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ink/ink1.xml" ContentType="application/inkml+xml"/>
  <Override PartName="/ppt/ink/ink10.xml" ContentType="application/inkml+xml"/>
  <Override PartName="/ppt/ink/ink100.xml" ContentType="application/inkml+xml"/>
  <Override PartName="/ppt/ink/ink1000.xml" ContentType="application/inkml+xml"/>
  <Override PartName="/ppt/ink/ink1001.xml" ContentType="application/inkml+xml"/>
  <Override PartName="/ppt/ink/ink1002.xml" ContentType="application/inkml+xml"/>
  <Override PartName="/ppt/ink/ink1003.xml" ContentType="application/inkml+xml"/>
  <Override PartName="/ppt/ink/ink1004.xml" ContentType="application/inkml+xml"/>
  <Override PartName="/ppt/ink/ink1005.xml" ContentType="application/inkml+xml"/>
  <Override PartName="/ppt/ink/ink1006.xml" ContentType="application/inkml+xml"/>
  <Override PartName="/ppt/ink/ink1007.xml" ContentType="application/inkml+xml"/>
  <Override PartName="/ppt/ink/ink1008.xml" ContentType="application/inkml+xml"/>
  <Override PartName="/ppt/ink/ink1009.xml" ContentType="application/inkml+xml"/>
  <Override PartName="/ppt/ink/ink101.xml" ContentType="application/inkml+xml"/>
  <Override PartName="/ppt/ink/ink1010.xml" ContentType="application/inkml+xml"/>
  <Override PartName="/ppt/ink/ink1011.xml" ContentType="application/inkml+xml"/>
  <Override PartName="/ppt/ink/ink1012.xml" ContentType="application/inkml+xml"/>
  <Override PartName="/ppt/ink/ink1013.xml" ContentType="application/inkml+xml"/>
  <Override PartName="/ppt/ink/ink1014.xml" ContentType="application/inkml+xml"/>
  <Override PartName="/ppt/ink/ink1015.xml" ContentType="application/inkml+xml"/>
  <Override PartName="/ppt/ink/ink1016.xml" ContentType="application/inkml+xml"/>
  <Override PartName="/ppt/ink/ink1017.xml" ContentType="application/inkml+xml"/>
  <Override PartName="/ppt/ink/ink1018.xml" ContentType="application/inkml+xml"/>
  <Override PartName="/ppt/ink/ink1019.xml" ContentType="application/inkml+xml"/>
  <Override PartName="/ppt/ink/ink102.xml" ContentType="application/inkml+xml"/>
  <Override PartName="/ppt/ink/ink1020.xml" ContentType="application/inkml+xml"/>
  <Override PartName="/ppt/ink/ink1021.xml" ContentType="application/inkml+xml"/>
  <Override PartName="/ppt/ink/ink1022.xml" ContentType="application/inkml+xml"/>
  <Override PartName="/ppt/ink/ink1023.xml" ContentType="application/inkml+xml"/>
  <Override PartName="/ppt/ink/ink1024.xml" ContentType="application/inkml+xml"/>
  <Override PartName="/ppt/ink/ink1025.xml" ContentType="application/inkml+xml"/>
  <Override PartName="/ppt/ink/ink1026.xml" ContentType="application/inkml+xml"/>
  <Override PartName="/ppt/ink/ink1027.xml" ContentType="application/inkml+xml"/>
  <Override PartName="/ppt/ink/ink1028.xml" ContentType="application/inkml+xml"/>
  <Override PartName="/ppt/ink/ink1029.xml" ContentType="application/inkml+xml"/>
  <Override PartName="/ppt/ink/ink103.xml" ContentType="application/inkml+xml"/>
  <Override PartName="/ppt/ink/ink1030.xml" ContentType="application/inkml+xml"/>
  <Override PartName="/ppt/ink/ink1031.xml" ContentType="application/inkml+xml"/>
  <Override PartName="/ppt/ink/ink1032.xml" ContentType="application/inkml+xml"/>
  <Override PartName="/ppt/ink/ink1033.xml" ContentType="application/inkml+xml"/>
  <Override PartName="/ppt/ink/ink1034.xml" ContentType="application/inkml+xml"/>
  <Override PartName="/ppt/ink/ink1035.xml" ContentType="application/inkml+xml"/>
  <Override PartName="/ppt/ink/ink1036.xml" ContentType="application/inkml+xml"/>
  <Override PartName="/ppt/ink/ink1037.xml" ContentType="application/inkml+xml"/>
  <Override PartName="/ppt/ink/ink1038.xml" ContentType="application/inkml+xml"/>
  <Override PartName="/ppt/ink/ink1039.xml" ContentType="application/inkml+xml"/>
  <Override PartName="/ppt/ink/ink104.xml" ContentType="application/inkml+xml"/>
  <Override PartName="/ppt/ink/ink1040.xml" ContentType="application/inkml+xml"/>
  <Override PartName="/ppt/ink/ink1041.xml" ContentType="application/inkml+xml"/>
  <Override PartName="/ppt/ink/ink1042.xml" ContentType="application/inkml+xml"/>
  <Override PartName="/ppt/ink/ink1043.xml" ContentType="application/inkml+xml"/>
  <Override PartName="/ppt/ink/ink1044.xml" ContentType="application/inkml+xml"/>
  <Override PartName="/ppt/ink/ink1045.xml" ContentType="application/inkml+xml"/>
  <Override PartName="/ppt/ink/ink1046.xml" ContentType="application/inkml+xml"/>
  <Override PartName="/ppt/ink/ink1047.xml" ContentType="application/inkml+xml"/>
  <Override PartName="/ppt/ink/ink1048.xml" ContentType="application/inkml+xml"/>
  <Override PartName="/ppt/ink/ink1049.xml" ContentType="application/inkml+xml"/>
  <Override PartName="/ppt/ink/ink105.xml" ContentType="application/inkml+xml"/>
  <Override PartName="/ppt/ink/ink1050.xml" ContentType="application/inkml+xml"/>
  <Override PartName="/ppt/ink/ink1051.xml" ContentType="application/inkml+xml"/>
  <Override PartName="/ppt/ink/ink1052.xml" ContentType="application/inkml+xml"/>
  <Override PartName="/ppt/ink/ink1053.xml" ContentType="application/inkml+xml"/>
  <Override PartName="/ppt/ink/ink1054.xml" ContentType="application/inkml+xml"/>
  <Override PartName="/ppt/ink/ink1055.xml" ContentType="application/inkml+xml"/>
  <Override PartName="/ppt/ink/ink1056.xml" ContentType="application/inkml+xml"/>
  <Override PartName="/ppt/ink/ink1057.xml" ContentType="application/inkml+xml"/>
  <Override PartName="/ppt/ink/ink1058.xml" ContentType="application/inkml+xml"/>
  <Override PartName="/ppt/ink/ink1059.xml" ContentType="application/inkml+xml"/>
  <Override PartName="/ppt/ink/ink106.xml" ContentType="application/inkml+xml"/>
  <Override PartName="/ppt/ink/ink1060.xml" ContentType="application/inkml+xml"/>
  <Override PartName="/ppt/ink/ink1061.xml" ContentType="application/inkml+xml"/>
  <Override PartName="/ppt/ink/ink1062.xml" ContentType="application/inkml+xml"/>
  <Override PartName="/ppt/ink/ink1063.xml" ContentType="application/inkml+xml"/>
  <Override PartName="/ppt/ink/ink1064.xml" ContentType="application/inkml+xml"/>
  <Override PartName="/ppt/ink/ink1065.xml" ContentType="application/inkml+xml"/>
  <Override PartName="/ppt/ink/ink1066.xml" ContentType="application/inkml+xml"/>
  <Override PartName="/ppt/ink/ink1067.xml" ContentType="application/inkml+xml"/>
  <Override PartName="/ppt/ink/ink1068.xml" ContentType="application/inkml+xml"/>
  <Override PartName="/ppt/ink/ink1069.xml" ContentType="application/inkml+xml"/>
  <Override PartName="/ppt/ink/ink107.xml" ContentType="application/inkml+xml"/>
  <Override PartName="/ppt/ink/ink1070.xml" ContentType="application/inkml+xml"/>
  <Override PartName="/ppt/ink/ink1071.xml" ContentType="application/inkml+xml"/>
  <Override PartName="/ppt/ink/ink1072.xml" ContentType="application/inkml+xml"/>
  <Override PartName="/ppt/ink/ink1073.xml" ContentType="application/inkml+xml"/>
  <Override PartName="/ppt/ink/ink1074.xml" ContentType="application/inkml+xml"/>
  <Override PartName="/ppt/ink/ink1075.xml" ContentType="application/inkml+xml"/>
  <Override PartName="/ppt/ink/ink1076.xml" ContentType="application/inkml+xml"/>
  <Override PartName="/ppt/ink/ink1077.xml" ContentType="application/inkml+xml"/>
  <Override PartName="/ppt/ink/ink1078.xml" ContentType="application/inkml+xml"/>
  <Override PartName="/ppt/ink/ink1079.xml" ContentType="application/inkml+xml"/>
  <Override PartName="/ppt/ink/ink108.xml" ContentType="application/inkml+xml"/>
  <Override PartName="/ppt/ink/ink1080.xml" ContentType="application/inkml+xml"/>
  <Override PartName="/ppt/ink/ink1081.xml" ContentType="application/inkml+xml"/>
  <Override PartName="/ppt/ink/ink1082.xml" ContentType="application/inkml+xml"/>
  <Override PartName="/ppt/ink/ink1083.xml" ContentType="application/inkml+xml"/>
  <Override PartName="/ppt/ink/ink1084.xml" ContentType="application/inkml+xml"/>
  <Override PartName="/ppt/ink/ink1085.xml" ContentType="application/inkml+xml"/>
  <Override PartName="/ppt/ink/ink1086.xml" ContentType="application/inkml+xml"/>
  <Override PartName="/ppt/ink/ink1087.xml" ContentType="application/inkml+xml"/>
  <Override PartName="/ppt/ink/ink1088.xml" ContentType="application/inkml+xml"/>
  <Override PartName="/ppt/ink/ink1089.xml" ContentType="application/inkml+xml"/>
  <Override PartName="/ppt/ink/ink109.xml" ContentType="application/inkml+xml"/>
  <Override PartName="/ppt/ink/ink1090.xml" ContentType="application/inkml+xml"/>
  <Override PartName="/ppt/ink/ink1091.xml" ContentType="application/inkml+xml"/>
  <Override PartName="/ppt/ink/ink1092.xml" ContentType="application/inkml+xml"/>
  <Override PartName="/ppt/ink/ink1093.xml" ContentType="application/inkml+xml"/>
  <Override PartName="/ppt/ink/ink1094.xml" ContentType="application/inkml+xml"/>
  <Override PartName="/ppt/ink/ink1095.xml" ContentType="application/inkml+xml"/>
  <Override PartName="/ppt/ink/ink1096.xml" ContentType="application/inkml+xml"/>
  <Override PartName="/ppt/ink/ink1097.xml" ContentType="application/inkml+xml"/>
  <Override PartName="/ppt/ink/ink1098.xml" ContentType="application/inkml+xml"/>
  <Override PartName="/ppt/ink/ink1099.xml" ContentType="application/inkml+xml"/>
  <Override PartName="/ppt/ink/ink11.xml" ContentType="application/inkml+xml"/>
  <Override PartName="/ppt/ink/ink110.xml" ContentType="application/inkml+xml"/>
  <Override PartName="/ppt/ink/ink1100.xml" ContentType="application/inkml+xml"/>
  <Override PartName="/ppt/ink/ink1101.xml" ContentType="application/inkml+xml"/>
  <Override PartName="/ppt/ink/ink1102.xml" ContentType="application/inkml+xml"/>
  <Override PartName="/ppt/ink/ink1103.xml" ContentType="application/inkml+xml"/>
  <Override PartName="/ppt/ink/ink1104.xml" ContentType="application/inkml+xml"/>
  <Override PartName="/ppt/ink/ink1105.xml" ContentType="application/inkml+xml"/>
  <Override PartName="/ppt/ink/ink1106.xml" ContentType="application/inkml+xml"/>
  <Override PartName="/ppt/ink/ink1107.xml" ContentType="application/inkml+xml"/>
  <Override PartName="/ppt/ink/ink1108.xml" ContentType="application/inkml+xml"/>
  <Override PartName="/ppt/ink/ink1109.xml" ContentType="application/inkml+xml"/>
  <Override PartName="/ppt/ink/ink111.xml" ContentType="application/inkml+xml"/>
  <Override PartName="/ppt/ink/ink1110.xml" ContentType="application/inkml+xml"/>
  <Override PartName="/ppt/ink/ink1111.xml" ContentType="application/inkml+xml"/>
  <Override PartName="/ppt/ink/ink1112.xml" ContentType="application/inkml+xml"/>
  <Override PartName="/ppt/ink/ink1113.xml" ContentType="application/inkml+xml"/>
  <Override PartName="/ppt/ink/ink1114.xml" ContentType="application/inkml+xml"/>
  <Override PartName="/ppt/ink/ink1115.xml" ContentType="application/inkml+xml"/>
  <Override PartName="/ppt/ink/ink1116.xml" ContentType="application/inkml+xml"/>
  <Override PartName="/ppt/ink/ink1117.xml" ContentType="application/inkml+xml"/>
  <Override PartName="/ppt/ink/ink1118.xml" ContentType="application/inkml+xml"/>
  <Override PartName="/ppt/ink/ink1119.xml" ContentType="application/inkml+xml"/>
  <Override PartName="/ppt/ink/ink112.xml" ContentType="application/inkml+xml"/>
  <Override PartName="/ppt/ink/ink1120.xml" ContentType="application/inkml+xml"/>
  <Override PartName="/ppt/ink/ink1121.xml" ContentType="application/inkml+xml"/>
  <Override PartName="/ppt/ink/ink1122.xml" ContentType="application/inkml+xml"/>
  <Override PartName="/ppt/ink/ink1123.xml" ContentType="application/inkml+xml"/>
  <Override PartName="/ppt/ink/ink1124.xml" ContentType="application/inkml+xml"/>
  <Override PartName="/ppt/ink/ink1125.xml" ContentType="application/inkml+xml"/>
  <Override PartName="/ppt/ink/ink1126.xml" ContentType="application/inkml+xml"/>
  <Override PartName="/ppt/ink/ink1127.xml" ContentType="application/inkml+xml"/>
  <Override PartName="/ppt/ink/ink1128.xml" ContentType="application/inkml+xml"/>
  <Override PartName="/ppt/ink/ink1129.xml" ContentType="application/inkml+xml"/>
  <Override PartName="/ppt/ink/ink113.xml" ContentType="application/inkml+xml"/>
  <Override PartName="/ppt/ink/ink1130.xml" ContentType="application/inkml+xml"/>
  <Override PartName="/ppt/ink/ink1131.xml" ContentType="application/inkml+xml"/>
  <Override PartName="/ppt/ink/ink1132.xml" ContentType="application/inkml+xml"/>
  <Override PartName="/ppt/ink/ink1133.xml" ContentType="application/inkml+xml"/>
  <Override PartName="/ppt/ink/ink1134.xml" ContentType="application/inkml+xml"/>
  <Override PartName="/ppt/ink/ink1135.xml" ContentType="application/inkml+xml"/>
  <Override PartName="/ppt/ink/ink1136.xml" ContentType="application/inkml+xml"/>
  <Override PartName="/ppt/ink/ink1137.xml" ContentType="application/inkml+xml"/>
  <Override PartName="/ppt/ink/ink1138.xml" ContentType="application/inkml+xml"/>
  <Override PartName="/ppt/ink/ink1139.xml" ContentType="application/inkml+xml"/>
  <Override PartName="/ppt/ink/ink114.xml" ContentType="application/inkml+xml"/>
  <Override PartName="/ppt/ink/ink1140.xml" ContentType="application/inkml+xml"/>
  <Override PartName="/ppt/ink/ink1141.xml" ContentType="application/inkml+xml"/>
  <Override PartName="/ppt/ink/ink1142.xml" ContentType="application/inkml+xml"/>
  <Override PartName="/ppt/ink/ink1143.xml" ContentType="application/inkml+xml"/>
  <Override PartName="/ppt/ink/ink1144.xml" ContentType="application/inkml+xml"/>
  <Override PartName="/ppt/ink/ink1145.xml" ContentType="application/inkml+xml"/>
  <Override PartName="/ppt/ink/ink1146.xml" ContentType="application/inkml+xml"/>
  <Override PartName="/ppt/ink/ink1147.xml" ContentType="application/inkml+xml"/>
  <Override PartName="/ppt/ink/ink1148.xml" ContentType="application/inkml+xml"/>
  <Override PartName="/ppt/ink/ink1149.xml" ContentType="application/inkml+xml"/>
  <Override PartName="/ppt/ink/ink115.xml" ContentType="application/inkml+xml"/>
  <Override PartName="/ppt/ink/ink1150.xml" ContentType="application/inkml+xml"/>
  <Override PartName="/ppt/ink/ink1151.xml" ContentType="application/inkml+xml"/>
  <Override PartName="/ppt/ink/ink1152.xml" ContentType="application/inkml+xml"/>
  <Override PartName="/ppt/ink/ink1153.xml" ContentType="application/inkml+xml"/>
  <Override PartName="/ppt/ink/ink1154.xml" ContentType="application/inkml+xml"/>
  <Override PartName="/ppt/ink/ink1155.xml" ContentType="application/inkml+xml"/>
  <Override PartName="/ppt/ink/ink1156.xml" ContentType="application/inkml+xml"/>
  <Override PartName="/ppt/ink/ink1157.xml" ContentType="application/inkml+xml"/>
  <Override PartName="/ppt/ink/ink1158.xml" ContentType="application/inkml+xml"/>
  <Override PartName="/ppt/ink/ink1159.xml" ContentType="application/inkml+xml"/>
  <Override PartName="/ppt/ink/ink116.xml" ContentType="application/inkml+xml"/>
  <Override PartName="/ppt/ink/ink1160.xml" ContentType="application/inkml+xml"/>
  <Override PartName="/ppt/ink/ink1161.xml" ContentType="application/inkml+xml"/>
  <Override PartName="/ppt/ink/ink1162.xml" ContentType="application/inkml+xml"/>
  <Override PartName="/ppt/ink/ink1163.xml" ContentType="application/inkml+xml"/>
  <Override PartName="/ppt/ink/ink1164.xml" ContentType="application/inkml+xml"/>
  <Override PartName="/ppt/ink/ink1165.xml" ContentType="application/inkml+xml"/>
  <Override PartName="/ppt/ink/ink1166.xml" ContentType="application/inkml+xml"/>
  <Override PartName="/ppt/ink/ink1167.xml" ContentType="application/inkml+xml"/>
  <Override PartName="/ppt/ink/ink1168.xml" ContentType="application/inkml+xml"/>
  <Override PartName="/ppt/ink/ink1169.xml" ContentType="application/inkml+xml"/>
  <Override PartName="/ppt/ink/ink117.xml" ContentType="application/inkml+xml"/>
  <Override PartName="/ppt/ink/ink1170.xml" ContentType="application/inkml+xml"/>
  <Override PartName="/ppt/ink/ink1171.xml" ContentType="application/inkml+xml"/>
  <Override PartName="/ppt/ink/ink1172.xml" ContentType="application/inkml+xml"/>
  <Override PartName="/ppt/ink/ink1173.xml" ContentType="application/inkml+xml"/>
  <Override PartName="/ppt/ink/ink1174.xml" ContentType="application/inkml+xml"/>
  <Override PartName="/ppt/ink/ink1175.xml" ContentType="application/inkml+xml"/>
  <Override PartName="/ppt/ink/ink1176.xml" ContentType="application/inkml+xml"/>
  <Override PartName="/ppt/ink/ink1177.xml" ContentType="application/inkml+xml"/>
  <Override PartName="/ppt/ink/ink1178.xml" ContentType="application/inkml+xml"/>
  <Override PartName="/ppt/ink/ink1179.xml" ContentType="application/inkml+xml"/>
  <Override PartName="/ppt/ink/ink118.xml" ContentType="application/inkml+xml"/>
  <Override PartName="/ppt/ink/ink1180.xml" ContentType="application/inkml+xml"/>
  <Override PartName="/ppt/ink/ink1181.xml" ContentType="application/inkml+xml"/>
  <Override PartName="/ppt/ink/ink1182.xml" ContentType="application/inkml+xml"/>
  <Override PartName="/ppt/ink/ink1183.xml" ContentType="application/inkml+xml"/>
  <Override PartName="/ppt/ink/ink1184.xml" ContentType="application/inkml+xml"/>
  <Override PartName="/ppt/ink/ink1185.xml" ContentType="application/inkml+xml"/>
  <Override PartName="/ppt/ink/ink1186.xml" ContentType="application/inkml+xml"/>
  <Override PartName="/ppt/ink/ink1187.xml" ContentType="application/inkml+xml"/>
  <Override PartName="/ppt/ink/ink1188.xml" ContentType="application/inkml+xml"/>
  <Override PartName="/ppt/ink/ink1189.xml" ContentType="application/inkml+xml"/>
  <Override PartName="/ppt/ink/ink119.xml" ContentType="application/inkml+xml"/>
  <Override PartName="/ppt/ink/ink1190.xml" ContentType="application/inkml+xml"/>
  <Override PartName="/ppt/ink/ink1191.xml" ContentType="application/inkml+xml"/>
  <Override PartName="/ppt/ink/ink1192.xml" ContentType="application/inkml+xml"/>
  <Override PartName="/ppt/ink/ink1193.xml" ContentType="application/inkml+xml"/>
  <Override PartName="/ppt/ink/ink1194.xml" ContentType="application/inkml+xml"/>
  <Override PartName="/ppt/ink/ink1195.xml" ContentType="application/inkml+xml"/>
  <Override PartName="/ppt/ink/ink1196.xml" ContentType="application/inkml+xml"/>
  <Override PartName="/ppt/ink/ink1197.xml" ContentType="application/inkml+xml"/>
  <Override PartName="/ppt/ink/ink1198.xml" ContentType="application/inkml+xml"/>
  <Override PartName="/ppt/ink/ink1199.xml" ContentType="application/inkml+xml"/>
  <Override PartName="/ppt/ink/ink12.xml" ContentType="application/inkml+xml"/>
  <Override PartName="/ppt/ink/ink120.xml" ContentType="application/inkml+xml"/>
  <Override PartName="/ppt/ink/ink1200.xml" ContentType="application/inkml+xml"/>
  <Override PartName="/ppt/ink/ink1201.xml" ContentType="application/inkml+xml"/>
  <Override PartName="/ppt/ink/ink1202.xml" ContentType="application/inkml+xml"/>
  <Override PartName="/ppt/ink/ink1203.xml" ContentType="application/inkml+xml"/>
  <Override PartName="/ppt/ink/ink1204.xml" ContentType="application/inkml+xml"/>
  <Override PartName="/ppt/ink/ink1205.xml" ContentType="application/inkml+xml"/>
  <Override PartName="/ppt/ink/ink1206.xml" ContentType="application/inkml+xml"/>
  <Override PartName="/ppt/ink/ink1207.xml" ContentType="application/inkml+xml"/>
  <Override PartName="/ppt/ink/ink1208.xml" ContentType="application/inkml+xml"/>
  <Override PartName="/ppt/ink/ink1209.xml" ContentType="application/inkml+xml"/>
  <Override PartName="/ppt/ink/ink121.xml" ContentType="application/inkml+xml"/>
  <Override PartName="/ppt/ink/ink1210.xml" ContentType="application/inkml+xml"/>
  <Override PartName="/ppt/ink/ink1211.xml" ContentType="application/inkml+xml"/>
  <Override PartName="/ppt/ink/ink1212.xml" ContentType="application/inkml+xml"/>
  <Override PartName="/ppt/ink/ink1213.xml" ContentType="application/inkml+xml"/>
  <Override PartName="/ppt/ink/ink1214.xml" ContentType="application/inkml+xml"/>
  <Override PartName="/ppt/ink/ink1215.xml" ContentType="application/inkml+xml"/>
  <Override PartName="/ppt/ink/ink1216.xml" ContentType="application/inkml+xml"/>
  <Override PartName="/ppt/ink/ink1217.xml" ContentType="application/inkml+xml"/>
  <Override PartName="/ppt/ink/ink1218.xml" ContentType="application/inkml+xml"/>
  <Override PartName="/ppt/ink/ink1219.xml" ContentType="application/inkml+xml"/>
  <Override PartName="/ppt/ink/ink122.xml" ContentType="application/inkml+xml"/>
  <Override PartName="/ppt/ink/ink1220.xml" ContentType="application/inkml+xml"/>
  <Override PartName="/ppt/ink/ink1221.xml" ContentType="application/inkml+xml"/>
  <Override PartName="/ppt/ink/ink1222.xml" ContentType="application/inkml+xml"/>
  <Override PartName="/ppt/ink/ink1223.xml" ContentType="application/inkml+xml"/>
  <Override PartName="/ppt/ink/ink1224.xml" ContentType="application/inkml+xml"/>
  <Override PartName="/ppt/ink/ink1225.xml" ContentType="application/inkml+xml"/>
  <Override PartName="/ppt/ink/ink1226.xml" ContentType="application/inkml+xml"/>
  <Override PartName="/ppt/ink/ink1227.xml" ContentType="application/inkml+xml"/>
  <Override PartName="/ppt/ink/ink1228.xml" ContentType="application/inkml+xml"/>
  <Override PartName="/ppt/ink/ink1229.xml" ContentType="application/inkml+xml"/>
  <Override PartName="/ppt/ink/ink123.xml" ContentType="application/inkml+xml"/>
  <Override PartName="/ppt/ink/ink1230.xml" ContentType="application/inkml+xml"/>
  <Override PartName="/ppt/ink/ink1231.xml" ContentType="application/inkml+xml"/>
  <Override PartName="/ppt/ink/ink1232.xml" ContentType="application/inkml+xml"/>
  <Override PartName="/ppt/ink/ink1233.xml" ContentType="application/inkml+xml"/>
  <Override PartName="/ppt/ink/ink1234.xml" ContentType="application/inkml+xml"/>
  <Override PartName="/ppt/ink/ink1235.xml" ContentType="application/inkml+xml"/>
  <Override PartName="/ppt/ink/ink1236.xml" ContentType="application/inkml+xml"/>
  <Override PartName="/ppt/ink/ink1237.xml" ContentType="application/inkml+xml"/>
  <Override PartName="/ppt/ink/ink1238.xml" ContentType="application/inkml+xml"/>
  <Override PartName="/ppt/ink/ink1239.xml" ContentType="application/inkml+xml"/>
  <Override PartName="/ppt/ink/ink124.xml" ContentType="application/inkml+xml"/>
  <Override PartName="/ppt/ink/ink1240.xml" ContentType="application/inkml+xml"/>
  <Override PartName="/ppt/ink/ink1241.xml" ContentType="application/inkml+xml"/>
  <Override PartName="/ppt/ink/ink1242.xml" ContentType="application/inkml+xml"/>
  <Override PartName="/ppt/ink/ink1243.xml" ContentType="application/inkml+xml"/>
  <Override PartName="/ppt/ink/ink1244.xml" ContentType="application/inkml+xml"/>
  <Override PartName="/ppt/ink/ink1245.xml" ContentType="application/inkml+xml"/>
  <Override PartName="/ppt/ink/ink1246.xml" ContentType="application/inkml+xml"/>
  <Override PartName="/ppt/ink/ink1247.xml" ContentType="application/inkml+xml"/>
  <Override PartName="/ppt/ink/ink1248.xml" ContentType="application/inkml+xml"/>
  <Override PartName="/ppt/ink/ink1249.xml" ContentType="application/inkml+xml"/>
  <Override PartName="/ppt/ink/ink125.xml" ContentType="application/inkml+xml"/>
  <Override PartName="/ppt/ink/ink1250.xml" ContentType="application/inkml+xml"/>
  <Override PartName="/ppt/ink/ink1251.xml" ContentType="application/inkml+xml"/>
  <Override PartName="/ppt/ink/ink1252.xml" ContentType="application/inkml+xml"/>
  <Override PartName="/ppt/ink/ink1253.xml" ContentType="application/inkml+xml"/>
  <Override PartName="/ppt/ink/ink1254.xml" ContentType="application/inkml+xml"/>
  <Override PartName="/ppt/ink/ink1255.xml" ContentType="application/inkml+xml"/>
  <Override PartName="/ppt/ink/ink1256.xml" ContentType="application/inkml+xml"/>
  <Override PartName="/ppt/ink/ink1257.xml" ContentType="application/inkml+xml"/>
  <Override PartName="/ppt/ink/ink1258.xml" ContentType="application/inkml+xml"/>
  <Override PartName="/ppt/ink/ink1259.xml" ContentType="application/inkml+xml"/>
  <Override PartName="/ppt/ink/ink126.xml" ContentType="application/inkml+xml"/>
  <Override PartName="/ppt/ink/ink1260.xml" ContentType="application/inkml+xml"/>
  <Override PartName="/ppt/ink/ink1261.xml" ContentType="application/inkml+xml"/>
  <Override PartName="/ppt/ink/ink1262.xml" ContentType="application/inkml+xml"/>
  <Override PartName="/ppt/ink/ink1263.xml" ContentType="application/inkml+xml"/>
  <Override PartName="/ppt/ink/ink1264.xml" ContentType="application/inkml+xml"/>
  <Override PartName="/ppt/ink/ink1265.xml" ContentType="application/inkml+xml"/>
  <Override PartName="/ppt/ink/ink1266.xml" ContentType="application/inkml+xml"/>
  <Override PartName="/ppt/ink/ink1267.xml" ContentType="application/inkml+xml"/>
  <Override PartName="/ppt/ink/ink1268.xml" ContentType="application/inkml+xml"/>
  <Override PartName="/ppt/ink/ink1269.xml" ContentType="application/inkml+xml"/>
  <Override PartName="/ppt/ink/ink127.xml" ContentType="application/inkml+xml"/>
  <Override PartName="/ppt/ink/ink1270.xml" ContentType="application/inkml+xml"/>
  <Override PartName="/ppt/ink/ink1271.xml" ContentType="application/inkml+xml"/>
  <Override PartName="/ppt/ink/ink1272.xml" ContentType="application/inkml+xml"/>
  <Override PartName="/ppt/ink/ink1273.xml" ContentType="application/inkml+xml"/>
  <Override PartName="/ppt/ink/ink1274.xml" ContentType="application/inkml+xml"/>
  <Override PartName="/ppt/ink/ink1275.xml" ContentType="application/inkml+xml"/>
  <Override PartName="/ppt/ink/ink1276.xml" ContentType="application/inkml+xml"/>
  <Override PartName="/ppt/ink/ink1277.xml" ContentType="application/inkml+xml"/>
  <Override PartName="/ppt/ink/ink1278.xml" ContentType="application/inkml+xml"/>
  <Override PartName="/ppt/ink/ink1279.xml" ContentType="application/inkml+xml"/>
  <Override PartName="/ppt/ink/ink128.xml" ContentType="application/inkml+xml"/>
  <Override PartName="/ppt/ink/ink1280.xml" ContentType="application/inkml+xml"/>
  <Override PartName="/ppt/ink/ink1281.xml" ContentType="application/inkml+xml"/>
  <Override PartName="/ppt/ink/ink1282.xml" ContentType="application/inkml+xml"/>
  <Override PartName="/ppt/ink/ink1283.xml" ContentType="application/inkml+xml"/>
  <Override PartName="/ppt/ink/ink1284.xml" ContentType="application/inkml+xml"/>
  <Override PartName="/ppt/ink/ink1285.xml" ContentType="application/inkml+xml"/>
  <Override PartName="/ppt/ink/ink1286.xml" ContentType="application/inkml+xml"/>
  <Override PartName="/ppt/ink/ink1287.xml" ContentType="application/inkml+xml"/>
  <Override PartName="/ppt/ink/ink1288.xml" ContentType="application/inkml+xml"/>
  <Override PartName="/ppt/ink/ink1289.xml" ContentType="application/inkml+xml"/>
  <Override PartName="/ppt/ink/ink129.xml" ContentType="application/inkml+xml"/>
  <Override PartName="/ppt/ink/ink1290.xml" ContentType="application/inkml+xml"/>
  <Override PartName="/ppt/ink/ink1291.xml" ContentType="application/inkml+xml"/>
  <Override PartName="/ppt/ink/ink1292.xml" ContentType="application/inkml+xml"/>
  <Override PartName="/ppt/ink/ink1293.xml" ContentType="application/inkml+xml"/>
  <Override PartName="/ppt/ink/ink1294.xml" ContentType="application/inkml+xml"/>
  <Override PartName="/ppt/ink/ink1295.xml" ContentType="application/inkml+xml"/>
  <Override PartName="/ppt/ink/ink1296.xml" ContentType="application/inkml+xml"/>
  <Override PartName="/ppt/ink/ink1297.xml" ContentType="application/inkml+xml"/>
  <Override PartName="/ppt/ink/ink1298.xml" ContentType="application/inkml+xml"/>
  <Override PartName="/ppt/ink/ink1299.xml" ContentType="application/inkml+xml"/>
  <Override PartName="/ppt/ink/ink13.xml" ContentType="application/inkml+xml"/>
  <Override PartName="/ppt/ink/ink130.xml" ContentType="application/inkml+xml"/>
  <Override PartName="/ppt/ink/ink1300.xml" ContentType="application/inkml+xml"/>
  <Override PartName="/ppt/ink/ink1301.xml" ContentType="application/inkml+xml"/>
  <Override PartName="/ppt/ink/ink1302.xml" ContentType="application/inkml+xml"/>
  <Override PartName="/ppt/ink/ink1303.xml" ContentType="application/inkml+xml"/>
  <Override PartName="/ppt/ink/ink1304.xml" ContentType="application/inkml+xml"/>
  <Override PartName="/ppt/ink/ink1305.xml" ContentType="application/inkml+xml"/>
  <Override PartName="/ppt/ink/ink1306.xml" ContentType="application/inkml+xml"/>
  <Override PartName="/ppt/ink/ink1307.xml" ContentType="application/inkml+xml"/>
  <Override PartName="/ppt/ink/ink1308.xml" ContentType="application/inkml+xml"/>
  <Override PartName="/ppt/ink/ink1309.xml" ContentType="application/inkml+xml"/>
  <Override PartName="/ppt/ink/ink131.xml" ContentType="application/inkml+xml"/>
  <Override PartName="/ppt/ink/ink1310.xml" ContentType="application/inkml+xml"/>
  <Override PartName="/ppt/ink/ink1311.xml" ContentType="application/inkml+xml"/>
  <Override PartName="/ppt/ink/ink1312.xml" ContentType="application/inkml+xml"/>
  <Override PartName="/ppt/ink/ink1313.xml" ContentType="application/inkml+xml"/>
  <Override PartName="/ppt/ink/ink1314.xml" ContentType="application/inkml+xml"/>
  <Override PartName="/ppt/ink/ink1315.xml" ContentType="application/inkml+xml"/>
  <Override PartName="/ppt/ink/ink1316.xml" ContentType="application/inkml+xml"/>
  <Override PartName="/ppt/ink/ink1317.xml" ContentType="application/inkml+xml"/>
  <Override PartName="/ppt/ink/ink1318.xml" ContentType="application/inkml+xml"/>
  <Override PartName="/ppt/ink/ink1319.xml" ContentType="application/inkml+xml"/>
  <Override PartName="/ppt/ink/ink132.xml" ContentType="application/inkml+xml"/>
  <Override PartName="/ppt/ink/ink1320.xml" ContentType="application/inkml+xml"/>
  <Override PartName="/ppt/ink/ink1321.xml" ContentType="application/inkml+xml"/>
  <Override PartName="/ppt/ink/ink1322.xml" ContentType="application/inkml+xml"/>
  <Override PartName="/ppt/ink/ink1323.xml" ContentType="application/inkml+xml"/>
  <Override PartName="/ppt/ink/ink1324.xml" ContentType="application/inkml+xml"/>
  <Override PartName="/ppt/ink/ink1325.xml" ContentType="application/inkml+xml"/>
  <Override PartName="/ppt/ink/ink1326.xml" ContentType="application/inkml+xml"/>
  <Override PartName="/ppt/ink/ink1327.xml" ContentType="application/inkml+xml"/>
  <Override PartName="/ppt/ink/ink1328.xml" ContentType="application/inkml+xml"/>
  <Override PartName="/ppt/ink/ink1329.xml" ContentType="application/inkml+xml"/>
  <Override PartName="/ppt/ink/ink133.xml" ContentType="application/inkml+xml"/>
  <Override PartName="/ppt/ink/ink1330.xml" ContentType="application/inkml+xml"/>
  <Override PartName="/ppt/ink/ink1331.xml" ContentType="application/inkml+xml"/>
  <Override PartName="/ppt/ink/ink1332.xml" ContentType="application/inkml+xml"/>
  <Override PartName="/ppt/ink/ink1333.xml" ContentType="application/inkml+xml"/>
  <Override PartName="/ppt/ink/ink1334.xml" ContentType="application/inkml+xml"/>
  <Override PartName="/ppt/ink/ink1335.xml" ContentType="application/inkml+xml"/>
  <Override PartName="/ppt/ink/ink1336.xml" ContentType="application/inkml+xml"/>
  <Override PartName="/ppt/ink/ink1337.xml" ContentType="application/inkml+xml"/>
  <Override PartName="/ppt/ink/ink1338.xml" ContentType="application/inkml+xml"/>
  <Override PartName="/ppt/ink/ink1339.xml" ContentType="application/inkml+xml"/>
  <Override PartName="/ppt/ink/ink134.xml" ContentType="application/inkml+xml"/>
  <Override PartName="/ppt/ink/ink1340.xml" ContentType="application/inkml+xml"/>
  <Override PartName="/ppt/ink/ink1341.xml" ContentType="application/inkml+xml"/>
  <Override PartName="/ppt/ink/ink1342.xml" ContentType="application/inkml+xml"/>
  <Override PartName="/ppt/ink/ink1343.xml" ContentType="application/inkml+xml"/>
  <Override PartName="/ppt/ink/ink1344.xml" ContentType="application/inkml+xml"/>
  <Override PartName="/ppt/ink/ink1345.xml" ContentType="application/inkml+xml"/>
  <Override PartName="/ppt/ink/ink1346.xml" ContentType="application/inkml+xml"/>
  <Override PartName="/ppt/ink/ink1347.xml" ContentType="application/inkml+xml"/>
  <Override PartName="/ppt/ink/ink1348.xml" ContentType="application/inkml+xml"/>
  <Override PartName="/ppt/ink/ink1349.xml" ContentType="application/inkml+xml"/>
  <Override PartName="/ppt/ink/ink135.xml" ContentType="application/inkml+xml"/>
  <Override PartName="/ppt/ink/ink1350.xml" ContentType="application/inkml+xml"/>
  <Override PartName="/ppt/ink/ink1351.xml" ContentType="application/inkml+xml"/>
  <Override PartName="/ppt/ink/ink1352.xml" ContentType="application/inkml+xml"/>
  <Override PartName="/ppt/ink/ink1353.xml" ContentType="application/inkml+xml"/>
  <Override PartName="/ppt/ink/ink1354.xml" ContentType="application/inkml+xml"/>
  <Override PartName="/ppt/ink/ink1355.xml" ContentType="application/inkml+xml"/>
  <Override PartName="/ppt/ink/ink1356.xml" ContentType="application/inkml+xml"/>
  <Override PartName="/ppt/ink/ink1357.xml" ContentType="application/inkml+xml"/>
  <Override PartName="/ppt/ink/ink1358.xml" ContentType="application/inkml+xml"/>
  <Override PartName="/ppt/ink/ink1359.xml" ContentType="application/inkml+xml"/>
  <Override PartName="/ppt/ink/ink136.xml" ContentType="application/inkml+xml"/>
  <Override PartName="/ppt/ink/ink1360.xml" ContentType="application/inkml+xml"/>
  <Override PartName="/ppt/ink/ink1361.xml" ContentType="application/inkml+xml"/>
  <Override PartName="/ppt/ink/ink1362.xml" ContentType="application/inkml+xml"/>
  <Override PartName="/ppt/ink/ink1363.xml" ContentType="application/inkml+xml"/>
  <Override PartName="/ppt/ink/ink1364.xml" ContentType="application/inkml+xml"/>
  <Override PartName="/ppt/ink/ink1365.xml" ContentType="application/inkml+xml"/>
  <Override PartName="/ppt/ink/ink1366.xml" ContentType="application/inkml+xml"/>
  <Override PartName="/ppt/ink/ink1367.xml" ContentType="application/inkml+xml"/>
  <Override PartName="/ppt/ink/ink1368.xml" ContentType="application/inkml+xml"/>
  <Override PartName="/ppt/ink/ink1369.xml" ContentType="application/inkml+xml"/>
  <Override PartName="/ppt/ink/ink137.xml" ContentType="application/inkml+xml"/>
  <Override PartName="/ppt/ink/ink1370.xml" ContentType="application/inkml+xml"/>
  <Override PartName="/ppt/ink/ink1371.xml" ContentType="application/inkml+xml"/>
  <Override PartName="/ppt/ink/ink1372.xml" ContentType="application/inkml+xml"/>
  <Override PartName="/ppt/ink/ink1373.xml" ContentType="application/inkml+xml"/>
  <Override PartName="/ppt/ink/ink1374.xml" ContentType="application/inkml+xml"/>
  <Override PartName="/ppt/ink/ink1375.xml" ContentType="application/inkml+xml"/>
  <Override PartName="/ppt/ink/ink1376.xml" ContentType="application/inkml+xml"/>
  <Override PartName="/ppt/ink/ink1377.xml" ContentType="application/inkml+xml"/>
  <Override PartName="/ppt/ink/ink1378.xml" ContentType="application/inkml+xml"/>
  <Override PartName="/ppt/ink/ink138.xml" ContentType="application/inkml+xml"/>
  <Override PartName="/ppt/ink/ink139.xml" ContentType="application/inkml+xml"/>
  <Override PartName="/ppt/ink/ink14.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xml" ContentType="application/inkml+xml"/>
  <Override PartName="/ppt/ink/ink20.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xml" ContentType="application/inkml+xml"/>
  <Override PartName="/ppt/ink/ink220.xml" ContentType="application/inkml+xml"/>
  <Override PartName="/ppt/ink/ink221.xml" ContentType="application/inkml+xml"/>
  <Override PartName="/ppt/ink/ink222.xml" ContentType="application/inkml+xml"/>
  <Override PartName="/ppt/ink/ink223.xml" ContentType="application/inkml+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ink/ink236.xml" ContentType="application/inkml+xml"/>
  <Override PartName="/ppt/ink/ink237.xml" ContentType="application/inkml+xml"/>
  <Override PartName="/ppt/ink/ink238.xml" ContentType="application/inkml+xml"/>
  <Override PartName="/ppt/ink/ink239.xml" ContentType="application/inkml+xml"/>
  <Override PartName="/ppt/ink/ink24.xml" ContentType="application/inkml+xml"/>
  <Override PartName="/ppt/ink/ink240.xml" ContentType="application/inkml+xml"/>
  <Override PartName="/ppt/ink/ink241.xml" ContentType="application/inkml+xml"/>
  <Override PartName="/ppt/ink/ink242.xml" ContentType="application/inkml+xml"/>
  <Override PartName="/ppt/ink/ink243.xml" ContentType="application/inkml+xml"/>
  <Override PartName="/ppt/ink/ink244.xml" ContentType="application/inkml+xml"/>
  <Override PartName="/ppt/ink/ink245.xml" ContentType="application/inkml+xml"/>
  <Override PartName="/ppt/ink/ink246.xml" ContentType="application/inkml+xml"/>
  <Override PartName="/ppt/ink/ink247.xml" ContentType="application/inkml+xml"/>
  <Override PartName="/ppt/ink/ink248.xml" ContentType="application/inkml+xml"/>
  <Override PartName="/ppt/ink/ink249.xml" ContentType="application/inkml+xml"/>
  <Override PartName="/ppt/ink/ink25.xml" ContentType="application/inkml+xml"/>
  <Override PartName="/ppt/ink/ink250.xml" ContentType="application/inkml+xml"/>
  <Override PartName="/ppt/ink/ink251.xml" ContentType="application/inkml+xml"/>
  <Override PartName="/ppt/ink/ink252.xml" ContentType="application/inkml+xml"/>
  <Override PartName="/ppt/ink/ink253.xml" ContentType="application/inkml+xml"/>
  <Override PartName="/ppt/ink/ink254.xml" ContentType="application/inkml+xml"/>
  <Override PartName="/ppt/ink/ink255.xml" ContentType="application/inkml+xml"/>
  <Override PartName="/ppt/ink/ink256.xml" ContentType="application/inkml+xml"/>
  <Override PartName="/ppt/ink/ink257.xml" ContentType="application/inkml+xml"/>
  <Override PartName="/ppt/ink/ink258.xml" ContentType="application/inkml+xml"/>
  <Override PartName="/ppt/ink/ink259.xml" ContentType="application/inkml+xml"/>
  <Override PartName="/ppt/ink/ink26.xml" ContentType="application/inkml+xml"/>
  <Override PartName="/ppt/ink/ink260.xml" ContentType="application/inkml+xml"/>
  <Override PartName="/ppt/ink/ink261.xml" ContentType="application/inkml+xml"/>
  <Override PartName="/ppt/ink/ink262.xml" ContentType="application/inkml+xml"/>
  <Override PartName="/ppt/ink/ink263.xml" ContentType="application/inkml+xml"/>
  <Override PartName="/ppt/ink/ink264.xml" ContentType="application/inkml+xml"/>
  <Override PartName="/ppt/ink/ink265.xml" ContentType="application/inkml+xml"/>
  <Override PartName="/ppt/ink/ink266.xml" ContentType="application/inkml+xml"/>
  <Override PartName="/ppt/ink/ink267.xml" ContentType="application/inkml+xml"/>
  <Override PartName="/ppt/ink/ink268.xml" ContentType="application/inkml+xml"/>
  <Override PartName="/ppt/ink/ink269.xml" ContentType="application/inkml+xml"/>
  <Override PartName="/ppt/ink/ink27.xml" ContentType="application/inkml+xml"/>
  <Override PartName="/ppt/ink/ink270.xml" ContentType="application/inkml+xml"/>
  <Override PartName="/ppt/ink/ink271.xml" ContentType="application/inkml+xml"/>
  <Override PartName="/ppt/ink/ink272.xml" ContentType="application/inkml+xml"/>
  <Override PartName="/ppt/ink/ink273.xml" ContentType="application/inkml+xml"/>
  <Override PartName="/ppt/ink/ink274.xml" ContentType="application/inkml+xml"/>
  <Override PartName="/ppt/ink/ink275.xml" ContentType="application/inkml+xml"/>
  <Override PartName="/ppt/ink/ink276.xml" ContentType="application/inkml+xml"/>
  <Override PartName="/ppt/ink/ink277.xml" ContentType="application/inkml+xml"/>
  <Override PartName="/ppt/ink/ink278.xml" ContentType="application/inkml+xml"/>
  <Override PartName="/ppt/ink/ink279.xml" ContentType="application/inkml+xml"/>
  <Override PartName="/ppt/ink/ink28.xml" ContentType="application/inkml+xml"/>
  <Override PartName="/ppt/ink/ink280.xml" ContentType="application/inkml+xml"/>
  <Override PartName="/ppt/ink/ink281.xml" ContentType="application/inkml+xml"/>
  <Override PartName="/ppt/ink/ink282.xml" ContentType="application/inkml+xml"/>
  <Override PartName="/ppt/ink/ink283.xml" ContentType="application/inkml+xml"/>
  <Override PartName="/ppt/ink/ink284.xml" ContentType="application/inkml+xml"/>
  <Override PartName="/ppt/ink/ink285.xml" ContentType="application/inkml+xml"/>
  <Override PartName="/ppt/ink/ink286.xml" ContentType="application/inkml+xml"/>
  <Override PartName="/ppt/ink/ink287.xml" ContentType="application/inkml+xml"/>
  <Override PartName="/ppt/ink/ink288.xml" ContentType="application/inkml+xml"/>
  <Override PartName="/ppt/ink/ink289.xml" ContentType="application/inkml+xml"/>
  <Override PartName="/ppt/ink/ink29.xml" ContentType="application/inkml+xml"/>
  <Override PartName="/ppt/ink/ink290.xml" ContentType="application/inkml+xml"/>
  <Override PartName="/ppt/ink/ink291.xml" ContentType="application/inkml+xml"/>
  <Override PartName="/ppt/ink/ink292.xml" ContentType="application/inkml+xml"/>
  <Override PartName="/ppt/ink/ink293.xml" ContentType="application/inkml+xml"/>
  <Override PartName="/ppt/ink/ink294.xml" ContentType="application/inkml+xml"/>
  <Override PartName="/ppt/ink/ink295.xml" ContentType="application/inkml+xml"/>
  <Override PartName="/ppt/ink/ink296.xml" ContentType="application/inkml+xml"/>
  <Override PartName="/ppt/ink/ink297.xml" ContentType="application/inkml+xml"/>
  <Override PartName="/ppt/ink/ink298.xml" ContentType="application/inkml+xml"/>
  <Override PartName="/ppt/ink/ink299.xml" ContentType="application/inkml+xml"/>
  <Override PartName="/ppt/ink/ink3.xml" ContentType="application/inkml+xml"/>
  <Override PartName="/ppt/ink/ink30.xml" ContentType="application/inkml+xml"/>
  <Override PartName="/ppt/ink/ink300.xml" ContentType="application/inkml+xml"/>
  <Override PartName="/ppt/ink/ink301.xml" ContentType="application/inkml+xml"/>
  <Override PartName="/ppt/ink/ink302.xml" ContentType="application/inkml+xml"/>
  <Override PartName="/ppt/ink/ink303.xml" ContentType="application/inkml+xml"/>
  <Override PartName="/ppt/ink/ink304.xml" ContentType="application/inkml+xml"/>
  <Override PartName="/ppt/ink/ink305.xml" ContentType="application/inkml+xml"/>
  <Override PartName="/ppt/ink/ink306.xml" ContentType="application/inkml+xml"/>
  <Override PartName="/ppt/ink/ink307.xml" ContentType="application/inkml+xml"/>
  <Override PartName="/ppt/ink/ink308.xml" ContentType="application/inkml+xml"/>
  <Override PartName="/ppt/ink/ink309.xml" ContentType="application/inkml+xml"/>
  <Override PartName="/ppt/ink/ink31.xml" ContentType="application/inkml+xml"/>
  <Override PartName="/ppt/ink/ink310.xml" ContentType="application/inkml+xml"/>
  <Override PartName="/ppt/ink/ink311.xml" ContentType="application/inkml+xml"/>
  <Override PartName="/ppt/ink/ink312.xml" ContentType="application/inkml+xml"/>
  <Override PartName="/ppt/ink/ink313.xml" ContentType="application/inkml+xml"/>
  <Override PartName="/ppt/ink/ink314.xml" ContentType="application/inkml+xml"/>
  <Override PartName="/ppt/ink/ink315.xml" ContentType="application/inkml+xml"/>
  <Override PartName="/ppt/ink/ink316.xml" ContentType="application/inkml+xml"/>
  <Override PartName="/ppt/ink/ink317.xml" ContentType="application/inkml+xml"/>
  <Override PartName="/ppt/ink/ink318.xml" ContentType="application/inkml+xml"/>
  <Override PartName="/ppt/ink/ink319.xml" ContentType="application/inkml+xml"/>
  <Override PartName="/ppt/ink/ink32.xml" ContentType="application/inkml+xml"/>
  <Override PartName="/ppt/ink/ink320.xml" ContentType="application/inkml+xml"/>
  <Override PartName="/ppt/ink/ink321.xml" ContentType="application/inkml+xml"/>
  <Override PartName="/ppt/ink/ink322.xml" ContentType="application/inkml+xml"/>
  <Override PartName="/ppt/ink/ink323.xml" ContentType="application/inkml+xml"/>
  <Override PartName="/ppt/ink/ink324.xml" ContentType="application/inkml+xml"/>
  <Override PartName="/ppt/ink/ink325.xml" ContentType="application/inkml+xml"/>
  <Override PartName="/ppt/ink/ink326.xml" ContentType="application/inkml+xml"/>
  <Override PartName="/ppt/ink/ink327.xml" ContentType="application/inkml+xml"/>
  <Override PartName="/ppt/ink/ink328.xml" ContentType="application/inkml+xml"/>
  <Override PartName="/ppt/ink/ink329.xml" ContentType="application/inkml+xml"/>
  <Override PartName="/ppt/ink/ink33.xml" ContentType="application/inkml+xml"/>
  <Override PartName="/ppt/ink/ink330.xml" ContentType="application/inkml+xml"/>
  <Override PartName="/ppt/ink/ink331.xml" ContentType="application/inkml+xml"/>
  <Override PartName="/ppt/ink/ink332.xml" ContentType="application/inkml+xml"/>
  <Override PartName="/ppt/ink/ink333.xml" ContentType="application/inkml+xml"/>
  <Override PartName="/ppt/ink/ink334.xml" ContentType="application/inkml+xml"/>
  <Override PartName="/ppt/ink/ink335.xml" ContentType="application/inkml+xml"/>
  <Override PartName="/ppt/ink/ink336.xml" ContentType="application/inkml+xml"/>
  <Override PartName="/ppt/ink/ink337.xml" ContentType="application/inkml+xml"/>
  <Override PartName="/ppt/ink/ink338.xml" ContentType="application/inkml+xml"/>
  <Override PartName="/ppt/ink/ink339.xml" ContentType="application/inkml+xml"/>
  <Override PartName="/ppt/ink/ink34.xml" ContentType="application/inkml+xml"/>
  <Override PartName="/ppt/ink/ink340.xml" ContentType="application/inkml+xml"/>
  <Override PartName="/ppt/ink/ink341.xml" ContentType="application/inkml+xml"/>
  <Override PartName="/ppt/ink/ink342.xml" ContentType="application/inkml+xml"/>
  <Override PartName="/ppt/ink/ink343.xml" ContentType="application/inkml+xml"/>
  <Override PartName="/ppt/ink/ink344.xml" ContentType="application/inkml+xml"/>
  <Override PartName="/ppt/ink/ink345.xml" ContentType="application/inkml+xml"/>
  <Override PartName="/ppt/ink/ink346.xml" ContentType="application/inkml+xml"/>
  <Override PartName="/ppt/ink/ink347.xml" ContentType="application/inkml+xml"/>
  <Override PartName="/ppt/ink/ink348.xml" ContentType="application/inkml+xml"/>
  <Override PartName="/ppt/ink/ink349.xml" ContentType="application/inkml+xml"/>
  <Override PartName="/ppt/ink/ink35.xml" ContentType="application/inkml+xml"/>
  <Override PartName="/ppt/ink/ink350.xml" ContentType="application/inkml+xml"/>
  <Override PartName="/ppt/ink/ink351.xml" ContentType="application/inkml+xml"/>
  <Override PartName="/ppt/ink/ink352.xml" ContentType="application/inkml+xml"/>
  <Override PartName="/ppt/ink/ink353.xml" ContentType="application/inkml+xml"/>
  <Override PartName="/ppt/ink/ink354.xml" ContentType="application/inkml+xml"/>
  <Override PartName="/ppt/ink/ink355.xml" ContentType="application/inkml+xml"/>
  <Override PartName="/ppt/ink/ink356.xml" ContentType="application/inkml+xml"/>
  <Override PartName="/ppt/ink/ink357.xml" ContentType="application/inkml+xml"/>
  <Override PartName="/ppt/ink/ink358.xml" ContentType="application/inkml+xml"/>
  <Override PartName="/ppt/ink/ink359.xml" ContentType="application/inkml+xml"/>
  <Override PartName="/ppt/ink/ink36.xml" ContentType="application/inkml+xml"/>
  <Override PartName="/ppt/ink/ink360.xml" ContentType="application/inkml+xml"/>
  <Override PartName="/ppt/ink/ink361.xml" ContentType="application/inkml+xml"/>
  <Override PartName="/ppt/ink/ink362.xml" ContentType="application/inkml+xml"/>
  <Override PartName="/ppt/ink/ink363.xml" ContentType="application/inkml+xml"/>
  <Override PartName="/ppt/ink/ink364.xml" ContentType="application/inkml+xml"/>
  <Override PartName="/ppt/ink/ink365.xml" ContentType="application/inkml+xml"/>
  <Override PartName="/ppt/ink/ink366.xml" ContentType="application/inkml+xml"/>
  <Override PartName="/ppt/ink/ink367.xml" ContentType="application/inkml+xml"/>
  <Override PartName="/ppt/ink/ink368.xml" ContentType="application/inkml+xml"/>
  <Override PartName="/ppt/ink/ink369.xml" ContentType="application/inkml+xml"/>
  <Override PartName="/ppt/ink/ink37.xml" ContentType="application/inkml+xml"/>
  <Override PartName="/ppt/ink/ink370.xml" ContentType="application/inkml+xml"/>
  <Override PartName="/ppt/ink/ink371.xml" ContentType="application/inkml+xml"/>
  <Override PartName="/ppt/ink/ink372.xml" ContentType="application/inkml+xml"/>
  <Override PartName="/ppt/ink/ink373.xml" ContentType="application/inkml+xml"/>
  <Override PartName="/ppt/ink/ink374.xml" ContentType="application/inkml+xml"/>
  <Override PartName="/ppt/ink/ink375.xml" ContentType="application/inkml+xml"/>
  <Override PartName="/ppt/ink/ink376.xml" ContentType="application/inkml+xml"/>
  <Override PartName="/ppt/ink/ink377.xml" ContentType="application/inkml+xml"/>
  <Override PartName="/ppt/ink/ink378.xml" ContentType="application/inkml+xml"/>
  <Override PartName="/ppt/ink/ink379.xml" ContentType="application/inkml+xml"/>
  <Override PartName="/ppt/ink/ink38.xml" ContentType="application/inkml+xml"/>
  <Override PartName="/ppt/ink/ink380.xml" ContentType="application/inkml+xml"/>
  <Override PartName="/ppt/ink/ink381.xml" ContentType="application/inkml+xml"/>
  <Override PartName="/ppt/ink/ink382.xml" ContentType="application/inkml+xml"/>
  <Override PartName="/ppt/ink/ink383.xml" ContentType="application/inkml+xml"/>
  <Override PartName="/ppt/ink/ink384.xml" ContentType="application/inkml+xml"/>
  <Override PartName="/ppt/ink/ink385.xml" ContentType="application/inkml+xml"/>
  <Override PartName="/ppt/ink/ink386.xml" ContentType="application/inkml+xml"/>
  <Override PartName="/ppt/ink/ink387.xml" ContentType="application/inkml+xml"/>
  <Override PartName="/ppt/ink/ink388.xml" ContentType="application/inkml+xml"/>
  <Override PartName="/ppt/ink/ink389.xml" ContentType="application/inkml+xml"/>
  <Override PartName="/ppt/ink/ink39.xml" ContentType="application/inkml+xml"/>
  <Override PartName="/ppt/ink/ink390.xml" ContentType="application/inkml+xml"/>
  <Override PartName="/ppt/ink/ink391.xml" ContentType="application/inkml+xml"/>
  <Override PartName="/ppt/ink/ink392.xml" ContentType="application/inkml+xml"/>
  <Override PartName="/ppt/ink/ink393.xml" ContentType="application/inkml+xml"/>
  <Override PartName="/ppt/ink/ink394.xml" ContentType="application/inkml+xml"/>
  <Override PartName="/ppt/ink/ink395.xml" ContentType="application/inkml+xml"/>
  <Override PartName="/ppt/ink/ink396.xml" ContentType="application/inkml+xml"/>
  <Override PartName="/ppt/ink/ink397.xml" ContentType="application/inkml+xml"/>
  <Override PartName="/ppt/ink/ink398.xml" ContentType="application/inkml+xml"/>
  <Override PartName="/ppt/ink/ink399.xml" ContentType="application/inkml+xml"/>
  <Override PartName="/ppt/ink/ink4.xml" ContentType="application/inkml+xml"/>
  <Override PartName="/ppt/ink/ink40.xml" ContentType="application/inkml+xml"/>
  <Override PartName="/ppt/ink/ink400.xml" ContentType="application/inkml+xml"/>
  <Override PartName="/ppt/ink/ink401.xml" ContentType="application/inkml+xml"/>
  <Override PartName="/ppt/ink/ink402.xml" ContentType="application/inkml+xml"/>
  <Override PartName="/ppt/ink/ink403.xml" ContentType="application/inkml+xml"/>
  <Override PartName="/ppt/ink/ink404.xml" ContentType="application/inkml+xml"/>
  <Override PartName="/ppt/ink/ink405.xml" ContentType="application/inkml+xml"/>
  <Override PartName="/ppt/ink/ink406.xml" ContentType="application/inkml+xml"/>
  <Override PartName="/ppt/ink/ink407.xml" ContentType="application/inkml+xml"/>
  <Override PartName="/ppt/ink/ink408.xml" ContentType="application/inkml+xml"/>
  <Override PartName="/ppt/ink/ink409.xml" ContentType="application/inkml+xml"/>
  <Override PartName="/ppt/ink/ink41.xml" ContentType="application/inkml+xml"/>
  <Override PartName="/ppt/ink/ink410.xml" ContentType="application/inkml+xml"/>
  <Override PartName="/ppt/ink/ink411.xml" ContentType="application/inkml+xml"/>
  <Override PartName="/ppt/ink/ink412.xml" ContentType="application/inkml+xml"/>
  <Override PartName="/ppt/ink/ink413.xml" ContentType="application/inkml+xml"/>
  <Override PartName="/ppt/ink/ink414.xml" ContentType="application/inkml+xml"/>
  <Override PartName="/ppt/ink/ink415.xml" ContentType="application/inkml+xml"/>
  <Override PartName="/ppt/ink/ink416.xml" ContentType="application/inkml+xml"/>
  <Override PartName="/ppt/ink/ink417.xml" ContentType="application/inkml+xml"/>
  <Override PartName="/ppt/ink/ink418.xml" ContentType="application/inkml+xml"/>
  <Override PartName="/ppt/ink/ink419.xml" ContentType="application/inkml+xml"/>
  <Override PartName="/ppt/ink/ink42.xml" ContentType="application/inkml+xml"/>
  <Override PartName="/ppt/ink/ink420.xml" ContentType="application/inkml+xml"/>
  <Override PartName="/ppt/ink/ink421.xml" ContentType="application/inkml+xml"/>
  <Override PartName="/ppt/ink/ink422.xml" ContentType="application/inkml+xml"/>
  <Override PartName="/ppt/ink/ink423.xml" ContentType="application/inkml+xml"/>
  <Override PartName="/ppt/ink/ink424.xml" ContentType="application/inkml+xml"/>
  <Override PartName="/ppt/ink/ink425.xml" ContentType="application/inkml+xml"/>
  <Override PartName="/ppt/ink/ink426.xml" ContentType="application/inkml+xml"/>
  <Override PartName="/ppt/ink/ink427.xml" ContentType="application/inkml+xml"/>
  <Override PartName="/ppt/ink/ink428.xml" ContentType="application/inkml+xml"/>
  <Override PartName="/ppt/ink/ink429.xml" ContentType="application/inkml+xml"/>
  <Override PartName="/ppt/ink/ink43.xml" ContentType="application/inkml+xml"/>
  <Override PartName="/ppt/ink/ink430.xml" ContentType="application/inkml+xml"/>
  <Override PartName="/ppt/ink/ink431.xml" ContentType="application/inkml+xml"/>
  <Override PartName="/ppt/ink/ink432.xml" ContentType="application/inkml+xml"/>
  <Override PartName="/ppt/ink/ink433.xml" ContentType="application/inkml+xml"/>
  <Override PartName="/ppt/ink/ink434.xml" ContentType="application/inkml+xml"/>
  <Override PartName="/ppt/ink/ink435.xml" ContentType="application/inkml+xml"/>
  <Override PartName="/ppt/ink/ink436.xml" ContentType="application/inkml+xml"/>
  <Override PartName="/ppt/ink/ink437.xml" ContentType="application/inkml+xml"/>
  <Override PartName="/ppt/ink/ink438.xml" ContentType="application/inkml+xml"/>
  <Override PartName="/ppt/ink/ink439.xml" ContentType="application/inkml+xml"/>
  <Override PartName="/ppt/ink/ink44.xml" ContentType="application/inkml+xml"/>
  <Override PartName="/ppt/ink/ink440.xml" ContentType="application/inkml+xml"/>
  <Override PartName="/ppt/ink/ink441.xml" ContentType="application/inkml+xml"/>
  <Override PartName="/ppt/ink/ink442.xml" ContentType="application/inkml+xml"/>
  <Override PartName="/ppt/ink/ink443.xml" ContentType="application/inkml+xml"/>
  <Override PartName="/ppt/ink/ink444.xml" ContentType="application/inkml+xml"/>
  <Override PartName="/ppt/ink/ink445.xml" ContentType="application/inkml+xml"/>
  <Override PartName="/ppt/ink/ink446.xml" ContentType="application/inkml+xml"/>
  <Override PartName="/ppt/ink/ink447.xml" ContentType="application/inkml+xml"/>
  <Override PartName="/ppt/ink/ink448.xml" ContentType="application/inkml+xml"/>
  <Override PartName="/ppt/ink/ink449.xml" ContentType="application/inkml+xml"/>
  <Override PartName="/ppt/ink/ink45.xml" ContentType="application/inkml+xml"/>
  <Override PartName="/ppt/ink/ink450.xml" ContentType="application/inkml+xml"/>
  <Override PartName="/ppt/ink/ink451.xml" ContentType="application/inkml+xml"/>
  <Override PartName="/ppt/ink/ink452.xml" ContentType="application/inkml+xml"/>
  <Override PartName="/ppt/ink/ink453.xml" ContentType="application/inkml+xml"/>
  <Override PartName="/ppt/ink/ink454.xml" ContentType="application/inkml+xml"/>
  <Override PartName="/ppt/ink/ink455.xml" ContentType="application/inkml+xml"/>
  <Override PartName="/ppt/ink/ink456.xml" ContentType="application/inkml+xml"/>
  <Override PartName="/ppt/ink/ink457.xml" ContentType="application/inkml+xml"/>
  <Override PartName="/ppt/ink/ink458.xml" ContentType="application/inkml+xml"/>
  <Override PartName="/ppt/ink/ink459.xml" ContentType="application/inkml+xml"/>
  <Override PartName="/ppt/ink/ink46.xml" ContentType="application/inkml+xml"/>
  <Override PartName="/ppt/ink/ink460.xml" ContentType="application/inkml+xml"/>
  <Override PartName="/ppt/ink/ink461.xml" ContentType="application/inkml+xml"/>
  <Override PartName="/ppt/ink/ink462.xml" ContentType="application/inkml+xml"/>
  <Override PartName="/ppt/ink/ink463.xml" ContentType="application/inkml+xml"/>
  <Override PartName="/ppt/ink/ink464.xml" ContentType="application/inkml+xml"/>
  <Override PartName="/ppt/ink/ink465.xml" ContentType="application/inkml+xml"/>
  <Override PartName="/ppt/ink/ink466.xml" ContentType="application/inkml+xml"/>
  <Override PartName="/ppt/ink/ink467.xml" ContentType="application/inkml+xml"/>
  <Override PartName="/ppt/ink/ink468.xml" ContentType="application/inkml+xml"/>
  <Override PartName="/ppt/ink/ink469.xml" ContentType="application/inkml+xml"/>
  <Override PartName="/ppt/ink/ink47.xml" ContentType="application/inkml+xml"/>
  <Override PartName="/ppt/ink/ink470.xml" ContentType="application/inkml+xml"/>
  <Override PartName="/ppt/ink/ink471.xml" ContentType="application/inkml+xml"/>
  <Override PartName="/ppt/ink/ink472.xml" ContentType="application/inkml+xml"/>
  <Override PartName="/ppt/ink/ink473.xml" ContentType="application/inkml+xml"/>
  <Override PartName="/ppt/ink/ink474.xml" ContentType="application/inkml+xml"/>
  <Override PartName="/ppt/ink/ink475.xml" ContentType="application/inkml+xml"/>
  <Override PartName="/ppt/ink/ink476.xml" ContentType="application/inkml+xml"/>
  <Override PartName="/ppt/ink/ink477.xml" ContentType="application/inkml+xml"/>
  <Override PartName="/ppt/ink/ink478.xml" ContentType="application/inkml+xml"/>
  <Override PartName="/ppt/ink/ink479.xml" ContentType="application/inkml+xml"/>
  <Override PartName="/ppt/ink/ink48.xml" ContentType="application/inkml+xml"/>
  <Override PartName="/ppt/ink/ink480.xml" ContentType="application/inkml+xml"/>
  <Override PartName="/ppt/ink/ink481.xml" ContentType="application/inkml+xml"/>
  <Override PartName="/ppt/ink/ink482.xml" ContentType="application/inkml+xml"/>
  <Override PartName="/ppt/ink/ink483.xml" ContentType="application/inkml+xml"/>
  <Override PartName="/ppt/ink/ink484.xml" ContentType="application/inkml+xml"/>
  <Override PartName="/ppt/ink/ink485.xml" ContentType="application/inkml+xml"/>
  <Override PartName="/ppt/ink/ink486.xml" ContentType="application/inkml+xml"/>
  <Override PartName="/ppt/ink/ink487.xml" ContentType="application/inkml+xml"/>
  <Override PartName="/ppt/ink/ink488.xml" ContentType="application/inkml+xml"/>
  <Override PartName="/ppt/ink/ink489.xml" ContentType="application/inkml+xml"/>
  <Override PartName="/ppt/ink/ink49.xml" ContentType="application/inkml+xml"/>
  <Override PartName="/ppt/ink/ink490.xml" ContentType="application/inkml+xml"/>
  <Override PartName="/ppt/ink/ink491.xml" ContentType="application/inkml+xml"/>
  <Override PartName="/ppt/ink/ink492.xml" ContentType="application/inkml+xml"/>
  <Override PartName="/ppt/ink/ink493.xml" ContentType="application/inkml+xml"/>
  <Override PartName="/ppt/ink/ink494.xml" ContentType="application/inkml+xml"/>
  <Override PartName="/ppt/ink/ink495.xml" ContentType="application/inkml+xml"/>
  <Override PartName="/ppt/ink/ink496.xml" ContentType="application/inkml+xml"/>
  <Override PartName="/ppt/ink/ink497.xml" ContentType="application/inkml+xml"/>
  <Override PartName="/ppt/ink/ink498.xml" ContentType="application/inkml+xml"/>
  <Override PartName="/ppt/ink/ink499.xml" ContentType="application/inkml+xml"/>
  <Override PartName="/ppt/ink/ink5.xml" ContentType="application/inkml+xml"/>
  <Override PartName="/ppt/ink/ink50.xml" ContentType="application/inkml+xml"/>
  <Override PartName="/ppt/ink/ink500.xml" ContentType="application/inkml+xml"/>
  <Override PartName="/ppt/ink/ink501.xml" ContentType="application/inkml+xml"/>
  <Override PartName="/ppt/ink/ink502.xml" ContentType="application/inkml+xml"/>
  <Override PartName="/ppt/ink/ink503.xml" ContentType="application/inkml+xml"/>
  <Override PartName="/ppt/ink/ink504.xml" ContentType="application/inkml+xml"/>
  <Override PartName="/ppt/ink/ink505.xml" ContentType="application/inkml+xml"/>
  <Override PartName="/ppt/ink/ink506.xml" ContentType="application/inkml+xml"/>
  <Override PartName="/ppt/ink/ink507.xml" ContentType="application/inkml+xml"/>
  <Override PartName="/ppt/ink/ink508.xml" ContentType="application/inkml+xml"/>
  <Override PartName="/ppt/ink/ink509.xml" ContentType="application/inkml+xml"/>
  <Override PartName="/ppt/ink/ink51.xml" ContentType="application/inkml+xml"/>
  <Override PartName="/ppt/ink/ink510.xml" ContentType="application/inkml+xml"/>
  <Override PartName="/ppt/ink/ink511.xml" ContentType="application/inkml+xml"/>
  <Override PartName="/ppt/ink/ink512.xml" ContentType="application/inkml+xml"/>
  <Override PartName="/ppt/ink/ink513.xml" ContentType="application/inkml+xml"/>
  <Override PartName="/ppt/ink/ink514.xml" ContentType="application/inkml+xml"/>
  <Override PartName="/ppt/ink/ink515.xml" ContentType="application/inkml+xml"/>
  <Override PartName="/ppt/ink/ink516.xml" ContentType="application/inkml+xml"/>
  <Override PartName="/ppt/ink/ink517.xml" ContentType="application/inkml+xml"/>
  <Override PartName="/ppt/ink/ink518.xml" ContentType="application/inkml+xml"/>
  <Override PartName="/ppt/ink/ink519.xml" ContentType="application/inkml+xml"/>
  <Override PartName="/ppt/ink/ink52.xml" ContentType="application/inkml+xml"/>
  <Override PartName="/ppt/ink/ink520.xml" ContentType="application/inkml+xml"/>
  <Override PartName="/ppt/ink/ink521.xml" ContentType="application/inkml+xml"/>
  <Override PartName="/ppt/ink/ink522.xml" ContentType="application/inkml+xml"/>
  <Override PartName="/ppt/ink/ink523.xml" ContentType="application/inkml+xml"/>
  <Override PartName="/ppt/ink/ink524.xml" ContentType="application/inkml+xml"/>
  <Override PartName="/ppt/ink/ink525.xml" ContentType="application/inkml+xml"/>
  <Override PartName="/ppt/ink/ink526.xml" ContentType="application/inkml+xml"/>
  <Override PartName="/ppt/ink/ink527.xml" ContentType="application/inkml+xml"/>
  <Override PartName="/ppt/ink/ink528.xml" ContentType="application/inkml+xml"/>
  <Override PartName="/ppt/ink/ink529.xml" ContentType="application/inkml+xml"/>
  <Override PartName="/ppt/ink/ink53.xml" ContentType="application/inkml+xml"/>
  <Override PartName="/ppt/ink/ink530.xml" ContentType="application/inkml+xml"/>
  <Override PartName="/ppt/ink/ink531.xml" ContentType="application/inkml+xml"/>
  <Override PartName="/ppt/ink/ink532.xml" ContentType="application/inkml+xml"/>
  <Override PartName="/ppt/ink/ink533.xml" ContentType="application/inkml+xml"/>
  <Override PartName="/ppt/ink/ink534.xml" ContentType="application/inkml+xml"/>
  <Override PartName="/ppt/ink/ink535.xml" ContentType="application/inkml+xml"/>
  <Override PartName="/ppt/ink/ink536.xml" ContentType="application/inkml+xml"/>
  <Override PartName="/ppt/ink/ink537.xml" ContentType="application/inkml+xml"/>
  <Override PartName="/ppt/ink/ink538.xml" ContentType="application/inkml+xml"/>
  <Override PartName="/ppt/ink/ink539.xml" ContentType="application/inkml+xml"/>
  <Override PartName="/ppt/ink/ink54.xml" ContentType="application/inkml+xml"/>
  <Override PartName="/ppt/ink/ink540.xml" ContentType="application/inkml+xml"/>
  <Override PartName="/ppt/ink/ink541.xml" ContentType="application/inkml+xml"/>
  <Override PartName="/ppt/ink/ink542.xml" ContentType="application/inkml+xml"/>
  <Override PartName="/ppt/ink/ink543.xml" ContentType="application/inkml+xml"/>
  <Override PartName="/ppt/ink/ink544.xml" ContentType="application/inkml+xml"/>
  <Override PartName="/ppt/ink/ink545.xml" ContentType="application/inkml+xml"/>
  <Override PartName="/ppt/ink/ink546.xml" ContentType="application/inkml+xml"/>
  <Override PartName="/ppt/ink/ink547.xml" ContentType="application/inkml+xml"/>
  <Override PartName="/ppt/ink/ink548.xml" ContentType="application/inkml+xml"/>
  <Override PartName="/ppt/ink/ink549.xml" ContentType="application/inkml+xml"/>
  <Override PartName="/ppt/ink/ink55.xml" ContentType="application/inkml+xml"/>
  <Override PartName="/ppt/ink/ink550.xml" ContentType="application/inkml+xml"/>
  <Override PartName="/ppt/ink/ink551.xml" ContentType="application/inkml+xml"/>
  <Override PartName="/ppt/ink/ink552.xml" ContentType="application/inkml+xml"/>
  <Override PartName="/ppt/ink/ink553.xml" ContentType="application/inkml+xml"/>
  <Override PartName="/ppt/ink/ink554.xml" ContentType="application/inkml+xml"/>
  <Override PartName="/ppt/ink/ink555.xml" ContentType="application/inkml+xml"/>
  <Override PartName="/ppt/ink/ink556.xml" ContentType="application/inkml+xml"/>
  <Override PartName="/ppt/ink/ink557.xml" ContentType="application/inkml+xml"/>
  <Override PartName="/ppt/ink/ink558.xml" ContentType="application/inkml+xml"/>
  <Override PartName="/ppt/ink/ink559.xml" ContentType="application/inkml+xml"/>
  <Override PartName="/ppt/ink/ink56.xml" ContentType="application/inkml+xml"/>
  <Override PartName="/ppt/ink/ink560.xml" ContentType="application/inkml+xml"/>
  <Override PartName="/ppt/ink/ink561.xml" ContentType="application/inkml+xml"/>
  <Override PartName="/ppt/ink/ink562.xml" ContentType="application/inkml+xml"/>
  <Override PartName="/ppt/ink/ink563.xml" ContentType="application/inkml+xml"/>
  <Override PartName="/ppt/ink/ink564.xml" ContentType="application/inkml+xml"/>
  <Override PartName="/ppt/ink/ink565.xml" ContentType="application/inkml+xml"/>
  <Override PartName="/ppt/ink/ink566.xml" ContentType="application/inkml+xml"/>
  <Override PartName="/ppt/ink/ink567.xml" ContentType="application/inkml+xml"/>
  <Override PartName="/ppt/ink/ink568.xml" ContentType="application/inkml+xml"/>
  <Override PartName="/ppt/ink/ink569.xml" ContentType="application/inkml+xml"/>
  <Override PartName="/ppt/ink/ink57.xml" ContentType="application/inkml+xml"/>
  <Override PartName="/ppt/ink/ink570.xml" ContentType="application/inkml+xml"/>
  <Override PartName="/ppt/ink/ink571.xml" ContentType="application/inkml+xml"/>
  <Override PartName="/ppt/ink/ink572.xml" ContentType="application/inkml+xml"/>
  <Override PartName="/ppt/ink/ink573.xml" ContentType="application/inkml+xml"/>
  <Override PartName="/ppt/ink/ink574.xml" ContentType="application/inkml+xml"/>
  <Override PartName="/ppt/ink/ink575.xml" ContentType="application/inkml+xml"/>
  <Override PartName="/ppt/ink/ink576.xml" ContentType="application/inkml+xml"/>
  <Override PartName="/ppt/ink/ink577.xml" ContentType="application/inkml+xml"/>
  <Override PartName="/ppt/ink/ink578.xml" ContentType="application/inkml+xml"/>
  <Override PartName="/ppt/ink/ink579.xml" ContentType="application/inkml+xml"/>
  <Override PartName="/ppt/ink/ink58.xml" ContentType="application/inkml+xml"/>
  <Override PartName="/ppt/ink/ink580.xml" ContentType="application/inkml+xml"/>
  <Override PartName="/ppt/ink/ink581.xml" ContentType="application/inkml+xml"/>
  <Override PartName="/ppt/ink/ink582.xml" ContentType="application/inkml+xml"/>
  <Override PartName="/ppt/ink/ink583.xml" ContentType="application/inkml+xml"/>
  <Override PartName="/ppt/ink/ink584.xml" ContentType="application/inkml+xml"/>
  <Override PartName="/ppt/ink/ink585.xml" ContentType="application/inkml+xml"/>
  <Override PartName="/ppt/ink/ink586.xml" ContentType="application/inkml+xml"/>
  <Override PartName="/ppt/ink/ink587.xml" ContentType="application/inkml+xml"/>
  <Override PartName="/ppt/ink/ink588.xml" ContentType="application/inkml+xml"/>
  <Override PartName="/ppt/ink/ink589.xml" ContentType="application/inkml+xml"/>
  <Override PartName="/ppt/ink/ink59.xml" ContentType="application/inkml+xml"/>
  <Override PartName="/ppt/ink/ink590.xml" ContentType="application/inkml+xml"/>
  <Override PartName="/ppt/ink/ink591.xml" ContentType="application/inkml+xml"/>
  <Override PartName="/ppt/ink/ink592.xml" ContentType="application/inkml+xml"/>
  <Override PartName="/ppt/ink/ink593.xml" ContentType="application/inkml+xml"/>
  <Override PartName="/ppt/ink/ink594.xml" ContentType="application/inkml+xml"/>
  <Override PartName="/ppt/ink/ink595.xml" ContentType="application/inkml+xml"/>
  <Override PartName="/ppt/ink/ink596.xml" ContentType="application/inkml+xml"/>
  <Override PartName="/ppt/ink/ink597.xml" ContentType="application/inkml+xml"/>
  <Override PartName="/ppt/ink/ink598.xml" ContentType="application/inkml+xml"/>
  <Override PartName="/ppt/ink/ink599.xml" ContentType="application/inkml+xml"/>
  <Override PartName="/ppt/ink/ink6.xml" ContentType="application/inkml+xml"/>
  <Override PartName="/ppt/ink/ink60.xml" ContentType="application/inkml+xml"/>
  <Override PartName="/ppt/ink/ink600.xml" ContentType="application/inkml+xml"/>
  <Override PartName="/ppt/ink/ink601.xml" ContentType="application/inkml+xml"/>
  <Override PartName="/ppt/ink/ink602.xml" ContentType="application/inkml+xml"/>
  <Override PartName="/ppt/ink/ink603.xml" ContentType="application/inkml+xml"/>
  <Override PartName="/ppt/ink/ink604.xml" ContentType="application/inkml+xml"/>
  <Override PartName="/ppt/ink/ink605.xml" ContentType="application/inkml+xml"/>
  <Override PartName="/ppt/ink/ink606.xml" ContentType="application/inkml+xml"/>
  <Override PartName="/ppt/ink/ink607.xml" ContentType="application/inkml+xml"/>
  <Override PartName="/ppt/ink/ink608.xml" ContentType="application/inkml+xml"/>
  <Override PartName="/ppt/ink/ink609.xml" ContentType="application/inkml+xml"/>
  <Override PartName="/ppt/ink/ink61.xml" ContentType="application/inkml+xml"/>
  <Override PartName="/ppt/ink/ink610.xml" ContentType="application/inkml+xml"/>
  <Override PartName="/ppt/ink/ink611.xml" ContentType="application/inkml+xml"/>
  <Override PartName="/ppt/ink/ink612.xml" ContentType="application/inkml+xml"/>
  <Override PartName="/ppt/ink/ink613.xml" ContentType="application/inkml+xml"/>
  <Override PartName="/ppt/ink/ink614.xml" ContentType="application/inkml+xml"/>
  <Override PartName="/ppt/ink/ink615.xml" ContentType="application/inkml+xml"/>
  <Override PartName="/ppt/ink/ink616.xml" ContentType="application/inkml+xml"/>
  <Override PartName="/ppt/ink/ink617.xml" ContentType="application/inkml+xml"/>
  <Override PartName="/ppt/ink/ink618.xml" ContentType="application/inkml+xml"/>
  <Override PartName="/ppt/ink/ink619.xml" ContentType="application/inkml+xml"/>
  <Override PartName="/ppt/ink/ink62.xml" ContentType="application/inkml+xml"/>
  <Override PartName="/ppt/ink/ink620.xml" ContentType="application/inkml+xml"/>
  <Override PartName="/ppt/ink/ink621.xml" ContentType="application/inkml+xml"/>
  <Override PartName="/ppt/ink/ink622.xml" ContentType="application/inkml+xml"/>
  <Override PartName="/ppt/ink/ink623.xml" ContentType="application/inkml+xml"/>
  <Override PartName="/ppt/ink/ink624.xml" ContentType="application/inkml+xml"/>
  <Override PartName="/ppt/ink/ink625.xml" ContentType="application/inkml+xml"/>
  <Override PartName="/ppt/ink/ink626.xml" ContentType="application/inkml+xml"/>
  <Override PartName="/ppt/ink/ink627.xml" ContentType="application/inkml+xml"/>
  <Override PartName="/ppt/ink/ink628.xml" ContentType="application/inkml+xml"/>
  <Override PartName="/ppt/ink/ink629.xml" ContentType="application/inkml+xml"/>
  <Override PartName="/ppt/ink/ink63.xml" ContentType="application/inkml+xml"/>
  <Override PartName="/ppt/ink/ink630.xml" ContentType="application/inkml+xml"/>
  <Override PartName="/ppt/ink/ink631.xml" ContentType="application/inkml+xml"/>
  <Override PartName="/ppt/ink/ink632.xml" ContentType="application/inkml+xml"/>
  <Override PartName="/ppt/ink/ink633.xml" ContentType="application/inkml+xml"/>
  <Override PartName="/ppt/ink/ink634.xml" ContentType="application/inkml+xml"/>
  <Override PartName="/ppt/ink/ink635.xml" ContentType="application/inkml+xml"/>
  <Override PartName="/ppt/ink/ink636.xml" ContentType="application/inkml+xml"/>
  <Override PartName="/ppt/ink/ink637.xml" ContentType="application/inkml+xml"/>
  <Override PartName="/ppt/ink/ink638.xml" ContentType="application/inkml+xml"/>
  <Override PartName="/ppt/ink/ink639.xml" ContentType="application/inkml+xml"/>
  <Override PartName="/ppt/ink/ink64.xml" ContentType="application/inkml+xml"/>
  <Override PartName="/ppt/ink/ink640.xml" ContentType="application/inkml+xml"/>
  <Override PartName="/ppt/ink/ink641.xml" ContentType="application/inkml+xml"/>
  <Override PartName="/ppt/ink/ink642.xml" ContentType="application/inkml+xml"/>
  <Override PartName="/ppt/ink/ink643.xml" ContentType="application/inkml+xml"/>
  <Override PartName="/ppt/ink/ink644.xml" ContentType="application/inkml+xml"/>
  <Override PartName="/ppt/ink/ink645.xml" ContentType="application/inkml+xml"/>
  <Override PartName="/ppt/ink/ink646.xml" ContentType="application/inkml+xml"/>
  <Override PartName="/ppt/ink/ink647.xml" ContentType="application/inkml+xml"/>
  <Override PartName="/ppt/ink/ink648.xml" ContentType="application/inkml+xml"/>
  <Override PartName="/ppt/ink/ink649.xml" ContentType="application/inkml+xml"/>
  <Override PartName="/ppt/ink/ink65.xml" ContentType="application/inkml+xml"/>
  <Override PartName="/ppt/ink/ink650.xml" ContentType="application/inkml+xml"/>
  <Override PartName="/ppt/ink/ink651.xml" ContentType="application/inkml+xml"/>
  <Override PartName="/ppt/ink/ink652.xml" ContentType="application/inkml+xml"/>
  <Override PartName="/ppt/ink/ink653.xml" ContentType="application/inkml+xml"/>
  <Override PartName="/ppt/ink/ink654.xml" ContentType="application/inkml+xml"/>
  <Override PartName="/ppt/ink/ink655.xml" ContentType="application/inkml+xml"/>
  <Override PartName="/ppt/ink/ink656.xml" ContentType="application/inkml+xml"/>
  <Override PartName="/ppt/ink/ink657.xml" ContentType="application/inkml+xml"/>
  <Override PartName="/ppt/ink/ink658.xml" ContentType="application/inkml+xml"/>
  <Override PartName="/ppt/ink/ink659.xml" ContentType="application/inkml+xml"/>
  <Override PartName="/ppt/ink/ink66.xml" ContentType="application/inkml+xml"/>
  <Override PartName="/ppt/ink/ink660.xml" ContentType="application/inkml+xml"/>
  <Override PartName="/ppt/ink/ink661.xml" ContentType="application/inkml+xml"/>
  <Override PartName="/ppt/ink/ink662.xml" ContentType="application/inkml+xml"/>
  <Override PartName="/ppt/ink/ink663.xml" ContentType="application/inkml+xml"/>
  <Override PartName="/ppt/ink/ink664.xml" ContentType="application/inkml+xml"/>
  <Override PartName="/ppt/ink/ink665.xml" ContentType="application/inkml+xml"/>
  <Override PartName="/ppt/ink/ink666.xml" ContentType="application/inkml+xml"/>
  <Override PartName="/ppt/ink/ink667.xml" ContentType="application/inkml+xml"/>
  <Override PartName="/ppt/ink/ink668.xml" ContentType="application/inkml+xml"/>
  <Override PartName="/ppt/ink/ink669.xml" ContentType="application/inkml+xml"/>
  <Override PartName="/ppt/ink/ink67.xml" ContentType="application/inkml+xml"/>
  <Override PartName="/ppt/ink/ink670.xml" ContentType="application/inkml+xml"/>
  <Override PartName="/ppt/ink/ink671.xml" ContentType="application/inkml+xml"/>
  <Override PartName="/ppt/ink/ink672.xml" ContentType="application/inkml+xml"/>
  <Override PartName="/ppt/ink/ink673.xml" ContentType="application/inkml+xml"/>
  <Override PartName="/ppt/ink/ink674.xml" ContentType="application/inkml+xml"/>
  <Override PartName="/ppt/ink/ink675.xml" ContentType="application/inkml+xml"/>
  <Override PartName="/ppt/ink/ink676.xml" ContentType="application/inkml+xml"/>
  <Override PartName="/ppt/ink/ink677.xml" ContentType="application/inkml+xml"/>
  <Override PartName="/ppt/ink/ink678.xml" ContentType="application/inkml+xml"/>
  <Override PartName="/ppt/ink/ink679.xml" ContentType="application/inkml+xml"/>
  <Override PartName="/ppt/ink/ink68.xml" ContentType="application/inkml+xml"/>
  <Override PartName="/ppt/ink/ink680.xml" ContentType="application/inkml+xml"/>
  <Override PartName="/ppt/ink/ink681.xml" ContentType="application/inkml+xml"/>
  <Override PartName="/ppt/ink/ink682.xml" ContentType="application/inkml+xml"/>
  <Override PartName="/ppt/ink/ink683.xml" ContentType="application/inkml+xml"/>
  <Override PartName="/ppt/ink/ink684.xml" ContentType="application/inkml+xml"/>
  <Override PartName="/ppt/ink/ink685.xml" ContentType="application/inkml+xml"/>
  <Override PartName="/ppt/ink/ink686.xml" ContentType="application/inkml+xml"/>
  <Override PartName="/ppt/ink/ink687.xml" ContentType="application/inkml+xml"/>
  <Override PartName="/ppt/ink/ink688.xml" ContentType="application/inkml+xml"/>
  <Override PartName="/ppt/ink/ink689.xml" ContentType="application/inkml+xml"/>
  <Override PartName="/ppt/ink/ink69.xml" ContentType="application/inkml+xml"/>
  <Override PartName="/ppt/ink/ink690.xml" ContentType="application/inkml+xml"/>
  <Override PartName="/ppt/ink/ink691.xml" ContentType="application/inkml+xml"/>
  <Override PartName="/ppt/ink/ink692.xml" ContentType="application/inkml+xml"/>
  <Override PartName="/ppt/ink/ink693.xml" ContentType="application/inkml+xml"/>
  <Override PartName="/ppt/ink/ink694.xml" ContentType="application/inkml+xml"/>
  <Override PartName="/ppt/ink/ink695.xml" ContentType="application/inkml+xml"/>
  <Override PartName="/ppt/ink/ink696.xml" ContentType="application/inkml+xml"/>
  <Override PartName="/ppt/ink/ink697.xml" ContentType="application/inkml+xml"/>
  <Override PartName="/ppt/ink/ink698.xml" ContentType="application/inkml+xml"/>
  <Override PartName="/ppt/ink/ink699.xml" ContentType="application/inkml+xml"/>
  <Override PartName="/ppt/ink/ink7.xml" ContentType="application/inkml+xml"/>
  <Override PartName="/ppt/ink/ink70.xml" ContentType="application/inkml+xml"/>
  <Override PartName="/ppt/ink/ink700.xml" ContentType="application/inkml+xml"/>
  <Override PartName="/ppt/ink/ink701.xml" ContentType="application/inkml+xml"/>
  <Override PartName="/ppt/ink/ink702.xml" ContentType="application/inkml+xml"/>
  <Override PartName="/ppt/ink/ink703.xml" ContentType="application/inkml+xml"/>
  <Override PartName="/ppt/ink/ink704.xml" ContentType="application/inkml+xml"/>
  <Override PartName="/ppt/ink/ink705.xml" ContentType="application/inkml+xml"/>
  <Override PartName="/ppt/ink/ink706.xml" ContentType="application/inkml+xml"/>
  <Override PartName="/ppt/ink/ink707.xml" ContentType="application/inkml+xml"/>
  <Override PartName="/ppt/ink/ink708.xml" ContentType="application/inkml+xml"/>
  <Override PartName="/ppt/ink/ink709.xml" ContentType="application/inkml+xml"/>
  <Override PartName="/ppt/ink/ink71.xml" ContentType="application/inkml+xml"/>
  <Override PartName="/ppt/ink/ink710.xml" ContentType="application/inkml+xml"/>
  <Override PartName="/ppt/ink/ink711.xml" ContentType="application/inkml+xml"/>
  <Override PartName="/ppt/ink/ink712.xml" ContentType="application/inkml+xml"/>
  <Override PartName="/ppt/ink/ink713.xml" ContentType="application/inkml+xml"/>
  <Override PartName="/ppt/ink/ink714.xml" ContentType="application/inkml+xml"/>
  <Override PartName="/ppt/ink/ink715.xml" ContentType="application/inkml+xml"/>
  <Override PartName="/ppt/ink/ink716.xml" ContentType="application/inkml+xml"/>
  <Override PartName="/ppt/ink/ink717.xml" ContentType="application/inkml+xml"/>
  <Override PartName="/ppt/ink/ink718.xml" ContentType="application/inkml+xml"/>
  <Override PartName="/ppt/ink/ink719.xml" ContentType="application/inkml+xml"/>
  <Override PartName="/ppt/ink/ink72.xml" ContentType="application/inkml+xml"/>
  <Override PartName="/ppt/ink/ink720.xml" ContentType="application/inkml+xml"/>
  <Override PartName="/ppt/ink/ink721.xml" ContentType="application/inkml+xml"/>
  <Override PartName="/ppt/ink/ink722.xml" ContentType="application/inkml+xml"/>
  <Override PartName="/ppt/ink/ink723.xml" ContentType="application/inkml+xml"/>
  <Override PartName="/ppt/ink/ink724.xml" ContentType="application/inkml+xml"/>
  <Override PartName="/ppt/ink/ink725.xml" ContentType="application/inkml+xml"/>
  <Override PartName="/ppt/ink/ink726.xml" ContentType="application/inkml+xml"/>
  <Override PartName="/ppt/ink/ink727.xml" ContentType="application/inkml+xml"/>
  <Override PartName="/ppt/ink/ink728.xml" ContentType="application/inkml+xml"/>
  <Override PartName="/ppt/ink/ink729.xml" ContentType="application/inkml+xml"/>
  <Override PartName="/ppt/ink/ink73.xml" ContentType="application/inkml+xml"/>
  <Override PartName="/ppt/ink/ink730.xml" ContentType="application/inkml+xml"/>
  <Override PartName="/ppt/ink/ink731.xml" ContentType="application/inkml+xml"/>
  <Override PartName="/ppt/ink/ink732.xml" ContentType="application/inkml+xml"/>
  <Override PartName="/ppt/ink/ink733.xml" ContentType="application/inkml+xml"/>
  <Override PartName="/ppt/ink/ink734.xml" ContentType="application/inkml+xml"/>
  <Override PartName="/ppt/ink/ink735.xml" ContentType="application/inkml+xml"/>
  <Override PartName="/ppt/ink/ink736.xml" ContentType="application/inkml+xml"/>
  <Override PartName="/ppt/ink/ink737.xml" ContentType="application/inkml+xml"/>
  <Override PartName="/ppt/ink/ink738.xml" ContentType="application/inkml+xml"/>
  <Override PartName="/ppt/ink/ink739.xml" ContentType="application/inkml+xml"/>
  <Override PartName="/ppt/ink/ink74.xml" ContentType="application/inkml+xml"/>
  <Override PartName="/ppt/ink/ink740.xml" ContentType="application/inkml+xml"/>
  <Override PartName="/ppt/ink/ink741.xml" ContentType="application/inkml+xml"/>
  <Override PartName="/ppt/ink/ink742.xml" ContentType="application/inkml+xml"/>
  <Override PartName="/ppt/ink/ink743.xml" ContentType="application/inkml+xml"/>
  <Override PartName="/ppt/ink/ink744.xml" ContentType="application/inkml+xml"/>
  <Override PartName="/ppt/ink/ink745.xml" ContentType="application/inkml+xml"/>
  <Override PartName="/ppt/ink/ink746.xml" ContentType="application/inkml+xml"/>
  <Override PartName="/ppt/ink/ink747.xml" ContentType="application/inkml+xml"/>
  <Override PartName="/ppt/ink/ink748.xml" ContentType="application/inkml+xml"/>
  <Override PartName="/ppt/ink/ink749.xml" ContentType="application/inkml+xml"/>
  <Override PartName="/ppt/ink/ink75.xml" ContentType="application/inkml+xml"/>
  <Override PartName="/ppt/ink/ink750.xml" ContentType="application/inkml+xml"/>
  <Override PartName="/ppt/ink/ink751.xml" ContentType="application/inkml+xml"/>
  <Override PartName="/ppt/ink/ink752.xml" ContentType="application/inkml+xml"/>
  <Override PartName="/ppt/ink/ink753.xml" ContentType="application/inkml+xml"/>
  <Override PartName="/ppt/ink/ink754.xml" ContentType="application/inkml+xml"/>
  <Override PartName="/ppt/ink/ink755.xml" ContentType="application/inkml+xml"/>
  <Override PartName="/ppt/ink/ink756.xml" ContentType="application/inkml+xml"/>
  <Override PartName="/ppt/ink/ink757.xml" ContentType="application/inkml+xml"/>
  <Override PartName="/ppt/ink/ink758.xml" ContentType="application/inkml+xml"/>
  <Override PartName="/ppt/ink/ink759.xml" ContentType="application/inkml+xml"/>
  <Override PartName="/ppt/ink/ink76.xml" ContentType="application/inkml+xml"/>
  <Override PartName="/ppt/ink/ink760.xml" ContentType="application/inkml+xml"/>
  <Override PartName="/ppt/ink/ink761.xml" ContentType="application/inkml+xml"/>
  <Override PartName="/ppt/ink/ink762.xml" ContentType="application/inkml+xml"/>
  <Override PartName="/ppt/ink/ink763.xml" ContentType="application/inkml+xml"/>
  <Override PartName="/ppt/ink/ink764.xml" ContentType="application/inkml+xml"/>
  <Override PartName="/ppt/ink/ink765.xml" ContentType="application/inkml+xml"/>
  <Override PartName="/ppt/ink/ink766.xml" ContentType="application/inkml+xml"/>
  <Override PartName="/ppt/ink/ink767.xml" ContentType="application/inkml+xml"/>
  <Override PartName="/ppt/ink/ink768.xml" ContentType="application/inkml+xml"/>
  <Override PartName="/ppt/ink/ink769.xml" ContentType="application/inkml+xml"/>
  <Override PartName="/ppt/ink/ink77.xml" ContentType="application/inkml+xml"/>
  <Override PartName="/ppt/ink/ink770.xml" ContentType="application/inkml+xml"/>
  <Override PartName="/ppt/ink/ink771.xml" ContentType="application/inkml+xml"/>
  <Override PartName="/ppt/ink/ink772.xml" ContentType="application/inkml+xml"/>
  <Override PartName="/ppt/ink/ink773.xml" ContentType="application/inkml+xml"/>
  <Override PartName="/ppt/ink/ink774.xml" ContentType="application/inkml+xml"/>
  <Override PartName="/ppt/ink/ink775.xml" ContentType="application/inkml+xml"/>
  <Override PartName="/ppt/ink/ink776.xml" ContentType="application/inkml+xml"/>
  <Override PartName="/ppt/ink/ink777.xml" ContentType="application/inkml+xml"/>
  <Override PartName="/ppt/ink/ink778.xml" ContentType="application/inkml+xml"/>
  <Override PartName="/ppt/ink/ink779.xml" ContentType="application/inkml+xml"/>
  <Override PartName="/ppt/ink/ink78.xml" ContentType="application/inkml+xml"/>
  <Override PartName="/ppt/ink/ink780.xml" ContentType="application/inkml+xml"/>
  <Override PartName="/ppt/ink/ink781.xml" ContentType="application/inkml+xml"/>
  <Override PartName="/ppt/ink/ink782.xml" ContentType="application/inkml+xml"/>
  <Override PartName="/ppt/ink/ink783.xml" ContentType="application/inkml+xml"/>
  <Override PartName="/ppt/ink/ink784.xml" ContentType="application/inkml+xml"/>
  <Override PartName="/ppt/ink/ink785.xml" ContentType="application/inkml+xml"/>
  <Override PartName="/ppt/ink/ink786.xml" ContentType="application/inkml+xml"/>
  <Override PartName="/ppt/ink/ink787.xml" ContentType="application/inkml+xml"/>
  <Override PartName="/ppt/ink/ink788.xml" ContentType="application/inkml+xml"/>
  <Override PartName="/ppt/ink/ink789.xml" ContentType="application/inkml+xml"/>
  <Override PartName="/ppt/ink/ink79.xml" ContentType="application/inkml+xml"/>
  <Override PartName="/ppt/ink/ink790.xml" ContentType="application/inkml+xml"/>
  <Override PartName="/ppt/ink/ink791.xml" ContentType="application/inkml+xml"/>
  <Override PartName="/ppt/ink/ink792.xml" ContentType="application/inkml+xml"/>
  <Override PartName="/ppt/ink/ink793.xml" ContentType="application/inkml+xml"/>
  <Override PartName="/ppt/ink/ink794.xml" ContentType="application/inkml+xml"/>
  <Override PartName="/ppt/ink/ink795.xml" ContentType="application/inkml+xml"/>
  <Override PartName="/ppt/ink/ink796.xml" ContentType="application/inkml+xml"/>
  <Override PartName="/ppt/ink/ink797.xml" ContentType="application/inkml+xml"/>
  <Override PartName="/ppt/ink/ink798.xml" ContentType="application/inkml+xml"/>
  <Override PartName="/ppt/ink/ink799.xml" ContentType="application/inkml+xml"/>
  <Override PartName="/ppt/ink/ink8.xml" ContentType="application/inkml+xml"/>
  <Override PartName="/ppt/ink/ink80.xml" ContentType="application/inkml+xml"/>
  <Override PartName="/ppt/ink/ink800.xml" ContentType="application/inkml+xml"/>
  <Override PartName="/ppt/ink/ink801.xml" ContentType="application/inkml+xml"/>
  <Override PartName="/ppt/ink/ink802.xml" ContentType="application/inkml+xml"/>
  <Override PartName="/ppt/ink/ink803.xml" ContentType="application/inkml+xml"/>
  <Override PartName="/ppt/ink/ink804.xml" ContentType="application/inkml+xml"/>
  <Override PartName="/ppt/ink/ink805.xml" ContentType="application/inkml+xml"/>
  <Override PartName="/ppt/ink/ink806.xml" ContentType="application/inkml+xml"/>
  <Override PartName="/ppt/ink/ink807.xml" ContentType="application/inkml+xml"/>
  <Override PartName="/ppt/ink/ink808.xml" ContentType="application/inkml+xml"/>
  <Override PartName="/ppt/ink/ink809.xml" ContentType="application/inkml+xml"/>
  <Override PartName="/ppt/ink/ink81.xml" ContentType="application/inkml+xml"/>
  <Override PartName="/ppt/ink/ink810.xml" ContentType="application/inkml+xml"/>
  <Override PartName="/ppt/ink/ink811.xml" ContentType="application/inkml+xml"/>
  <Override PartName="/ppt/ink/ink812.xml" ContentType="application/inkml+xml"/>
  <Override PartName="/ppt/ink/ink813.xml" ContentType="application/inkml+xml"/>
  <Override PartName="/ppt/ink/ink814.xml" ContentType="application/inkml+xml"/>
  <Override PartName="/ppt/ink/ink815.xml" ContentType="application/inkml+xml"/>
  <Override PartName="/ppt/ink/ink816.xml" ContentType="application/inkml+xml"/>
  <Override PartName="/ppt/ink/ink817.xml" ContentType="application/inkml+xml"/>
  <Override PartName="/ppt/ink/ink818.xml" ContentType="application/inkml+xml"/>
  <Override PartName="/ppt/ink/ink819.xml" ContentType="application/inkml+xml"/>
  <Override PartName="/ppt/ink/ink82.xml" ContentType="application/inkml+xml"/>
  <Override PartName="/ppt/ink/ink820.xml" ContentType="application/inkml+xml"/>
  <Override PartName="/ppt/ink/ink821.xml" ContentType="application/inkml+xml"/>
  <Override PartName="/ppt/ink/ink822.xml" ContentType="application/inkml+xml"/>
  <Override PartName="/ppt/ink/ink823.xml" ContentType="application/inkml+xml"/>
  <Override PartName="/ppt/ink/ink824.xml" ContentType="application/inkml+xml"/>
  <Override PartName="/ppt/ink/ink825.xml" ContentType="application/inkml+xml"/>
  <Override PartName="/ppt/ink/ink826.xml" ContentType="application/inkml+xml"/>
  <Override PartName="/ppt/ink/ink827.xml" ContentType="application/inkml+xml"/>
  <Override PartName="/ppt/ink/ink828.xml" ContentType="application/inkml+xml"/>
  <Override PartName="/ppt/ink/ink829.xml" ContentType="application/inkml+xml"/>
  <Override PartName="/ppt/ink/ink83.xml" ContentType="application/inkml+xml"/>
  <Override PartName="/ppt/ink/ink830.xml" ContentType="application/inkml+xml"/>
  <Override PartName="/ppt/ink/ink831.xml" ContentType="application/inkml+xml"/>
  <Override PartName="/ppt/ink/ink832.xml" ContentType="application/inkml+xml"/>
  <Override PartName="/ppt/ink/ink833.xml" ContentType="application/inkml+xml"/>
  <Override PartName="/ppt/ink/ink834.xml" ContentType="application/inkml+xml"/>
  <Override PartName="/ppt/ink/ink835.xml" ContentType="application/inkml+xml"/>
  <Override PartName="/ppt/ink/ink836.xml" ContentType="application/inkml+xml"/>
  <Override PartName="/ppt/ink/ink837.xml" ContentType="application/inkml+xml"/>
  <Override PartName="/ppt/ink/ink838.xml" ContentType="application/inkml+xml"/>
  <Override PartName="/ppt/ink/ink839.xml" ContentType="application/inkml+xml"/>
  <Override PartName="/ppt/ink/ink84.xml" ContentType="application/inkml+xml"/>
  <Override PartName="/ppt/ink/ink840.xml" ContentType="application/inkml+xml"/>
  <Override PartName="/ppt/ink/ink841.xml" ContentType="application/inkml+xml"/>
  <Override PartName="/ppt/ink/ink842.xml" ContentType="application/inkml+xml"/>
  <Override PartName="/ppt/ink/ink843.xml" ContentType="application/inkml+xml"/>
  <Override PartName="/ppt/ink/ink844.xml" ContentType="application/inkml+xml"/>
  <Override PartName="/ppt/ink/ink845.xml" ContentType="application/inkml+xml"/>
  <Override PartName="/ppt/ink/ink846.xml" ContentType="application/inkml+xml"/>
  <Override PartName="/ppt/ink/ink847.xml" ContentType="application/inkml+xml"/>
  <Override PartName="/ppt/ink/ink848.xml" ContentType="application/inkml+xml"/>
  <Override PartName="/ppt/ink/ink849.xml" ContentType="application/inkml+xml"/>
  <Override PartName="/ppt/ink/ink85.xml" ContentType="application/inkml+xml"/>
  <Override PartName="/ppt/ink/ink850.xml" ContentType="application/inkml+xml"/>
  <Override PartName="/ppt/ink/ink851.xml" ContentType="application/inkml+xml"/>
  <Override PartName="/ppt/ink/ink852.xml" ContentType="application/inkml+xml"/>
  <Override PartName="/ppt/ink/ink853.xml" ContentType="application/inkml+xml"/>
  <Override PartName="/ppt/ink/ink854.xml" ContentType="application/inkml+xml"/>
  <Override PartName="/ppt/ink/ink855.xml" ContentType="application/inkml+xml"/>
  <Override PartName="/ppt/ink/ink856.xml" ContentType="application/inkml+xml"/>
  <Override PartName="/ppt/ink/ink857.xml" ContentType="application/inkml+xml"/>
  <Override PartName="/ppt/ink/ink858.xml" ContentType="application/inkml+xml"/>
  <Override PartName="/ppt/ink/ink859.xml" ContentType="application/inkml+xml"/>
  <Override PartName="/ppt/ink/ink86.xml" ContentType="application/inkml+xml"/>
  <Override PartName="/ppt/ink/ink860.xml" ContentType="application/inkml+xml"/>
  <Override PartName="/ppt/ink/ink861.xml" ContentType="application/inkml+xml"/>
  <Override PartName="/ppt/ink/ink862.xml" ContentType="application/inkml+xml"/>
  <Override PartName="/ppt/ink/ink863.xml" ContentType="application/inkml+xml"/>
  <Override PartName="/ppt/ink/ink864.xml" ContentType="application/inkml+xml"/>
  <Override PartName="/ppt/ink/ink865.xml" ContentType="application/inkml+xml"/>
  <Override PartName="/ppt/ink/ink866.xml" ContentType="application/inkml+xml"/>
  <Override PartName="/ppt/ink/ink867.xml" ContentType="application/inkml+xml"/>
  <Override PartName="/ppt/ink/ink868.xml" ContentType="application/inkml+xml"/>
  <Override PartName="/ppt/ink/ink869.xml" ContentType="application/inkml+xml"/>
  <Override PartName="/ppt/ink/ink87.xml" ContentType="application/inkml+xml"/>
  <Override PartName="/ppt/ink/ink870.xml" ContentType="application/inkml+xml"/>
  <Override PartName="/ppt/ink/ink871.xml" ContentType="application/inkml+xml"/>
  <Override PartName="/ppt/ink/ink872.xml" ContentType="application/inkml+xml"/>
  <Override PartName="/ppt/ink/ink873.xml" ContentType="application/inkml+xml"/>
  <Override PartName="/ppt/ink/ink874.xml" ContentType="application/inkml+xml"/>
  <Override PartName="/ppt/ink/ink875.xml" ContentType="application/inkml+xml"/>
  <Override PartName="/ppt/ink/ink876.xml" ContentType="application/inkml+xml"/>
  <Override PartName="/ppt/ink/ink877.xml" ContentType="application/inkml+xml"/>
  <Override PartName="/ppt/ink/ink878.xml" ContentType="application/inkml+xml"/>
  <Override PartName="/ppt/ink/ink879.xml" ContentType="application/inkml+xml"/>
  <Override PartName="/ppt/ink/ink88.xml" ContentType="application/inkml+xml"/>
  <Override PartName="/ppt/ink/ink880.xml" ContentType="application/inkml+xml"/>
  <Override PartName="/ppt/ink/ink881.xml" ContentType="application/inkml+xml"/>
  <Override PartName="/ppt/ink/ink882.xml" ContentType="application/inkml+xml"/>
  <Override PartName="/ppt/ink/ink883.xml" ContentType="application/inkml+xml"/>
  <Override PartName="/ppt/ink/ink884.xml" ContentType="application/inkml+xml"/>
  <Override PartName="/ppt/ink/ink885.xml" ContentType="application/inkml+xml"/>
  <Override PartName="/ppt/ink/ink886.xml" ContentType="application/inkml+xml"/>
  <Override PartName="/ppt/ink/ink887.xml" ContentType="application/inkml+xml"/>
  <Override PartName="/ppt/ink/ink888.xml" ContentType="application/inkml+xml"/>
  <Override PartName="/ppt/ink/ink889.xml" ContentType="application/inkml+xml"/>
  <Override PartName="/ppt/ink/ink89.xml" ContentType="application/inkml+xml"/>
  <Override PartName="/ppt/ink/ink890.xml" ContentType="application/inkml+xml"/>
  <Override PartName="/ppt/ink/ink891.xml" ContentType="application/inkml+xml"/>
  <Override PartName="/ppt/ink/ink892.xml" ContentType="application/inkml+xml"/>
  <Override PartName="/ppt/ink/ink893.xml" ContentType="application/inkml+xml"/>
  <Override PartName="/ppt/ink/ink894.xml" ContentType="application/inkml+xml"/>
  <Override PartName="/ppt/ink/ink895.xml" ContentType="application/inkml+xml"/>
  <Override PartName="/ppt/ink/ink896.xml" ContentType="application/inkml+xml"/>
  <Override PartName="/ppt/ink/ink897.xml" ContentType="application/inkml+xml"/>
  <Override PartName="/ppt/ink/ink898.xml" ContentType="application/inkml+xml"/>
  <Override PartName="/ppt/ink/ink899.xml" ContentType="application/inkml+xml"/>
  <Override PartName="/ppt/ink/ink9.xml" ContentType="application/inkml+xml"/>
  <Override PartName="/ppt/ink/ink90.xml" ContentType="application/inkml+xml"/>
  <Override PartName="/ppt/ink/ink900.xml" ContentType="application/inkml+xml"/>
  <Override PartName="/ppt/ink/ink901.xml" ContentType="application/inkml+xml"/>
  <Override PartName="/ppt/ink/ink902.xml" ContentType="application/inkml+xml"/>
  <Override PartName="/ppt/ink/ink903.xml" ContentType="application/inkml+xml"/>
  <Override PartName="/ppt/ink/ink904.xml" ContentType="application/inkml+xml"/>
  <Override PartName="/ppt/ink/ink905.xml" ContentType="application/inkml+xml"/>
  <Override PartName="/ppt/ink/ink906.xml" ContentType="application/inkml+xml"/>
  <Override PartName="/ppt/ink/ink907.xml" ContentType="application/inkml+xml"/>
  <Override PartName="/ppt/ink/ink908.xml" ContentType="application/inkml+xml"/>
  <Override PartName="/ppt/ink/ink909.xml" ContentType="application/inkml+xml"/>
  <Override PartName="/ppt/ink/ink91.xml" ContentType="application/inkml+xml"/>
  <Override PartName="/ppt/ink/ink910.xml" ContentType="application/inkml+xml"/>
  <Override PartName="/ppt/ink/ink911.xml" ContentType="application/inkml+xml"/>
  <Override PartName="/ppt/ink/ink912.xml" ContentType="application/inkml+xml"/>
  <Override PartName="/ppt/ink/ink913.xml" ContentType="application/inkml+xml"/>
  <Override PartName="/ppt/ink/ink914.xml" ContentType="application/inkml+xml"/>
  <Override PartName="/ppt/ink/ink915.xml" ContentType="application/inkml+xml"/>
  <Override PartName="/ppt/ink/ink916.xml" ContentType="application/inkml+xml"/>
  <Override PartName="/ppt/ink/ink917.xml" ContentType="application/inkml+xml"/>
  <Override PartName="/ppt/ink/ink918.xml" ContentType="application/inkml+xml"/>
  <Override PartName="/ppt/ink/ink919.xml" ContentType="application/inkml+xml"/>
  <Override PartName="/ppt/ink/ink92.xml" ContentType="application/inkml+xml"/>
  <Override PartName="/ppt/ink/ink920.xml" ContentType="application/inkml+xml"/>
  <Override PartName="/ppt/ink/ink921.xml" ContentType="application/inkml+xml"/>
  <Override PartName="/ppt/ink/ink922.xml" ContentType="application/inkml+xml"/>
  <Override PartName="/ppt/ink/ink923.xml" ContentType="application/inkml+xml"/>
  <Override PartName="/ppt/ink/ink924.xml" ContentType="application/inkml+xml"/>
  <Override PartName="/ppt/ink/ink925.xml" ContentType="application/inkml+xml"/>
  <Override PartName="/ppt/ink/ink926.xml" ContentType="application/inkml+xml"/>
  <Override PartName="/ppt/ink/ink927.xml" ContentType="application/inkml+xml"/>
  <Override PartName="/ppt/ink/ink928.xml" ContentType="application/inkml+xml"/>
  <Override PartName="/ppt/ink/ink929.xml" ContentType="application/inkml+xml"/>
  <Override PartName="/ppt/ink/ink93.xml" ContentType="application/inkml+xml"/>
  <Override PartName="/ppt/ink/ink930.xml" ContentType="application/inkml+xml"/>
  <Override PartName="/ppt/ink/ink931.xml" ContentType="application/inkml+xml"/>
  <Override PartName="/ppt/ink/ink932.xml" ContentType="application/inkml+xml"/>
  <Override PartName="/ppt/ink/ink933.xml" ContentType="application/inkml+xml"/>
  <Override PartName="/ppt/ink/ink934.xml" ContentType="application/inkml+xml"/>
  <Override PartName="/ppt/ink/ink935.xml" ContentType="application/inkml+xml"/>
  <Override PartName="/ppt/ink/ink936.xml" ContentType="application/inkml+xml"/>
  <Override PartName="/ppt/ink/ink937.xml" ContentType="application/inkml+xml"/>
  <Override PartName="/ppt/ink/ink938.xml" ContentType="application/inkml+xml"/>
  <Override PartName="/ppt/ink/ink939.xml" ContentType="application/inkml+xml"/>
  <Override PartName="/ppt/ink/ink94.xml" ContentType="application/inkml+xml"/>
  <Override PartName="/ppt/ink/ink940.xml" ContentType="application/inkml+xml"/>
  <Override PartName="/ppt/ink/ink941.xml" ContentType="application/inkml+xml"/>
  <Override PartName="/ppt/ink/ink942.xml" ContentType="application/inkml+xml"/>
  <Override PartName="/ppt/ink/ink943.xml" ContentType="application/inkml+xml"/>
  <Override PartName="/ppt/ink/ink944.xml" ContentType="application/inkml+xml"/>
  <Override PartName="/ppt/ink/ink945.xml" ContentType="application/inkml+xml"/>
  <Override PartName="/ppt/ink/ink946.xml" ContentType="application/inkml+xml"/>
  <Override PartName="/ppt/ink/ink947.xml" ContentType="application/inkml+xml"/>
  <Override PartName="/ppt/ink/ink948.xml" ContentType="application/inkml+xml"/>
  <Override PartName="/ppt/ink/ink949.xml" ContentType="application/inkml+xml"/>
  <Override PartName="/ppt/ink/ink95.xml" ContentType="application/inkml+xml"/>
  <Override PartName="/ppt/ink/ink950.xml" ContentType="application/inkml+xml"/>
  <Override PartName="/ppt/ink/ink951.xml" ContentType="application/inkml+xml"/>
  <Override PartName="/ppt/ink/ink952.xml" ContentType="application/inkml+xml"/>
  <Override PartName="/ppt/ink/ink953.xml" ContentType="application/inkml+xml"/>
  <Override PartName="/ppt/ink/ink954.xml" ContentType="application/inkml+xml"/>
  <Override PartName="/ppt/ink/ink955.xml" ContentType="application/inkml+xml"/>
  <Override PartName="/ppt/ink/ink956.xml" ContentType="application/inkml+xml"/>
  <Override PartName="/ppt/ink/ink957.xml" ContentType="application/inkml+xml"/>
  <Override PartName="/ppt/ink/ink958.xml" ContentType="application/inkml+xml"/>
  <Override PartName="/ppt/ink/ink959.xml" ContentType="application/inkml+xml"/>
  <Override PartName="/ppt/ink/ink96.xml" ContentType="application/inkml+xml"/>
  <Override PartName="/ppt/ink/ink960.xml" ContentType="application/inkml+xml"/>
  <Override PartName="/ppt/ink/ink961.xml" ContentType="application/inkml+xml"/>
  <Override PartName="/ppt/ink/ink962.xml" ContentType="application/inkml+xml"/>
  <Override PartName="/ppt/ink/ink963.xml" ContentType="application/inkml+xml"/>
  <Override PartName="/ppt/ink/ink964.xml" ContentType="application/inkml+xml"/>
  <Override PartName="/ppt/ink/ink965.xml" ContentType="application/inkml+xml"/>
  <Override PartName="/ppt/ink/ink966.xml" ContentType="application/inkml+xml"/>
  <Override PartName="/ppt/ink/ink967.xml" ContentType="application/inkml+xml"/>
  <Override PartName="/ppt/ink/ink968.xml" ContentType="application/inkml+xml"/>
  <Override PartName="/ppt/ink/ink969.xml" ContentType="application/inkml+xml"/>
  <Override PartName="/ppt/ink/ink97.xml" ContentType="application/inkml+xml"/>
  <Override PartName="/ppt/ink/ink970.xml" ContentType="application/inkml+xml"/>
  <Override PartName="/ppt/ink/ink971.xml" ContentType="application/inkml+xml"/>
  <Override PartName="/ppt/ink/ink972.xml" ContentType="application/inkml+xml"/>
  <Override PartName="/ppt/ink/ink973.xml" ContentType="application/inkml+xml"/>
  <Override PartName="/ppt/ink/ink974.xml" ContentType="application/inkml+xml"/>
  <Override PartName="/ppt/ink/ink975.xml" ContentType="application/inkml+xml"/>
  <Override PartName="/ppt/ink/ink976.xml" ContentType="application/inkml+xml"/>
  <Override PartName="/ppt/ink/ink977.xml" ContentType="application/inkml+xml"/>
  <Override PartName="/ppt/ink/ink978.xml" ContentType="application/inkml+xml"/>
  <Override PartName="/ppt/ink/ink979.xml" ContentType="application/inkml+xml"/>
  <Override PartName="/ppt/ink/ink98.xml" ContentType="application/inkml+xml"/>
  <Override PartName="/ppt/ink/ink980.xml" ContentType="application/inkml+xml"/>
  <Override PartName="/ppt/ink/ink981.xml" ContentType="application/inkml+xml"/>
  <Override PartName="/ppt/ink/ink982.xml" ContentType="application/inkml+xml"/>
  <Override PartName="/ppt/ink/ink983.xml" ContentType="application/inkml+xml"/>
  <Override PartName="/ppt/ink/ink984.xml" ContentType="application/inkml+xml"/>
  <Override PartName="/ppt/ink/ink985.xml" ContentType="application/inkml+xml"/>
  <Override PartName="/ppt/ink/ink986.xml" ContentType="application/inkml+xml"/>
  <Override PartName="/ppt/ink/ink987.xml" ContentType="application/inkml+xml"/>
  <Override PartName="/ppt/ink/ink988.xml" ContentType="application/inkml+xml"/>
  <Override PartName="/ppt/ink/ink989.xml" ContentType="application/inkml+xml"/>
  <Override PartName="/ppt/ink/ink99.xml" ContentType="application/inkml+xml"/>
  <Override PartName="/ppt/ink/ink990.xml" ContentType="application/inkml+xml"/>
  <Override PartName="/ppt/ink/ink991.xml" ContentType="application/inkml+xml"/>
  <Override PartName="/ppt/ink/ink992.xml" ContentType="application/inkml+xml"/>
  <Override PartName="/ppt/ink/ink993.xml" ContentType="application/inkml+xml"/>
  <Override PartName="/ppt/ink/ink994.xml" ContentType="application/inkml+xml"/>
  <Override PartName="/ppt/ink/ink995.xml" ContentType="application/inkml+xml"/>
  <Override PartName="/ppt/ink/ink996.xml" ContentType="application/inkml+xml"/>
  <Override PartName="/ppt/ink/ink997.xml" ContentType="application/inkml+xml"/>
  <Override PartName="/ppt/ink/ink998.xml" ContentType="application/inkml+xml"/>
  <Override PartName="/ppt/ink/ink999.xml" ContentType="application/inkml+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1"/>
  </p:notesMasterIdLst>
  <p:sldIdLst>
    <p:sldId id="256" r:id="rId3"/>
    <p:sldId id="258" r:id="rId4"/>
    <p:sldId id="257" r:id="rId5"/>
    <p:sldId id="264" r:id="rId6"/>
    <p:sldId id="353" r:id="rId7"/>
    <p:sldId id="270" r:id="rId8"/>
    <p:sldId id="313" r:id="rId9"/>
    <p:sldId id="342" r:id="rId10"/>
    <p:sldId id="320" r:id="rId12"/>
    <p:sldId id="314" r:id="rId13"/>
    <p:sldId id="367" r:id="rId14"/>
    <p:sldId id="368" r:id="rId15"/>
    <p:sldId id="343" r:id="rId16"/>
    <p:sldId id="369" r:id="rId17"/>
    <p:sldId id="370" r:id="rId18"/>
    <p:sldId id="371" r:id="rId19"/>
    <p:sldId id="372" r:id="rId20"/>
    <p:sldId id="265" r:id="rId21"/>
    <p:sldId id="373" r:id="rId22"/>
    <p:sldId id="379" r:id="rId23"/>
    <p:sldId id="375" r:id="rId24"/>
    <p:sldId id="380" r:id="rId25"/>
    <p:sldId id="384" r:id="rId26"/>
    <p:sldId id="385" r:id="rId27"/>
    <p:sldId id="377" r:id="rId28"/>
    <p:sldId id="378" r:id="rId29"/>
    <p:sldId id="386" r:id="rId30"/>
  </p:sldIdLst>
  <p:sldSz cx="12192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86189" initials="8"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538397"/>
    <a:srgbClr val="416676"/>
    <a:srgbClr val="496E7E"/>
    <a:srgbClr val="4A707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125E5076-3810-47DD-B79F-674D7AD40C01}" styleName="娣辫壊鏍峰紡 1 - 寮鸿皟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C22544A-7EE6-4342-B048-85BDC9FD1C3A}" styleName="涓害鏍峰紡 2 - 寮鸿皟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showGuides="1">
      <p:cViewPr varScale="1">
        <p:scale>
          <a:sx n="116" d="100"/>
          <a:sy n="116" d="100"/>
        </p:scale>
        <p:origin x="336" y="108"/>
      </p:cViewPr>
      <p:guideLst>
        <p:guide orient="horz" pos="4169"/>
        <p:guide pos="3916"/>
        <p:guide pos="7508"/>
        <p:guide pos="287"/>
        <p:guide orient="horz" pos="255"/>
        <p:guide orient="horz" pos="2188"/>
      </p:guideLst>
    </p:cSldViewPr>
  </p:slideViewPr>
  <p:notesTextViewPr>
    <p:cViewPr>
      <p:scale>
        <a:sx n="1" d="1"/>
        <a:sy n="1" d="1"/>
      </p:scale>
      <p:origin x="0" y="0"/>
    </p:cViewPr>
  </p:notesTextViewPr>
  <p:gridSpacing cx="72000" cy="720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4" Type="http://schemas.openxmlformats.org/officeDocument/2006/relationships/commentAuthors" Target="commentAuthors.xml"/><Relationship Id="rId33" Type="http://schemas.openxmlformats.org/officeDocument/2006/relationships/tableStyles" Target="tableStyles.xml"/><Relationship Id="rId32" Type="http://schemas.openxmlformats.org/officeDocument/2006/relationships/viewProps" Target="viewProps.xml"/><Relationship Id="rId31" Type="http://schemas.openxmlformats.org/officeDocument/2006/relationships/presProps" Target="presProps.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notesMaster" Target="notesMasters/notesMaster1.xml"/><Relationship Id="rId10" Type="http://schemas.openxmlformats.org/officeDocument/2006/relationships/slide" Target="slides/slide8.xml"/><Relationship Id="rId1" Type="http://schemas.openxmlformats.org/officeDocument/2006/relationships/slideMaster" Target="slideMasters/slideMaster1.xml"/></Relationships>
</file>

<file path=ppt/ink/ink1.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01:47"/>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18500.000000 36950.000000 999,'-74.000000'103.000000'0,"4.000000"6.000000"0 ,3.000000 7.000000 0,3.000000 6.000000 0,1.000000-1.000000 0,1.000000-5.000000 0,-1.000000-7.000000 0,1.000000-5.000000 0,1.000000-4.000000 0,3.000000 0.000000 0,3.000000 0.000000 0,4.000000 0.000000 0</inkml:trace>
</inkml:ink>
</file>

<file path=ppt/ink/ink10.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01:58"/>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22850.000000 44400.000000 999,'-22.000000'-82.000000'0,"6.000000"39.000000"0 ,7.000000 36.000000 0,6.000000 39.000000 0,1.000000 21.000000 0,-3.000000 6.000000 0,-3.000000 7.000000 0,-2.000000 6.000000 0,-1.000000-1.000000 0,3.000000-5.000000 0,3.000000-7.000000 0,4.000000-5.000000 0,1.000000-3.000000 0,0.000000 4.000000 0,0.000000 3.000000 0,0.000000 3.000000 0,0.000000 1.000000 0,0.000000 1.000000 0,0.000000-1.000000 0,0.000000 1.000000 0,1.000000-1.000000 0,4.000000 1.000000 0,3.000000-1.000000 0,3.000000 1.000000 0,-1.000000-1.000000 0,-2.000000 1.000000 0,-3.000000-1.000000 0,-3.000000 1.000000 0,-2.000000-3.000000 0,0.000000-2.000000 0,0.000000-3.000000 0,0.000000-3.000000 0,0.000000-2.000000 0,0.000000 0.000000 0,0.000000 0.000000 0,0.000000 0.000000 0,0.000000 0.000000 0,0.000000 0.000000 0,0.000000 0.000000 0,0.000000 0.000000 0,0.000000 1.000000 0,0.000000 4.000000 0,0.000000 3.000000 0,0.000000 3.000000 0,0.000000-1.000000 0,0.000000-2.000000 0,0.000000-3.000000 0,0.000000-3.000000 0,0.000000-2.000000 0,0.000000 0.000000 0,0.000000 0.000000 0,0.000000 0.000000 0,0.000000 0.000000 0,0.000000 0.000000 0,0.000000 0.000000 0,0.000000 0.000000 0,0.000000 0.000000 0,0.000000 0.000000 0,0.000000 0.000000 0,0.000000 0.000000 0,0.000000 1.000000 0,0.000000 4.000000 0,0.000000 3.000000 0,0.000000 3.000000 0,0.000000-1.000000 0,0.000000-2.000000 0,0.000000-3.000000 0,0.000000-3.000000 0,0.000000-2.000000 0,0.000000 0.000000 0,0.000000 0.000000 0,0.000000 0.000000 0,0.000000 0.000000 0,0.000000 0.000000 0,0.000000 0.000000 0,0.000000 0.000000 0,0.000000 0.000000 0,0.000000 0.000000 0,0.000000 0.000000 0,0.000000 0.000000 0,0.000000 0.000000 0,0.000000 0.000000 0,0.000000 0.000000 0,0.000000 0.000000 0,-2.000000 4.000000 0,-3.000000 10.000000 0,-3.000000 10.000000 0,-2.000000 9.000000 0,-1.000000 6.000000 0,3.000000 3.000000 0,3.000000 3.000000 0,4.000000 4.000000 0,1.000000-4.000000 0,0.000000-9.000000 0,0.000000-10.000000 0,0.000000-8.000000 0,0.000000-8.000000 0,0.000000-2.000000 0,0.000000-3.000000 0,0.000000-3.000000 0,0.000000-2.000000 0,0.000000 0.000000 0,0.000000 0.000000 0,0.000000 0.000000 0,3.000000 3.000000 0,6.000000 6.000000 0,7.000000 7.000000 0,6.000000 6.000000 0,-1.000000-1.000000 0,-5.000000-5.000000 0,-7.000000-7.000000 0,-5.000000-5.000000 0,-3.000000-3.000000 0,4.000000 4.000000 0,3.000000 3.000000 0,3.000000 3.000000 0,1.000000-13.000000-19,1.000000-28.000000-41,-1.000000-28.000000-41,1.000000-27.000000-38</inkml:trace>
</inkml:ink>
</file>

<file path=ppt/ink/ink100.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09:27"/>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44700.000000 53100.000000 999,'-94.000000'1.000000'0,"13.000000"4.000000"0 ,12.000000 3.000000 0,13.000000 3.000000 0,2.000000 4.000000 0,-5.000000 7.000000 0,-7.000000 6.000000 0,-5.000000 7.000000 0,-4.000000 8.000000 0,0.000000 14.000000 0,0.000000 11.000000 0,0.000000 14.000000 0,4.000000 8.000000 0,10.000000 7.000000 0,10.000000 6.000000 0,9.000000 7.000000 0,10.000000-4.000000 0,14.000000-12.000000 0,11.000000-13.000000 0,14.000000-12.000000 0,16.000000-7.000000 0,22.000000 1.000000 0,22.000000-1.000000 0,23.000000 1.000000 0,16.000000-10.000000 0,13.000000-19.000000 0,12.000000-18.000000 0,13.000000-19.000000 0,2.000000-13.000000 0,-5.000000-6.000000 0,-7.000000-6.000000 0,-5.000000-6.000000 0</inkml:trace>
</inkml:ink>
</file>

<file path=ppt/ink/ink1000.xml><?xml version="1.0" encoding="utf-8"?>
<inkml:ink xmlns:inkml="http://www.w3.org/2003/InkML">
  <annotation type="ScanImages2ExtractSignatures">1</annotation>
  <annotation type="ScanImagesWidth">19</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2:53:05"/>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64750.000000 24750.000000 1000,'9.000000'-66.000000'0,"19.000000"19.000000"0 ,19.000000 19.000000 0,19.000000 19.000000 0,7.000000 7.000000 0,-3.000000-3.000000 0,-3.000000-3.000000 0,-2.000000-2.000000 0,-5.000000-1.000000 0,-2.000000 3.000000 0,-3.000000 3.000000 0,-3.000000 4.000000 0,-4.000000 1.000000 0,-3.000000 0.000000 0,-3.000000 0.000000 0,-2.000000 0.000000 0,-3.000000 1.000000 0,1.000000 4.000000 0,-1.000000 3.000000 0,1.000000 3.000000 0,-3.000000 3.000000 0,-2.000000 3.000000 0,-3.000000 3.000000 0,-3.000000 4.000000 0,-6.000000 2.000000 0,-5.000000 4.000000 0,-7.000000 3.000000 0,-5.000000 3.000000 0,-3.000000 10.000000 0,4.000000 20.000000 0,3.000000 18.000000 0,3.000000 20.000000 0,3.000000 17.000000 0,3.000000 20.000000 0,3.000000 18.000000 0,4.000000 20.000000 0,-1.000000 14.000000 0,-3.000000 14.000000 0,-3.000000 11.000000 0,-2.000000 14.000000 0,-3.000000 2.000000 0,1.000000-6.000000 0,-1.000000-6.000000 0,1.000000-6.000000 0,-3.000000-10.000000 0,-2.000000-12.000000 0,-3.000000-13.000000 0,-3.000000-12.000000 0,-1.000000-10.000000 0,4.000000-6.000000 0,3.000000-6.000000 0,3.000000-6.000000 0,1.000000-9.000000 0,1.000000-8.000000 0,-1.000000-10.000000 0,1.000000-9.000000 0,-3.000000-7.000000 0,-2.000000-3.000000 0,-3.000000-3.000000 0,-3.000000-2.000000 0,-1.000000-3.000000 0,4.000000 1.000000 0,3.000000-1.000000 0,3.000000 1.000000 0,1.000000-3.000000 0,1.000000-2.000000 0,-1.000000-3.000000 0,1.000000-3.000000 0,-3.000000-6.000000 0,-2.000000-5.000000 0,-3.000000-7.000000 0,-3.000000-5.000000 0,-2.000000-6.000000 0,0.000000-3.000000 0,0.000000-3.000000 0,0.000000-2.000000 0,-2.000000-3.000000 0,-3.000000 1.000000 0,-3.000000-1.000000 0,-2.000000 1.000000 0,2.000000 2.000000 0,9.000000 7.000000 0,10.000000 6.000000 0,10.000000 7.000000 0,4.000000-3.000000 0,0.000000-8.000000 0,0.000000-10.000000 0,0.000000-9.000000 0,-4.000000-15.000000 0,-5.000000-18.000000 0,-7.000000-19.000000 0,-5.000000-18.000000 0,-6.000000-9.000000 0,-3.000000 4.000000 0,-3.000000 3.000000 0,-2.000000 3.000000 0,-6.000000 6.000000 0,-6.000000 9.000000 0,-6.000000 10.000000 0,-6.000000 10.000000 0,-6.000000 7.000000 0,-2.000000 6.000000 0,-3.000000 7.000000 0,-3.000000 6.000000 0,4.000000 6.000000 0,13.000000 6.000000 0,12.000000 7.000000 0,13.000000 6.000000 0,6.000000 1.000000 0,0.000000-3.000000 0,0.000000-3.000000 0,0.000000-2.000000 0,4.000000-6.000000 0,10.000000-6.000000 0,10.000000-6.000000 0,9.000000-6.000000 0,1.000000-12.000000 0,-6.000000-15.000000 0,-6.000000-15.000000 0,-6.000000-16.000000 0,-9.000000-5.000000 0,-8.000000 6.000000 0,-10.000000 7.000000 0,-9.000000 6.000000 0</inkml:trace>
</inkml:ink>
</file>

<file path=ppt/ink/ink1001.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2:53:07"/>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70200.000000 31600.000000 1000,'-66.000000'-27.000000'0,"19.000000"-3.000000"0 ,19.000000-3.000000 0,19.000000-2.000000 0,12.000000 5.000000 0,6.000000 16.000000 0,7.000000 15.000000 0,6.000000 17.000000 0,4.000000 2.000000 0,4.000000-9.000000 0,3.000000-10.000000 0,3.000000-8.000000 0,4.000000-8.000000 0,7.000000-2.000000 0,6.000000-3.000000 0,7.000000-3.000000 0,5.000000-1.000000 0,7.000000 4.000000 0,6.000000 3.000000 0,7.000000 3.000000 0,5.000000 4.000000 0,7.000000 7.000000 0,6.000000 6.000000 0,7.000000 7.000000 0,0.000000 2.000000 0,-2.000000 1.000000 0,-3.000000-1.000000 0,-3.000000 1.000000 0,-1.000000-1.000000 0,4.000000 1.000000 0,3.000000-1.000000 0,3.000000 1.000000 0,7.000000-4.000000 0,14.000000-6.000000 0,11.000000-6.000000 0,14.000000-6.000000 0,0.000000-4.000000 0,-8.000000 1.000000 0,-10.000000-1.000000 0,-9.000000 1.000000 0,9.000000-4.000000 0,28.000000-6.000000 0,28.000000-6.000000 0,29.000000-6.000000 0,8.000000-1.000000 0,-8.000000 7.000000 0,-10.000000 6.000000 0,-9.000000 7.000000 0,-7.000000 2.000000 0,-3.000000 1.000000 0,-3.000000-1.000000 0,-2.000000 1.000000 0,-8.000000 1.000000 0,-8.000000 3.000000 0,-10.000000 3.000000 0,-9.000000 4.000000 0,-10.000000 1.000000 0,-9.000000 0.000000 0,-10.000000 0.000000 0,-8.000000 0.000000 0,-9.000000 0.000000 0,-6.000000 0.000000 0,-6.000000 0.000000 0,-6.000000 0.000000 0,-16.000000-5.000000-21,-25.000000-9.000000-39,-25.000000-10.000000-39,-25.000000-8.000000-41</inkml:trace>
</inkml:ink>
</file>

<file path=ppt/ink/ink1002.xml><?xml version="1.0" encoding="utf-8"?>
<inkml:ink xmlns:inkml="http://www.w3.org/2003/InkML">
  <annotation type="ScanImages2ExtractSignatures">1</annotation>
  <annotation type="ScanImagesWidth">12</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2:53:08"/>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67350.000000 11900.000000 1000,'-69.000000'32.000000'0,"13.000000"17.000000"0 ,12.000000 15.000000 0,13.000000 16.000000 0,9.000000 4.000000 0,6.000000-6.000000 0,7.000000-6.000000 0,6.000000-6.000000 0,3.000000 12.000000 0,0.000000 31.000000 0,0.000000 32.000000 0,0.000000 31.000000 0,1.000000 15.000000 0,4.000000 1.000000 0,3.000000-1.000000 0,3.000000 1.000000 0,1.000000 1.000000 0,1.000000 3.000000 0,-1.000000 3.000000 0,1.000000 4.000000 0,-3.000000-1.000000 0,-2.000000-3.000000 0,-3.000000-3.000000 0,-3.000000-2.000000 0,-1.000000-5.000000 0,4.000000-2.000000 0,3.000000-3.000000 0,3.000000-3.000000 0,-1.000000-6.000000 0,-2.000000-5.000000 0,-3.000000-7.000000 0,-3.000000-5.000000 0,-2.000000-8.000000 0,0.000000-5.000000 0,0.000000-7.000000 0,0.000000-5.000000 0,0.000000-9.000000 0,0.000000-9.000000 0,0.000000-10.000000 0,0.000000-8.000000 0,1.000000-9.000000 0,4.000000-6.000000 0,3.000000-6.000000 0,3.000000-6.000000 0,-1.000000-7.000000 0,-2.000000-6.000000 0,-3.000000-6.000000 0,-3.000000-6.000000 0,-2.000000-2.000000 0,0.000000 3.000000 0,0.000000 3.000000 0,0.000000 4.000000 0,0.000000-1.000000 0,0.000000-3.000000 0,0.000000-3.000000 0,0.000000-2.000000 0,0.000000-12.000000 0,0.000000-19.000000 0,0.000000-18.000000 0,0.000000-19.000000 0,0.000000-10.000000-21,0.000000 1.000000-39,0.000000-1.000000-39,0.000000 1.000000-41</inkml:trace>
</inkml:ink>
</file>

<file path=ppt/ink/ink1003.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2:53:08"/>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67250.000000 18150.000000 1000,'-68.000000'-16.000000'0,"17.000000"19.000000"0 ,15.000000 19.000000 0,16.000000 19.000000 0,13.000000 4.000000 0,14.000000-9.000000 0,11.000000-10.000000 0,14.000000-8.000000 0,2.000000-15.000000 0,-6.000000-19.000000 0,-6.000000-18.000000 0,-6.000000-19.000000 0,-9.000000-5.000000 0,-8.000000 9.000000 0,-10.000000 10.000000 0,-9.000000 10.000000 0,-9.000000 8.000000 0,-5.000000 10.000000 0,-7.000000 10.000000 0,-5.000000 9.000000 0,2.000000 10.000000 0,13.000000 14.000000 0,12.000000 11.000000 0,13.000000 14.000000 0,9.000000 0.000000 0,6.000000-8.000000 0,7.000000-10.000000 0,6.000000-9.000000 0</inkml:trace>
</inkml:ink>
</file>

<file path=ppt/ink/ink1004.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2:53:09"/>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66300.000000 18300.000000 1000,'-74.000000'-44.000000'0,"54.000000"13.000000"0 ,53.000000 12.000000 0,53.000000 13.000000 0,34.000000 7.000000 0,16.000000 4.000000 0,15.000000 3.000000 0,17.000000 3.000000 0,16.000000-1.000000 0,19.000000-2.000000 0,19.000000-3.000000 0,19.000000-3.000000 0,10.000000-6.000000 0,4.000000-5.000000 0,3.000000-7.000000 0,3.000000-5.000000 0,1.000000-3.000000 0,1.000000 4.000000 0,-1.000000 3.000000 0,1.000000 3.000000 0,-1.000000 3.000000 0,1.000000 3.000000 0,-1.000000 3.000000 0,1.000000 4.000000 0,-1.000000 4.000000 0,1.000000 6.000000 0,-1.000000 7.000000 0,1.000000 6.000000 0,-9.000000 4.000000 0,-15.000000 4.000000 0,-15.000000 3.000000 0,-16.000000 3.000000 0,2.000000 1.000000 0,23.000000 1.000000 0,22.000000-1.000000 0,22.000000 1.000000 0,-1.000000-3.000000 0,-21.000000-2.000000 0,-22.000000-3.000000 0,-22.000000-3.000000 0,-13.000000-6.000000 0,-3.000000-5.000000 0,-3.000000-7.000000 0,-2.000000-5.000000 0,-5.000000-4.000000 0,-2.000000 0.000000 0,-3.000000 0.000000 0,-3.000000 0.000000 0,-6.000000-2.000000 0,-5.000000-3.000000 0,-7.000000-3.000000 0,-5.000000-2.000000 0,-9.000000-1.000000 0,-9.000000 3.000000 0,-10.000000 3.000000 0,-8.000000 4.000000 0,-11.000000 1.000000 0,-8.000000 0.000000 0,-10.000000 0.000000 0,-9.000000 0.000000 0,-23.000000-4.000000-21,-33.000000-5.000000-39,-35.000000-7.000000-39,-34.000000-5.000000-41</inkml:trace>
</inkml:ink>
</file>

<file path=ppt/ink/ink1005.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2:53:10"/>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77300.000000 18800.000000 1000,'-41.000000'48.000000'0,"19.000000"-3.000000"0 ,19.000000-3.000000 0,19.000000-2.000000 0,1.000000-9.000000 0,-16.000000-12.000000 0,-15.000000-13.000000 0,-15.000000-12.000000 0,-7.000000-10.000000 0,3.000000-6.000000 0,3.000000-6.000000 0,4.000000-6.000000 0,-1.000000 4.000000 0,-3.000000 16.000000 0,-3.000000 15.000000 0,-2.000000 17.000000 0,-3.000000 14.000000 0,1.000000 17.000000 0,-1.000000 15.000000 0,1.000000 16.000000 0,-3.000000 13.000000 0,-2.000000 14.000000 0,-3.000000 11.000000 0,-3.000000 14.000000 0,-1.000000 10.000000 0,4.000000 9.000000 0,3.000000 10.000000 0,3.000000 10.000000 0,-1.000000 10.000000 0,-2.000000 13.000000 0,-3.000000 12.000000 0,-3.000000 13.000000 0,1.000000 9.000000 0,6.000000 6.000000 0,7.000000 7.000000 0,6.000000 6.000000 0,3.000000 9.000000 0,0.000000 13.000000 0,0.000000 12.000000 0,0.000000 13.000000 0,1.000000 4.000000 0,4.000000-3.000000 0,3.000000-3.000000 0,3.000000-2.000000 0,3.000000-6.000000 0,3.000000-6.000000 0,3.000000-6.000000 0,4.000000-6.000000 0,-1.000000-13.000000 0,-3.000000-19.000000 0,-3.000000-18.000000 0,-2.000000-19.000000 0,-3.000000-10.000000 0,1.000000 1.000000 0,-1.000000-1.000000 0,1.000000 1.000000 0,-1.000000-3.000000 0,1.000000-2.000000 0,-1.000000-3.000000 0,1.000000-3.000000 0,-3.000000-6.000000 0,-2.000000-5.000000 0,-3.000000-7.000000 0,-3.000000-5.000000 0,1.000000-4.000000 0,6.000000 0.000000 0,7.000000 0.000000 0,6.000000 0.000000 0,3.000000-4.000000 0,0.000000-5.000000 0,0.000000-7.000000 0,0.000000-5.000000 0,0.000000-9.000000 0,0.000000-9.000000 0,0.000000-10.000000 0,0.000000-8.000000 0,0.000000-9.000000 0,0.000000-6.000000 0,0.000000-6.000000 0,0.000000-6.000000 0,0.000000-7.000000 0,0.000000-6.000000 0,0.000000-6.000000 0,0.000000-6.000000 0,-2.000000-2.000000 0,-3.000000 3.000000 0,-3.000000 3.000000 0,-2.000000 4.000000 0,-3.000000-1.000000 0,1.000000-3.000000 0,-1.000000-3.000000 0,1.000000-2.000000 0,-1.000000-3.000000-21,1.000000 1.000000-39,-1.000000-1.000000-39,1.000000 1.000000-41</inkml:trace>
</inkml:ink>
</file>

<file path=ppt/ink/ink1006.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2:53:11"/>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75550.000000 31100.000000 1000,'-66.000000'-18.000000'0,"19.000000"17.000000"0 ,19.000000 15.000000 0,19.000000 16.000000 0,10.000000 7.000000 0,4.000000 1.000000 0,3.000000-1.000000 0,3.000000 1.000000 0,3.000000-9.000000 0,3.000000-15.000000 0,3.000000-15.000000 0,4.000000-16.000000 0,-9.000000-7.000000 0,-18.000000 4.000000 0,-19.000000 3.000000 0,-18.000000 3.000000 0,-7.000000 6.000000 0,6.000000 9.000000 0,7.000000 10.000000 0,6.000000 10.000000 0</inkml:trace>
</inkml:ink>
</file>

<file path=ppt/ink/ink1007.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2:53:12"/>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74900.000000 31400.000000 1000,'-82.000000'0.000000'0,"39.000000"0.000000"0 ,36.000000 0.000000 0,39.000000 0.000000 0,16.000000-2.000000 0,-3.000000-3.000000 0,-3.000000-3.000000 0,-2.000000-2.000000 0,-6.000000-8.000000 0,-6.000000-8.000000 0,-6.000000-10.000000 0,-6.000000-9.000000 0,-12.000000 2.000000 0,-15.000000 17.000000 0,-15.000000 15.000000 0,-16.000000 16.000000 0</inkml:trace>
</inkml:ink>
</file>

<file path=ppt/ink/ink1008.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2:53:13"/>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75650.000000 31150.000000 1000,'-57.000000'42.000000'0,"39.000000"-16.000000"0 ,36.000000-15.000000 0,39.000000-15.000000 0,24.000000-7.000000 0,13.000000 3.000000 0,12.000000 3.000000 0,13.000000 4.000000 0,9.000000-3.000000 0,6.000000-5.000000 0,7.000000-7.000000 0,6.000000-5.000000 0,6.000000-6.000000 0,6.000000-3.000000 0,7.000000-3.000000 0,6.000000-2.000000 0,-2.000000-3.000000 0,-9.000000 1.000000 0,-10.000000-1.000000 0,-8.000000 1.000000 0,-9.000000 1.000000 0,-6.000000 3.000000 0,-6.000000 3.000000 0,-6.000000 4.000000 0,-10.000000 4.000000 0,-12.000000 6.000000 0,-13.000000 7.000000 0,-12.000000 6.000000 0,-10.000000 3.000000 0,-6.000000 0.000000 0,-6.000000 0.000000 0,-6.000000 0.000000 0,-9.000000-5.000000-21,-8.000000-9.000000-39,-10.000000-10.000000-39,-9.000000-8.000000-41</inkml:trace>
</inkml:ink>
</file>

<file path=ppt/ink/ink1009.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2:53:14"/>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74850.000000 30950.000000 1000,'-40.000000'-40.000000'0,"23.000000"23.000000"0 ,22.000000 22.000000 0,22.000000 22.000000 0,10.000000 8.000000 0,1.000000-2.000000 0,-1.000000-3.000000 0,1.000000-3.000000 0,5.000000-1.000000 0,14.000000 4.000000 0,11.000000 3.000000 0,14.000000 3.000000 0,-1.000000-2.000000 0,-12.000000-6.000000 0,-13.000000-6.000000 0,-12.000000-6.000000 0,-15.000000-13.000000 0,-15.000000-19.000000 0,-15.000000-18.000000 0,-16.000000-19.000000 0,-12.000000-5.000000 0,-5.000000 9.000000 0,-7.000000 10.000000 0,-5.000000 10.000000 0,-4.000000 5.000000 0,0.000000 4.000000 0,0.000000 3.000000 0,0.000000 3.000000 0,1.000000 4.000000 0,4.000000 7.000000 0,3.000000 6.000000 0,3.000000 7.000000 0,4.000000 7.000000 0,7.000000 9.000000 0,6.000000 10.000000 0,7.000000 10.000000 0,7.000000 0.000000 0,9.000000-5.000000 0,10.000000-7.000000 0,10.000000-5.000000 0,7.000000-6.000000 0,6.000000-3.000000 0,7.000000-3.000000 0,6.000000-2.000000 0,1.000000-5.000000 0,-3.000000-2.000000 0,-3.000000-3.000000 0,-2.000000-3.000000 0,-3.000000-6.000000 0,1.000000-5.000000 0,-1.000000-7.000000 0,1.000000-5.000000 0,-9.000000-8.000000 0,-15.000000-5.000000 0,-15.000000-7.000000 0,-16.000000-5.000000 0,-12.000000 0.000000 0,-5.000000 10.000000 0,-7.000000 10.000000 0,-5.000000 9.000000 0,-3.000000 4.000000 0,4.000000 1.000000 0,3.000000-1.000000 0,3.000000 1.000000 0,3.000000 4.000000 0,3.000000 9.000000 0,3.000000 10.000000 0,4.000000 10.000000 0,4.000000 5.000000 0,6.000000 4.000000 0,7.000000 3.000000 0,6.000000 3.000000 0,6.000000-1.000000 0,6.000000-2.000000 0,7.000000-3.000000 0,6.000000-3.000000 0,4.000000-6.000000 0,4.000000-5.000000 0,3.000000-7.000000 0,3.000000-5.000000 0,1.000000-4.000000 0,1.000000 0.000000 0,-1.000000 0.000000 0,1.000000 0.000000 0,-3.000000-8.000000 0,-2.000000-16.000000 0,-3.000000-15.000000 0,-3.000000-15.000000 0,-13.000000-6.000000 0,-22.000000 7.000000 0,-22.000000 6.000000 0,-21.000000 7.000000 0,-12.000000 8.000000 0,1.000000 14.000000 0,-1.000000 11.000000 0,1.000000 14.000000 0,2.000000 10.000000 0,7.000000 9.000000 0,6.000000 10.000000 0,7.000000 10.000000 0,5.000000 2.000000 0,7.000000-3.000000 0,6.000000-3.000000 0,7.000000-2.000000 0,11.000000-3.000000 0,20.000000 1.000000 0,18.000000-1.000000 0,20.000000 1.000000 0</inkml:trace>
</inkml:ink>
</file>

<file path=ppt/ink/ink101.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09:27"/>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37750.000000 57750.000000 999,'-138.000000'-44.000000'0,"26.000000"13.000000"0 ,24.000000 12.000000 0,26.000000 13.000000 0,8.000000 6.000000 0,-5.000000 0.000000 0,-7.000000 0.000000 0,-5.000000 0.000000 0,0.000000 6.000000 0,10.000000 13.000000 0,10.000000 12.000000 0,9.000000 13.000000 0,4.000000 12.000000 0,1.000000 13.000000 0,-1.000000 12.000000 0,1.000000 13.000000 0,4.000000 6.000000 0,9.000000 0.000000 0,10.000000 0.000000 0,10.000000 0.000000 0,7.000000-5.000000 0,6.000000-9.000000 0,7.000000-10.000000 0,6.000000-8.000000 0,6.000000-15.000000 0,6.000000-19.000000 0,7.000000-18.000000 0,6.000000-19.000000 0,6.000000-19.000000 0,6.000000-19.000000 0,7.000000-18.000000 0,6.000000-19.000000 0,3.000000-15.000000 0,0.000000-8.000000 0,0.000000-10.000000 0,0.000000-9.000000 0,-5.000000 1.000000 0,-9.000000 13.000000 0,-10.000000 12.000000 0,-8.000000 13.000000 0,-12.000000 21.000000 0,-12.000000 32.000000 0,-13.000000 31.000000 0,-12.000000 32.000000 0,-4.000000 19.000000 0,7.000000 10.000000 0,6.000000 10.000000 0,7.000000 9.000000 0,10.000000 2.000000 0,16.000000-2.000000 0,15.000000-3.000000 0,17.000000-3.000000 0,7.000000-12.000000 0,0.000000-18.000000 0,0.000000-19.000000 0,0.000000-18.000000 0,-2.000000-14.000000 0,-3.000000-5.000000 0,-3.000000-7.000000 0,-2.000000-5.000000 0</inkml:trace>
</inkml:ink>
</file>

<file path=ppt/ink/ink1010.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2:54:57"/>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65450.000000 12250.000000 1000,'65.000000'-27.000000'0,"-18.000000"-3.000000"0 ,-19.000000-3.000000 0,-18.000000-2.000000 0,-10.000000-3.000000 0,0.000000 1.000000 0,0.000000-1.000000 0,0.000000 1.000000 0,-7.000000 2.000000 0,-11.000000 7.000000 0,-14.000000 6.000000 0,-11.000000 7.000000 0,-3.000000 8.000000 0,10.000000 14.000000 0,10.000000 11.000000 0,9.000000 14.000000 0,6.000000 5.000000 0,3.000000 1.000000 0,3.000000-1.000000 0,4.000000 1.000000 0,2.000000-1.000000 0,4.000000 1.000000 0,3.000000-1.000000 0,3.000000 1.000000 0,3.000000-1.000000 0,3.000000 1.000000 0,3.000000-1.000000 0,4.000000 1.000000 0,4.000000-12.000000 0,6.000000-21.000000 0,7.000000-22.000000 0,6.000000-22.000000 0,-4.000000-10.000000 0,-11.000000 4.000000 0,-14.000000 3.000000 0,-11.000000 3.000000 0,-11.000000 3.000000 0,-5.000000 3.000000 0,-7.000000 3.000000 0,-5.000000 4.000000 0,-6.000000 4.000000 0,-3.000000 6.000000 0,-3.000000 7.000000 0,-2.000000 6.000000 0,-3.000000 9.000000 0,1.000000 13.000000 0,-1.000000 12.000000 0,1.000000 13.000000 0,5.000000 4.000000 0,14.000000-3.000000 0,11.000000-3.000000 0,14.000000-2.000000 0,7.000000-5.000000 0,3.000000-2.000000 0,3.000000-3.000000 0,4.000000-3.000000 0,-1.000000-12.000000 0,-3.000000-18.000000 0,-3.000000-19.000000 0,-2.000000-18.000000 0,-8.000000-10.000000 0,-8.000000 0.000000 0,-10.000000 0.000000 0,-9.000000 0.000000 0,-2.000000-5.000000 0,6.000000-9.000000 0,7.000000-10.000000 0,6.000000-8.000000 0,3.000000-14.000000 0,0.000000-15.000000 0,0.000000-15.000000 0,0.000000-16.000000 0,-4.000000-18.000000 0,-5.000000-18.000000 0,-7.000000-19.000000 0,-5.000000-18.000000 0,-6.000000-14.000000 0,-3.000000-5.000000 0,-3.000000-7.000000 0,-2.000000-5.000000 0,-3.000000 6.000000 0,1.000000 23.000000 0,-1.000000 22.000000 0,1.000000 22.000000 0,1.000000 21.000000 0,3.000000 22.000000 0,3.000000 22.000000 0,4.000000 23.000000 0,1.000000 16.000000 0,0.000000 13.000000 0,0.000000 12.000000 0,0.000000 13.000000 0,0.000000 4.000000 0,0.000000-3.000000 0,0.000000-3.000000 0,0.000000-2.000000 0,0.000000 6.000000 0,0.000000 20.000000 0,0.000000 18.000000 0,0.000000 20.000000 0,-2.000000 14.000000 0,-3.000000 14.000000 0,-3.000000 11.000000 0,-2.000000 14.000000 0,0.000000 2.000000 0,7.000000-6.000000 0,6.000000-6.000000 0,7.000000-6.000000 0,2.000000-7.000000 0,1.000000-6.000000 0,-1.000000-6.000000 0,1.000000-6.000000 0,5.000000-9.000000 0,14.000000-8.000000 0,11.000000-10.000000 0,14.000000-9.000000 0</inkml:trace>
</inkml:ink>
</file>

<file path=ppt/ink/ink1011.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2:54:57"/>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64750.000000 8250.000000 1000,'4.000000'-111.000000'0,"10.000000"28.000000"0 ,10.000000 28.000000 0,9.000000 29.000000 0,7.000000 15.000000 0,7.000000 3.000000 0,6.000000 3.000000 0,7.000000 4.000000 0,4.000000 2.000000 0,3.000000 4.000000 0,3.000000 3.000000 0,4.000000 3.000000 0,-3.000000 3.000000 0,-5.000000 3.000000 0,-7.000000 3.000000 0,-5.000000 4.000000 0,-8.000000 1.000000-21,-5.000000 0.000000-39,-7.000000 0.000000-39,-5.000000 0.000000-41</inkml:trace>
</inkml:ink>
</file>

<file path=ppt/ink/ink1012.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2:54:57"/>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65850.000000 6100.000000 1000,'-46.000000'-75.000000'0,"10.000000"0.000000"0 ,10.000000 0.000000 0,9.000000 0.000000 0,4.000000 4.000000 0,1.000000 10.000000 0,-1.000000 10.000000 0,1.000000 9.000000 0,-3.000000 2.000000 0,-2.000000-2.000000 0,-3.000000-3.000000 0,-3.000000-3.000000 0,-6.000000-1.000000 0,-5.000000 4.000000 0,-7.000000 3.000000 0,-5.000000 3.000000 0,-6.000000 6.000000 0,-3.000000 9.000000 0,-3.000000 10.000000 0,-2.000000 10.000000 0,-6.000000 7.000000 0,-6.000000 6.000000 0,-6.000000 7.000000 0,-6.000000 6.000000 0,-1.000000 7.000000 0,7.000000 10.000000 0,6.000000 10.000000 0,7.000000 9.000000 0,8.000000 4.000000 0,14.000000 1.000000 0,11.000000-1.000000 0,14.000000 1.000000 0,8.000000-4.000000 0,7.000000-6.000000 0,6.000000-6.000000 0,7.000000-6.000000 0,8.000000-4.000000 0,14.000000 1.000000 0,11.000000-1.000000 0,14.000000 1.000000 0,11.000000-1.000000 0,14.000000 1.000000 0,11.000000-1.000000 0,14.000000 1.000000 0,0.000000-1.000000 0,-8.000000 1.000000 0,-10.000000-1.000000 0,-9.000000 1.000000 0,-9.000000-1.000000 0,-5.000000 1.000000 0,-7.000000-1.000000 0,-5.000000 1.000000 0,-11.000000 2.000000 0,-11.000000 7.000000 0,-14.000000 6.000000 0,-11.000000 7.000000 0,-12.000000 0.000000 0,-9.000000-2.000000 0,-10.000000-3.000000 0,-8.000000-3.000000 0,-14.000000-1.000000 0,-15.000000 4.000000 0,-15.000000 3.000000 0,-16.000000 3.000000 0,-5.000000-5.000000 0,6.000000-12.000000 0,7.000000-13.000000 0,6.000000-12.000000 0,6.000000-10.000000 0,6.000000-6.000000 0,7.000000-6.000000 0,6.000000-6.000000 0,9.000000-9.000000 0,13.000000-8.000000 0,12.000000-10.000000 0,13.000000-9.000000 0,9.000000-4.000000 0,6.000000 4.000000 0,7.000000 3.000000 0,6.000000 3.000000 0</inkml:trace>
</inkml:ink>
</file>

<file path=ppt/ink/ink1013.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2:55:24"/>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63050.000000 24650.000000 1000,'-43.000000'-36.000000'0,"17.000000"28.000000"0 ,15.000000 28.000000 0,16.000000 29.000000 0,9.000000 8.000000 0,3.000000-8.000000 0,3.000000-10.000000 0,4.000000-9.000000 0,1.000000-12.000000 0,0.000000-11.000000 0,0.000000-14.000000 0,0.000000-11.000000 0,-2.000000-11.000000 0,-3.000000-5.000000 0,-3.000000-7.000000 0,-2.000000-5.000000 0,-9.000000-1.000000 0,-12.000000 6.000000 0,-13.000000 7.000000 0,-12.000000 6.000000 0,-7.000000 10.000000 0,1.000000 17.000000 0,-1.000000 15.000000 0,1.000000 16.000000 0,2.000000 9.000000 0,7.000000 3.000000 0,6.000000 3.000000 0,7.000000 4.000000 0,10.000000-3.000000 0,16.000000-5.000000 0,15.000000-7.000000 0,17.000000-5.000000 0,3.000000-11.000000 0,-5.000000-11.000000 0,-7.000000-14.000000 0,-5.000000-11.000000 0,-6.000000-9.000000 0,-3.000000-3.000000 0,-3.000000-3.000000 0,-2.000000-2.000000 0,-6.000000-3.000000 0,-6.000000 1.000000 0,-6.000000-1.000000 0,-6.000000 1.000000 0,-9.000000 7.000000 0,-8.000000 16.000000 0,-10.000000 15.000000 0,-9.000000 17.000000 0,-1.000000 10.000000 0,10.000000 6.000000 0,10.000000 7.000000 0,9.000000 6.000000 0,9.000000-1.000000 0,9.000000-5.000000 0,10.000000-7.000000 0,10.000000-5.000000 0,4.000000-4.000000 0,0.000000 0.000000 0,0.000000 0.000000 0,0.000000 0.000000 0,1.000000-4.000000-21,4.000000-5.000000-39,3.000000-7.000000-39,3.000000-5.000000-41</inkml:trace>
</inkml:ink>
</file>

<file path=ppt/ink/ink1014.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2:55:25"/>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63700.000000 21800.000000 1000,'-25.000000'-91.000000'0,"0.000000"19.000000"0 ,0.000000 19.000000 0,0.000000 19.000000 0,-4.000000 10.000000 0,-5.000000 4.000000 0,-7.000000 3.000000 0,-5.000000 3.000000 0,-6.000000 3.000000 0,-3.000000 3.000000 0,-3.000000 3.000000 0,-2.000000 4.000000 0,-5.000000 4.000000 0,-2.000000 6.000000 0,-3.000000 7.000000 0,-3.000000 6.000000 0,1.000000 4.000000 0,6.000000 4.000000 0,7.000000 3.000000 0,6.000000 3.000000 0,7.000000 1.000000 0,10.000000 1.000000 0,10.000000-1.000000 0,9.000000 1.000000 0,7.000000 2.000000 0,7.000000 7.000000 0,6.000000 6.000000 0,7.000000 7.000000 0,8.000000 0.000000 0,14.000000-2.000000 0,11.000000-3.000000 0,14.000000-3.000000 0,8.000000-4.000000 0,7.000000-3.000000 0,6.000000-3.000000 0,7.000000-2.000000 0,0.000000-3.000000 0,-2.000000 1.000000 0,-3.000000-1.000000 0,-3.000000 1.000000 0,-9.000000-1.000000 0,-11.000000 1.000000 0,-14.000000-1.000000 0,-11.000000 1.000000 0,-11.000000 2.000000 0,-5.000000 7.000000 0,-7.000000 6.000000 0,-5.000000 7.000000 0,-14.000000 4.000000 0,-18.000000 3.000000 0,-19.000000 3.000000 0,-18.000000 4.000000 0,-14.000000-6.000000 0,-5.000000-11.000000 0,-7.000000-14.000000 0,-5.000000-11.000000 0,-3.000000-9.000000 0,4.000000-3.000000 0,3.000000-3.000000 0,3.000000-2.000000 0,6.000000-5.000000 0,9.000000-2.000000 0,10.000000-3.000000 0,10.000000-3.000000 0</inkml:trace>
</inkml:ink>
</file>

<file path=ppt/ink/ink1015.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2:55:29"/>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77850.000000 31050.000000 1000,'3.000000'-71.000000'0,"6.000000"10.000000"0 ,7.000000 10.000000 0,6.000000 9.000000 0,6.000000 7.000000 0,6.000000 7.000000 0,7.000000 6.000000 0,6.000000 7.000000 0,4.000000 2.000000 0,4.000000 1.000000 0,3.000000-1.000000 0,3.000000 1.000000 0,3.000000-3.000000 0,3.000000-2.000000 0,3.000000-3.000000 0,4.000000-3.000000 0,2.000000-2.000000 0,4.000000 0.000000 0,3.000000 0.000000 0,3.000000 0.000000 0,4.000000 0.000000 0,7.000000 0.000000 0,6.000000 0.000000 0,7.000000 0.000000 0,2.000000 1.000000 0,1.000000 4.000000 0,-1.000000 3.000000 0,1.000000 3.000000 0,-3.000000 3.000000 0,-2.000000 3.000000 0,-3.000000 3.000000 0,-3.000000 4.000000 0,-6.000000 1.000000 0,-5.000000 0.000000 0,-7.000000 0.000000 0,-5.000000 0.000000 0,-8.000000 0.000000 0,-5.000000 0.000000 0,-7.000000 0.000000 0,-5.000000 0.000000 0,-6.000000 0.000000 0,-3.000000 0.000000 0,-3.000000 0.000000 0,-2.000000 0.000000 0</inkml:trace>
</inkml:ink>
</file>

<file path=ppt/ink/ink1016.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2:55:36"/>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77150.000000 30900.000000 1000,'3.000000'70.000000'0,"6.000000"-9.000000"0 ,7.000000-10.000000 0,6.000000-8.000000 0,6.000000-11.000000 0,6.000000-8.000000 0,7.000000-10.000000 0,6.000000-9.000000 0,-4.000000-12.000000 0,-11.000000-11.000000 0,-14.000000-14.000000 0,-11.000000-11.000000 0,-7.000000-7.000000 0,0.000000 0.000000 0,0.000000 0.000000 0,0.000000 0.000000 0,-2.000000 1.000000 0,-3.000000 4.000000 0,-3.000000 3.000000 0,-2.000000 3.000000 0,-6.000000 1.000000 0,-6.000000 1.000000 0,-6.000000-1.000000 0,-6.000000 1.000000 0,-2.000000 10.000000 0,3.000000 22.000000 0,3.000000 22.000000 0,4.000000 23.000000 0,4.000000 10.000000 0,6.000000 0.000000 0,7.000000 0.000000 0,6.000000 0.000000 0,3.000000-2.000000 0,0.000000-3.000000 0,0.000000-3.000000 0,0.000000-2.000000 0,7.000000-5.000000 0,17.000000-2.000000 0,15.000000-3.000000 0,16.000000-3.000000 0,2.000000-9.000000 0,-8.000000-11.000000 0,-10.000000-14.000000 0,-9.000000-11.000000 0,-5.000000-11.000000 0,0.000000-5.000000 0,0.000000-7.000000 0,0.000000-5.000000 0,-7.000000-4.000000 0,-11.000000 0.000000 0,-14.000000 0.000000 0,-11.000000 0.000000 0,-9.000000 4.000000 0,-3.000000 10.000000 0,-3.000000 10.000000 0,-2.000000 9.000000 0,0.000000 10.000000 0,7.000000 14.000000 0,6.000000 11.000000 0,7.000000 14.000000 0,4.000000 7.000000 0,3.000000 3.000000 0,3.000000 3.000000 0,4.000000 4.000000 0,1.000000-1.000000 0,0.000000-3.000000 0,0.000000-3.000000 0,0.000000-2.000000 0,4.000000-6.000000 0,10.000000-6.000000 0,10.000000-6.000000 0,9.000000-6.000000 0,2.000000-10.000000 0,-2.000000-12.000000 0,-3.000000-13.000000 0,-3.000000-12.000000 0,-6.000000-7.000000 0,-5.000000 1.000000 0,-7.000000-1.000000 0,-5.000000 1.000000 0,-4.000000-1.000000 0,0.000000 1.000000 0,0.000000-1.000000 0,0.000000 1.000000 0,-7.000000 1.000000 0,-11.000000 3.000000 0,-14.000000 3.000000 0,-11.000000 4.000000 0,-7.000000 8.000000 0,0.000000 17.000000 0,0.000000 15.000000 0,0.000000 16.000000 0,4.000000 7.000000 0,10.000000 1.000000 0,10.000000-1.000000 0,9.000000 1.000000 0,6.000000-1.000000 0,3.000000 1.000000 0,3.000000-1.000000 0,4.000000 1.000000 0,5.000000-1.000000 0,10.000000 1.000000 0,10.000000-1.000000 0,9.000000 1.000000 0,2.000000-1.000000-21,-2.000000 1.000000-39,-3.000000-1.000000-39,-3.000000 1.000000-41</inkml:trace>
</inkml:ink>
</file>

<file path=ppt/ink/ink1017.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2:55:36"/>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76900.000000 32500.000000 1000,'-55.000000'20.000000'0,"41.000000"-9.000000"0 ,40.000000-10.000000 0,42.000000-8.000000 0,16.000000-4.000000 0,-6.000000 3.000000 0,-6.000000 3.000000 0,-6.000000 4.000000 0,-6.000000 2.000000 0,-2.000000 4.000000 0,-3.000000 3.000000 0,-3.000000 3.000000 0,-6.000000 4.000000 0,-5.000000 7.000000 0,-7.000000 6.000000 0,-5.000000 7.000000 0,-8.000000 4.000000 0,-5.000000 3.000000 0,-7.000000 3.000000 0,-5.000000 4.000000 0,-11.000000 4.000000 0,-11.000000 6.000000 0,-14.000000 7.000000 0,-11.000000 6.000000 0,-7.000000 1.000000 0,0.000000-3.000000 0,0.000000-3.000000 0,0.000000-2.000000 0,0.000000-5.000000 0,0.000000-2.000000 0,0.000000-3.000000 0,0.000000-3.000000 0,15.000000-12.000000 0,32.000000-18.000000 0,31.000000-19.000000 0,32.000000-18.000000 0,15.000000-10.000000 0,0.000000 0.000000 0,0.000000 0.000000 0,0.000000 0.000000 0,-2.000000 3.000000 0,-3.000000 6.000000 0,-3.000000 7.000000 0,-2.000000 6.000000 0,-3.000000 3.000000 0,1.000000 0.000000 0,-1.000000 0.000000 0,1.000000 0.000000 0,-4.000000 1.000000 0,-6.000000 4.000000 0,-6.000000 3.000000 0,-6.000000 3.000000 0</inkml:trace>
</inkml:ink>
</file>

<file path=ppt/ink/ink1018.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2:55:37"/>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79650.000000 30100.000000 1000,'-66.000000'48.000000'0,"19.000000"-3.000000"0 ,19.000000-3.000000 0,19.000000-2.000000 0,9.000000-1.000000 0,0.000000 3.000000 0,0.000000 3.000000 0,0.000000 4.000000 0,3.000000-1.000000 0,6.000000-3.000000 0,7.000000-3.000000 0,6.000000-2.000000 0,4.000000-6.000000 0,4.000000-6.000000 0,3.000000-6.000000 0,3.000000-6.000000 0,-2.000000-10.000000 0,-6.000000-12.000000 0,-6.000000-13.000000 0,-6.000000-12.000000 0,-7.000000-9.000000 0,-6.000000-2.000000 0,-6.000000-3.000000 0,-6.000000-3.000000 0,-6.000000-1.000000 0,-2.000000 4.000000 0,-3.000000 3.000000 0,-3.000000 3.000000 0,-6.000000 4.000000 0,-5.000000 7.000000 0,-7.000000 6.000000 0,-5.000000 7.000000 0,-4.000000 11.000000 0,0.000000 20.000000 0,0.000000 18.000000 0,0.000000 20.000000 0,6.000000 10.000000 0,13.000000 3.000000 0,12.000000 3.000000 0,13.000000 4.000000 0,10.000000-6.000000 0,10.000000-11.000000 0,10.000000-14.000000 0,9.000000-11.000000 0,4.000000-15.000000 0,1.000000-16.000000 0,-1.000000-15.000000 0,1.000000-15.000000 0,-3.000000-11.000000 0,-2.000000-2.000000 0,-3.000000-3.000000 0,-3.000000-3.000000 0,-7.000000-1.000000 0,-9.000000 4.000000 0,-10.000000 3.000000 0,-8.000000 3.000000 0,-9.000000 6.000000 0,-6.000000 9.000000 0,-6.000000 10.000000 0,-6.000000 10.000000 0,-4.000000 5.000000 0,1.000000 4.000000 0,-1.000000 3.000000 0,1.000000 3.000000 0,12.000000 3.000000 0,25.000000 3.000000 0,25.000000 3.000000 0,25.000000 4.000000 0</inkml:trace>
</inkml:ink>
</file>

<file path=ppt/ink/ink1019.xml><?xml version="1.0" encoding="utf-8"?>
<inkml:ink xmlns:inkml="http://www.w3.org/2003/InkML">
  <annotation type="ScanImages2ExtractSignatures">1</annotation>
  <annotation type="ScanImagesWidth">1000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2:55:37"/>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79450.000000 33000.000000 1000,'-69.000000'112.000000'0,"13.000000"-24.000000"0 ,12.000000-26.000000 0,13.000000-24.000000 0,9.000000-24.000000 0,6.000000-22.000000 0,7.000000-22.000000 0,6.000000-21.000000 0,9.000000-15.000000 0,13.000000-6.000000 0,12.000000-6.000000 0,13.000000-6.000000 0,6.000000-4.000000 0,0.000000 1.000000 0,0.000000-1.000000 0,0.000000 1.000000 0,0.000000 2.000000 0,0.000000 7.000000 0,0.000000 6.000000 0,0.000000 7.000000 0,-5.000000 5.000000 0,-9.000000 7.000000 0,-10.000000 6.000000 0,-8.000000 7.000000 0,-11.000000 11.000000 0,-8.000000 20.000000 0,-10.000000 18.000000 0,-9.000000 20.000000 0,-7.000000 5.000000 0,-3.000000-6.000000 0,-3.000000-6.000000 0,-2.000000-6.000000 0,-3.000000 2.000000 0,1.000000 14.000000 0,-1.000000 11.000000 0,1.000000 14.000000 0,2.000000 7.000000 0,7.000000 3.000000 0,6.000000 3.000000 0,7.000000 4.000000 0,4.000000 11.000000 0,3.000000 23.000000 0,3.000000 22.000000 0,4.000000 22.000000 0,1.000000 13.000000 0,0.000000 7.000000 0,0.000000 6.000000 0,0.000000 7.000000 0,0.000000 0.000000 0,0.000000-2.000000 0,0.000000-3.000000 0,0.000000-3.000000 0,1.000000-10.000000 0,4.000000-16.000000 0,3.000000-15.000000 0,3.000000-15.000000 0,1.000000-15.000000 0,1.000000-12.000000 0,-1.000000-13.000000 0,1.000000-12.000000 0,-3.000000-29.000000 0,-2.000000-43.000000 0,-3.000000-44.000000 0,-3.000000-43.000000 0,-6.000000-17.000000-21,-5.000000 14.000000-39,-7.000000 11.000000-39,-5.000000 14.000000-41</inkml:trace>
</inkml:ink>
</file>

<file path=ppt/ink/ink102.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09:28"/>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39650.000000 55950.000000 999,'-66.000000'-58.000000'0,"19.000000"34.000000"0 ,19.000000 35.000000 0,19.000000 35.000000 0,10.000000 27.000000 0,4.000000 22.000000 0,3.000000 22.000000 0,3.000000 23.000000 0,1.000000 17.000000 0,1.000000 17.000000 0,-1.000000 15.000000 0,1.000000 16.000000 0,-1.000000 1.000000 0,1.000000-12.000000 0,-1.000000-13.000000 0,1.000000-12.000000 0,-1.000000-16.000000 0,1.000000-19.000000 0,-1.000000-18.000000 0,1.000000-19.000000 0,7.000000-33.000000 0,16.000000-47.000000 0,15.000000-47.000000 0,17.000000-46.000000 0,8.000000-23.000000 0,4.000000 4.000000 0,3.000000 3.000000 0,3.000000 3.000000 0,-2.000000 7.000000 0,-6.000000 14.000000 0,-6.000000 11.000000 0,-6.000000 14.000000 0,-12.000000 24.000000 0,-15.000000 38.000000 0,-15.000000 37.000000 0,-16.000000 38.000000 0,-18.000000 15.000000 0,-18.000000-6.000000 0,-19.000000-6.000000 0,-18.000000-6.000000 0,-9.000000-9.000000 0,4.000000-8.000000 0,3.000000-10.000000 0,3.000000-9.000000 0</inkml:trace>
</inkml:ink>
</file>

<file path=ppt/ink/ink1020.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2:55:38"/>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79150.000000 32900.000000 1000,'3.000000'-94.000000'0,"6.000000"13.000000"0 ,7.000000 12.000000 0,6.000000 13.000000 0,7.000000 9.000000 0,10.000000 6.000000 0,10.000000 7.000000 0,9.000000 6.000000 0,10.000000 6.000000 0,14.000000 6.000000 0,11.000000 7.000000 0,14.000000 6.000000 0,5.000000 7.000000 0,1.000000 10.000000 0,-1.000000 10.000000 0,1.000000 9.000000 0,-4.000000 7.000000 0,-6.000000 7.000000 0,-6.000000 6.000000 0,-6.000000 7.000000 0,-10.000000 4.000000 0,-12.000000 3.000000 0,-13.000000 3.000000 0,-12.000000 4.000000 0,-15.000000 5.000000 0,-15.000000 10.000000 0,-15.000000 10.000000 0,-16.000000 9.000000 0,-19.000000 6.000000 0,-22.000000 3.000000 0,-22.000000 3.000000 0,-21.000000 4.000000 0,-10.000000-6.000000 0,3.000000-11.000000 0,3.000000-14.000000 0,4.000000-11.000000 0,2.000000-14.000000 0,4.000000-11.000000 0,3.000000-14.000000 0,3.000000-11.000000 0,10.000000-22.000000 0,20.000000-27.000000 0,18.000000-28.000000 0,20.000000-28.000000 0</inkml:trace>
</inkml:ink>
</file>

<file path=ppt/ink/ink1021.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2:57:12"/>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70450.000000 18050.000000 1000,'-68.000000'-27.000000'0,"17.000000"-3.000000"0 ,15.000000-3.000000 0,16.000000-2.000000 0,7.000000-3.000000 0,1.000000 1.000000 0,-1.000000-1.000000 0,1.000000 1.000000 0,-1.000000-1.000000 0,1.000000 1.000000 0,-1.000000-1.000000 0,1.000000 1.000000 0,1.000000 12.000000 0,3.000000 25.000000 0,3.000000 25.000000 0,4.000000 25.000000 0,-1.000000 9.000000 0,-3.000000-6.000000 0,-3.000000-6.000000 0,-2.000000-6.000000 0,3.000000-16.000000 0,14.000000-25.000000 0,11.000000-25.000000 0,14.000000-25.000000 0,2.000000-10.000000 0,-6.000000 7.000000 0,-6.000000 6.000000 0,-6.000000 7.000000 0,-10.000000 7.000000 0,-12.000000 9.000000 0,-13.000000 10.000000 0,-12.000000 10.000000 0,-7.000000 8.000000 0,1.000000 10.000000 0,-1.000000 10.000000 0,1.000000 9.000000 0,1.000000 6.000000 0,3.000000 3.000000 0,3.000000 3.000000 0,4.000000 4.000000 0,2.000000-1.000000 0,4.000000-3.000000 0,3.000000-3.000000 0,3.000000-2.000000 0,9.000000-8.000000 0,16.000000-8.000000 0,15.000000-10.000000 0,17.000000-9.000000 0,7.000000-7.000000 0,0.000000-3.000000 0,0.000000-3.000000 0,0.000000-2.000000 0,-4.000000-5.000000 0,-5.000000-2.000000 0,-7.000000-3.000000 0,-5.000000-3.000000 0,-15.000000 2.000000 0,-22.000000 10.000000 0,-22.000000 10.000000 0,-21.000000 9.000000 0,-9.000000 6.000000 0,7.000000 3.000000 0,6.000000 3.000000 0,7.000000 4.000000 0,4.000000 1.000000 0,3.000000 0.000000 0,3.000000 0.000000 0,4.000000 0.000000 0,5.000000 1.000000 0,10.000000 4.000000 0,10.000000 3.000000 0,9.000000 3.000000 0,9.000000-4.000000 0,9.000000-8.000000 0,10.000000-10.000000 0,10.000000-9.000000 0,4.000000-10.000000 0,0.000000-9.000000 0,0.000000-10.000000 0,0.000000-8.000000 0,-4.000000-6.000000 0,-5.000000 1.000000 0,-7.000000-1.000000 0,-5.000000 1.000000 0,-11.000000-1.000000 0,-11.000000 1.000000 0,-14.000000-1.000000 0,-11.000000 1.000000 0,-11.000000 4.000000 0,-5.000000 9.000000 0,-7.000000 10.000000 0,-5.000000 10.000000 0,-4.000000 4.000000 0,0.000000 0.000000 0,0.000000 0.000000 0,0.000000 0.000000 0,9.000000 6.000000 0,19.000000 13.000000 0,19.000000 12.000000 0,19.000000 13.000000 0,10.000000 2.000000-21,4.000000-5.000000-39,3.000000-7.000000-39,3.000000-5.000000-41</inkml:trace>
</inkml:ink>
</file>

<file path=ppt/ink/ink1022.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2:57:13"/>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69500.000000 20100.000000 1000,'-66.000000'-93.000000'0,"19.000000"17.000000"0 ,19.000000 15.000000 0,19.000000 16.000000 0,13.000000 9.000000 0,10.000000 3.000000 0,10.000000 3.000000 0,9.000000 4.000000 0,10.000000 4.000000 0,14.000000 6.000000 0,11.000000 7.000000 0,14.000000 6.000000 0,3.000000 6.000000 0,-2.000000 6.000000 0,-3.000000 7.000000 0,-3.000000 6.000000 0,-6.000000 7.000000 0,-5.000000 10.000000 0,-7.000000 10.000000 0,-5.000000 9.000000 0,-9.000000 7.000000 0,-9.000000 7.000000 0,-10.000000 6.000000 0,-8.000000 7.000000 0,-14.000000 4.000000 0,-15.000000 3.000000 0,-15.000000 3.000000 0,-16.000000 4.000000 0,-13.000000-1.000000 0,-9.000000-3.000000 0,-10.000000-3.000000 0,-8.000000-2.000000 0,-4.000000-8.000000 0,3.000000-8.000000 0,3.000000-10.000000 0,4.000000-9.000000 0,5.000000-10.000000 0,10.000000-9.000000 0,10.000000-10.000000 0,9.000000-8.000000 0,15.000000-15.000000 0,22.000000-19.000000 0,22.000000-18.000000 0,23.000000-19.000000 0,13.000000-7.000000 0,6.000000 7.000000 0,7.000000 6.000000 0,6.000000 7.000000 0,4.000000 4.000000 0,4.000000 3.000000 0,3.000000 3.000000 0,3.000000 4.000000 0,-2.000000 4.000000 0,-6.000000 6.000000 0,-6.000000 7.000000 0,-6.000000 6.000000 0,-4.000000 6.000000 0,1.000000 6.000000 0,-1.000000 7.000000 0,1.000000 6.000000 0</inkml:trace>
</inkml:ink>
</file>

<file path=ppt/ink/ink1023.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2:57:21"/>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74250.000000 18200.000000 1000,'-65.000000'48.000000'0,"23.000000"-3.000000"0 ,22.000000-3.000000 0,22.000000-2.000000 0,13.000000-8.000000 0,7.000000-8.000000 0,6.000000-10.000000 0,7.000000-9.000000 0,-3.000000-10.000000 0,-8.000000-9.000000 0,-10.000000-10.000000 0,-9.000000-8.000000 0,-7.000000-6.000000 0,-3.000000 1.000000 0,-3.000000-1.000000 0,-2.000000 1.000000 0,-6.000000 5.000000 0,-6.000000 14.000000 0,-6.000000 11.000000 0,-6.000000 14.000000 0,1.000000 10.000000 0,9.000000 9.000000 0,10.000000 10.000000 0,10.000000 10.000000 0,4.000000 2.000000 0,0.000000-3.000000 0,0.000000-3.000000 0,0.000000-2.000000 0,3.000000-5.000000 0,6.000000-2.000000 0,7.000000-3.000000 0,6.000000-3.000000 0</inkml:trace>
</inkml:ink>
</file>

<file path=ppt/ink/ink1024.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2:57:21"/>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73800.000000 19450.000000 1000,'0.000000'101.000000'0,"0.000000"4.000000"0 ,0.000000 3.000000 0,0.000000 3.000000 0,1.000000 3.000000 0,4.000000 3.000000 0,3.000000 3.000000 0,3.000000 4.000000 0,-1.000000 2.000000 0,-2.000000 4.000000 0,-3.000000 3.000000 0,-3.000000 3.000000 0,-2.000000-4.000000 0,0.000000-8.000000 0,0.000000-10.000000 0,0.000000-9.000000 0,0.000000-12.000000 0,0.000000-11.000000 0,0.000000-14.000000 0,0.000000-11.000000 0,0.000000-18.000000 0,0.000000-22.000000 0,0.000000-22.000000 0,0.000000-21.000000 0,0.000000-12.000000-21,0.000000 1.000000-39,0.000000-1.000000-39,0.000000 1.000000-41</inkml:trace>
</inkml:ink>
</file>

<file path=ppt/ink/ink1025.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2:57:21"/>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73850.000000 19750.000000 1000,'50.000000'-46.000000'0,"0.000000"10.000000"0 ,0.000000 10.000000 0,0.000000 9.000000 0,3.000000 7.000000 0,6.000000 7.000000 0,7.000000 6.000000 0,6.000000 7.000000 0,1.000000 7.000000 0,-3.000000 9.000000 0,-3.000000 10.000000 0,-2.000000 10.000000 0,-8.000000 4.000000 0,-8.000000 0.000000 0,-10.000000 0.000000 0,-9.000000 0.000000 0,-9.000000 0.000000 0,-5.000000 0.000000 0,-7.000000 0.000000 0,-5.000000 0.000000 0,-12.000000 1.000000 0,-16.000000 4.000000 0,-15.000000 3.000000 0,-15.000000 3.000000 0,-14.000000 3.000000 0,-8.000000 3.000000 0,-10.000000 3.000000 0,-9.000000 4.000000 0,-2.000000-4.000000 0,6.000000-9.000000 0,7.000000-10.000000 0,6.000000-8.000000 0,6.000000-8.000000 0,6.000000-2.000000 0,7.000000-3.000000 0,6.000000-3.000000 0,12.000000-10.000000 0,19.000000-16.000000 0,19.000000-15.000000 0,19.000000-15.000000 0,9.000000-7.000000-21,0.000000 3.000000-39,0.000000 3.000000-39,0.000000 4.000000-41</inkml:trace>
</inkml:ink>
</file>

<file path=ppt/ink/ink1026.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2:59:42"/>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41550.000000 39450.000000 1000,'-47.000000'-91.000000'0,"6.000000"19.000000"0 ,7.000000 19.000000 0,6.000000 19.000000 0,3.000000 9.000000 0,0.000000 0.000000 0,0.000000 0.000000 0,0.000000 0.000000 0,-8.000000 4.000000 0,-16.000000 10.000000 0,-15.000000 10.000000 0,-15.000000 9.000000 0,-12.000000 7.000000 0,-6.000000 7.000000 0,-6.000000 6.000000 0,-6.000000 7.000000 0,-1.000000 5.000000 0,7.000000 7.000000 0,6.000000 6.000000 0,7.000000 7.000000 0,8.000000 4.000000 0,14.000000 3.000000 0,11.000000 3.000000 0,14.000000 4.000000 0,10.000000 2.000000 0,9.000000 4.000000 0,10.000000 3.000000 0,10.000000 3.000000 0,13.000000 1.000000 0,19.000000 1.000000 0,19.000000-1.000000 0,19.000000 1.000000 0,15.000000-4.000000 0,13.000000-6.000000 0,12.000000-6.000000 0,13.000000-6.000000 0,2.000000-7.000000 0,-5.000000-6.000000 0,-7.000000-6.000000 0,-5.000000-6.000000 0,-12.000000-4.000000 0,-16.000000 1.000000 0,-15.000000-1.000000 0,-15.000000 1.000000 0,-15.000000 2.000000 0,-12.000000 7.000000 0,-13.000000 6.000000 0,-12.000000 7.000000 0,-19.000000 7.000000 0,-25.000000 9.000000 0,-25.000000 10.000000 0,-25.000000 10.000000 0,-13.000000-1.000000 0,1.000000-9.000000 0,-1.000000-10.000000 0,1.000000-8.000000 0,4.000000-11.000000 0,9.000000-8.000000 0,10.000000-10.000000 0,10.000000-9.000000 0,14.000000-13.000000-21,23.000000-16.000000-39,22.000000-15.000000-39,22.000000-15.000000-41</inkml:trace>
</inkml:ink>
</file>

<file path=ppt/ink/ink1027.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2:59:43"/>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42100.000000 40500.000000 1000,'12.000000'-108.000000'0,"26.000000"34.000000"0 ,24.000000 35.000000 0,26.000000 35.000000 0,7.000000 19.000000 0,-9.000000 7.000000 0,-10.000000 6.000000 0,-8.000000 7.000000 0,-11.000000 5.000000 0,-8.000000 7.000000 0,-10.000000 6.000000 0,-9.000000 7.000000 0,-10.000000 5.000000 0,-9.000000 7.000000 0,-10.000000 6.000000 0,-8.000000 7.000000 0,-15.000000 4.000000 0,-19.000000 3.000000 0,-18.000000 3.000000 0,-19.000000 4.000000 0,-8.000000-3.000000 0,3.000000-5.000000 0,3.000000-7.000000 0,4.000000-5.000000 0,4.000000-9.000000 0,6.000000-9.000000 0,7.000000-10.000000 0,6.000000-8.000000 0,17.000000-11.000000 0,28.000000-8.000000 0,28.000000-10.000000 0,29.000000-9.000000 0,19.000000-9.000000 0,14.000000-5.000000 0,11.000000-7.000000 0,14.000000-5.000000 0,7.000000-3.000000 0,3.000000 4.000000 0,3.000000 3.000000 0,4.000000 3.000000 0,-7.000000 1.000000-21,-16.000000 1.000000-39,-15.000000-1.000000-39,-15.000000 1.000000-41</inkml:trace>
</inkml:ink>
</file>

<file path=ppt/ink/ink1028.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2:59:43"/>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44250.000000 39950.000000 1000,'-22.000000'129.000000'0,"6.000000"10.000000"0 ,7.000000 10.000000 0,6.000000 9.000000 0,3.000000 6.000000 0,0.000000 3.000000 0,0.000000 3.000000 0,0.000000 4.000000 0,0.000000-4.000000 0,0.000000-9.000000 0,0.000000-10.000000 0,0.000000-8.000000 0,1.000000-18.000000 0,4.000000-25.000000 0,3.000000-25.000000 0,3.000000-25.000000 0,1.000000-24.000000-21,1.000000-21.000000-39,-1.000000-22.000000-39,1.000000-22.000000-41</inkml:trace>
</inkml:ink>
</file>

<file path=ppt/ink/ink1029.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2:59:43"/>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44250.000000 39950.000000 1000,'121.000000'-65.000000'0,"-5.000000"23.000000"0 ,-7.000000 22.000000 0,-5.000000 22.000000 0,-11.000000 15.000000 0,-11.000000 9.000000 0,-14.000000 10.000000 0,-11.000000 10.000000 0,-14.000000 7.000000 0,-11.000000 6.000000 0,-14.000000 7.000000 0,-11.000000 6.000000 0,-18.000000 4.000000 0,-22.000000 4.000000 0,-22.000000 3.000000 0,-21.000000 3.000000 0,-15.000000-4.000000 0,-6.000000-8.000000 0,-6.000000-10.000000 0,-6.000000-9.000000 0,2.000000-10.000000 0,14.000000-9.000000 0,11.000000-10.000000 0,14.000000-8.000000 0,14.000000-14.000000-21,20.000000-15.000000-39,18.000000-15.000000-39,20.000000-16.000000-41</inkml:trace>
</inkml:ink>
</file>

<file path=ppt/ink/ink103.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09:28"/>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43000.000000 56750.000000 999,'-118.000000'0.000000'0,"17.000000"0.000000"0 ,15.000000 0.000000 0,16.000000 0.000000 0,5.000000 7.000000 0,-2.000000 17.000000 0,-3.000000 15.000000 0,-3.000000 16.000000 0,1.000000 10.000000 0,6.000000 7.000000 0,7.000000 6.000000 0,6.000000 7.000000 0,9.000000 0.000000 0,13.000000-2.000000 0,12.000000-3.000000 0,13.000000-3.000000 0,13.000000-2.000000 0,17.000000 0.000000 0,15.000000 0.000000 0,16.000000 0.000000 0,12.000000-8.000000 0,9.000000-16.000000 0,10.000000-15.000000 0,10.000000-15.000000 0,-1.000000-11.000000-19,-9.000000-2.000000-41,-10.000000-3.000000-41,-8.000000-3.000000-38</inkml:trace>
</inkml:ink>
</file>

<file path=ppt/ink/ink1030.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2:59:43"/>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47200.000000 40100.000000 1000,'-46.000000'-136.000000'0,"10.000000"28.000000"0 ,10.000000 28.000000 0,9.000000 29.000000 0,-1.000000 16.000000 0,-8.000000 7.000000 0,-10.000000 6.000000 0,-9.000000 7.000000 0,-12.000000 4.000000 0,-11.000000 3.000000 0,-14.000000 3.000000 0,-11.000000 4.000000 0,-7.000000 7.000000 0,0.000000 13.000000 0,0.000000 12.000000 0,0.000000 13.000000 0,3.000000 9.000000 0,6.000000 6.000000 0,7.000000 7.000000 0,6.000000 6.000000 0,10.000000 3.000000 0,17.000000 0.000000 0,15.000000 0.000000 0,16.000000 0.000000 0,15.000000 1.000000 0,16.000000 4.000000 0,15.000000 3.000000 0,17.000000 3.000000 0,14.000000 1.000000 0,17.000000 1.000000 0,15.000000-1.000000 0,16.000000 1.000000 0,4.000000-4.000000 0,-6.000000-6.000000 0,-6.000000-6.000000 0,-6.000000-6.000000 0,-10.000000-2.000000 0,-12.000000 3.000000 0,-13.000000 3.000000 0,-12.000000 4.000000 0,-18.000000 5.000000 0,-21.000000 10.000000 0,-22.000000 10.000000 0,-22.000000 9.000000 0,-18.000000 1.000000 0,-11.000000-6.000000 0,-14.000000-6.000000 0,-11.000000-6.000000 0,-6.000000-10.000000 0,4.000000-12.000000 0,3.000000-13.000000 0,3.000000-12.000000 0,9.000000-15.000000 0,16.000000-15.000000 0,15.000000-15.000000 0,17.000000-16.000000 0,10.000000-10.000000-21,6.000000-3.000000-39,7.000000-3.000000-39,6.000000-2.000000-41</inkml:trace>
</inkml:ink>
</file>

<file path=ppt/ink/ink1031.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2:59:44"/>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47800.000000 40350.000000 1000,'162.000000'-22.000000'0,"-24.000000"6.000000"0 ,-26.000000 7.000000 0,-24.000000 6.000000 0,-17.000000 3.000000 0,-5.000000 0.000000 0,-7.000000 0.000000 0,-5.000000 0.000000 0,-9.000000 6.000000 0,-9.000000 13.000000 0,-10.000000 12.000000 0,-8.000000 13.000000 0,-20.000000 15.000000 0,-28.000000 19.000000 0,-28.000000 19.000000 0,-27.000000 19.000000 0,-17.000000 9.000000 0,-3.000000 0.000000 0,-3.000000 0.000000 0,-2.000000 0.000000 0,2.000000-7.000000 0,9.000000-11.000000 0,10.000000-14.000000 0,10.000000-11.000000 0,21.000000-14.000000 0,34.000000-11.000000 0,35.000000-14.000000 0,35.000000-11.000000 0,24.000000-20.000000 0,16.000000-24.000000 0,15.000000-26.000000 0,17.000000-24.000000 0,8.000000-10.000000 0,4.000000 6.000000 0,3.000000 7.000000 0,3.000000 6.000000 0</inkml:trace>
</inkml:ink>
</file>

<file path=ppt/ink/ink1032.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2:59:44"/>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50050.000000 39750.000000 1000,'-66.000000'-79.000000'0,"19.000000"45.000000"0 ,19.000000 43.000000 0,19.000000 45.000000 0,10.000000 36.000000 0,4.000000 32.000000 0,3.000000 31.000000 0,3.000000 32.000000 0,-2.000000 22.000000 0,-6.000000 17.000000 0,-6.000000 15.000000 0,-6.000000 16.000000 0,-2.000000 4.000000 0,3.000000-6.000000 0,3.000000-6.000000 0,4.000000-6.000000 0,1.000000-21.000000 0,0.000000-34.000000 0,0.000000-35.000000 0,0.000000-33.000000 0</inkml:trace>
</inkml:ink>
</file>

<file path=ppt/ink/ink1033.xml><?xml version="1.0" encoding="utf-8"?>
<inkml:ink xmlns:inkml="http://www.w3.org/2003/InkML">
  <annotation type="ScanImages2ExtractSignatures">1</annotation>
  <annotation type="ScanImagesWidth">1</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2:59:44"/>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49950.000000 39950.000000 1000,'234.000000'-44.000000'0,"-31.000000"13.000000"0 ,-31.000000 12.000000 0,-31.000000 13.000000 0,-24.000000 10.000000 0,-16.000000 10.000000 0,-15.000000 10.000000 0,-15.000000 9.000000 0,-12.000000 4.000000 0,-6.000000 1.000000 0,-6.000000-1.000000 0,-6.000000 1.000000 0,-13.000000 2.000000 0,-19.000000 7.000000 0,-18.000000 6.000000 0,-19.000000 7.000000 0,-22.000000 5.000000 0,-25.000000 7.000000 0,-25.000000 6.000000 0,-25.000000 7.000000 0,-11.000000 0.000000 0,3.000000-2.000000 0,3.000000-3.000000 0,4.000000-3.000000 0,11.000000-10.000000 0,23.000000-16.000000 0,22.000000-15.000000 0,22.000000-15.000000 0</inkml:trace>
</inkml:ink>
</file>

<file path=ppt/ink/ink1034.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2:59:45"/>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56650.000000 40200.000000 1000,'-75.000000'-157.000000'0,"0.000000"39.000000"0 ,0.000000 36.000000 0,0.000000 39.000000 0,-5.000000 25.000000 0,-9.000000 17.000000 0,-10.000000 15.000000 0,-8.000000 16.000000 0,-4.000000 12.000000 0,3.000000 9.000000 0,3.000000 10.000000 0,4.000000 10.000000 0,5.000000 7.000000 0,10.000000 6.000000 0,10.000000 7.000000 0,9.000000 6.000000 0,12.000000 4.000000 0,16.000000 4.000000 0,15.000000 3.000000 0,17.000000 3.000000 0,14.000000-1.000000 0,17.000000-2.000000 0,15.000000-3.000000 0,16.000000-3.000000 0,12.000000-4.000000 0,9.000000-3.000000 0,10.000000-3.000000 0,10.000000-2.000000 0,-1.000000-6.000000 0,-9.000000-6.000000 0,-10.000000-6.000000 0,-8.000000-6.000000 0,-12.000000-4.000000 0,-12.000000 1.000000 0,-13.000000-1.000000 0,-12.000000 1.000000 0,-18.000000 1.000000 0,-21.000000 3.000000 0,-22.000000 3.000000 0,-22.000000 4.000000 0,-16.000000-1.000000 0,-9.000000-3.000000 0,-10.000000-3.000000 0,-8.000000-2.000000 0,2.000000-9.000000 0,16.000000-12.000000 0,15.000000-13.000000 0,17.000000-12.000000 0</inkml:trace>
</inkml:ink>
</file>

<file path=ppt/ink/ink1035.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2:59:45"/>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58300.000000 40050.000000 1000,'45.000000'-52.000000'0,"-9.000000"-3.000000"0 ,-10.000000-3.000000 0,-8.000000-2.000000 0,-6.000000-1.000000 0,1.000000 3.000000 0,-1.000000 3.000000 0,1.000000 4.000000 0,-9.000000 5.000000 0,-15.000000 10.000000 0,-15.000000 10.000000 0,-16.000000 9.000000 0,-16.000000 6.000000 0,-16.000000 3.000000 0,-15.000000 3.000000 0,-15.000000 4.000000 0,-11.000000 8.000000 0,-2.000000 17.000000 0,-3.000000 15.000000 0,-3.000000 16.000000 0,2.000000 9.000000 0,10.000000 3.000000 0,10.000000 3.000000 0,9.000000 4.000000 0,13.000000 5.000000 0,20.000000 10.000000 0,18.000000 10.000000 0,20.000000 9.000000 0,16.000000 6.000000 0,16.000000 3.000000 0,15.000000 3.000000 0,17.000000 4.000000 0,16.000000-3.000000 0,19.000000-5.000000 0,19.000000-7.000000 0,19.000000-5.000000 0,7.000000-8.000000 0,-3.000000-5.000000 0,-3.000000-7.000000 0,-2.000000-5.000000 0,-11.000000-6.000000 0,-15.000000-3.000000 0,-15.000000-3.000000 0,-16.000000-2.000000 0,-16.000000 0.000000 0,-16.000000 7.000000 0,-15.000000 6.000000 0,-15.000000 7.000000 0,-18.000000 4.000000 0,-19.000000 3.000000 0,-18.000000 3.000000 0,-19.000000 4.000000 0,-10.000000-4.000000 0,1.000000-9.000000 0,-1.000000-10.000000 0,1.000000-8.000000 0,-1.000000-11.000000 0,1.000000-8.000000 0,-1.000000-10.000000 0,1.000000-9.000000 0,5.000000-9.000000-21,14.000000-5.000000-39,11.000000-7.000000-39,14.000000-5.000000-41</inkml:trace>
</inkml:ink>
</file>

<file path=ppt/ink/ink1036.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2:59:46"/>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60400.000000 40200.000000 1000,'78.000000'4.000000'0,"6.000000"10.000000"0 ,7.000000 10.000000 0,6.000000 9.000000 0,-2.000000 6.000000 0,-9.000000 3.000000 0,-10.000000 3.000000 0,-8.000000 4.000000 0,-12.000000 4.000000 0,-12.000000 6.000000 0,-13.000000 7.000000 0,-12.000000 6.000000 0,-15.000000 4.000000 0,-15.000000 4.000000 0,-15.000000 3.000000 0,-16.000000 3.000000 0,-18.000000 6.000000 0,-18.000000 9.000000 0,-19.000000 10.000000 0,-18.000000 10.000000 0,-12.000000 2.000000 0,-3.000000-3.000000 0,-3.000000-3.000000 0,-2.000000-2.000000 0,10.000000-9.000000 0,25.000000-12.000000 0,25.000000-13.000000 0,25.000000-12.000000 0,31.000000-13.000000 0,38.000000-12.000000 0,37.000000-13.000000 0,38.000000-12.000000 0,23.000000-13.000000 0,9.000000-12.000000 0,10.000000-13.000000 0,10.000000-12.000000 0,-1.000000-5.000000 0,-9.000000 3.000000 0,-10.000000 3.000000 0,-8.000000 4.000000 0</inkml:trace>
</inkml:ink>
</file>

<file path=ppt/ink/ink1037.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2:59:46"/>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62750.000000 40000.000000 1000,'-90.000000'60.000000'0,"23.000000"23.000000"0 ,22.000000 22.000000 0,22.000000 22.000000 0,10.000000 16.000000 0,1.000000 14.000000 0,-1.000000 11.000000 0,1.000000 14.000000 0,-3.000000 13.000000 0,-2.000000 16.000000 0,-3.000000 15.000000 0,-3.000000 17.000000 0,-2.000000 0.000000 0,0.000000-11.000000 0,0.000000-14.000000 0,0.000000-11.000000 0,3.000000-23.000000 0,6.000000-31.000000 0,7.000000-31.000000 0,6.000000-31.000000 0,6.000000-29.000000-21,6.000000-24.000000-39,7.000000-26.000000-39,6.000000-24.000000-41</inkml:trace>
</inkml:ink>
</file>

<file path=ppt/ink/ink1038.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2:59:46"/>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62200.000000 40000.000000 1000,'-15.000000'-90.000000'0,"23.000000"23.000000"0 ,22.000000 22.000000 0,22.000000 22.000000 0,18.000000 13.000000 0,16.000000 7.000000 0,15.000000 6.000000 0,17.000000 7.000000 0,0.000000 5.000000 0,-11.000000 7.000000 0,-14.000000 6.000000 0,-11.000000 7.000000 0,-15.000000 2.000000 0,-16.000000 1.000000 0,-15.000000-1.000000 0,-15.000000 1.000000 0,-17.000000 4.000000 0,-15.000000 9.000000 0,-15.000000 10.000000 0,-16.000000 10.000000 0,-16.000000 4.000000 0,-16.000000 0.000000 0,-15.000000 0.000000 0,-15.000000 0.000000 0,-9.000000-2.000000 0,1.000000-3.000000 0,-1.000000-3.000000 0,1.000000-2.000000 0,10.000000-8.000000 0,22.000000-8.000000 0,22.000000-10.000000 0,23.000000-9.000000 0</inkml:trace>
</inkml:ink>
</file>

<file path=ppt/ink/ink1039.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2:59:47"/>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64950.000000 40450.000000 1000,'101.000000'0.000000'0,"4.000000"0.000000"0 ,3.000000 0.000000 0,3.000000 0.000000 0,-2.000000 6.000000 0,-6.000000 13.000000 0,-6.000000 12.000000 0,-6.000000 13.000000 0,-12.000000 10.000000 0,-15.000000 10.000000 0,-15.000000 10.000000 0,-16.000000 9.000000 0,-21.000000 7.000000 0,-24.000000 7.000000 0,-26.000000 6.000000 0,-24.000000 7.000000 0,-23.000000 5.000000 0,-18.000000 7.000000 0,-19.000000 6.000000 0,-18.000000 7.000000 0,-10.000000-1.000000 0,0.000000-6.000000 0,0.000000-6.000000 0,0.000000-6.000000 0,9.000000-9.000000 0,19.000000-8.000000 0,19.000000-10.000000 0,19.000000-9.000000 0,18.000000-10.000000 0,19.000000-9.000000 0,19.000000-10.000000 0,19.000000-8.000000 0,24.000000-11.000000 0,32.000000-8.000000 0,31.000000-10.000000 0,32.000000-9.000000 0,19.000000-15.000000 0,10.000000-18.000000 0,10.000000-19.000000 0,9.000000-18.000000 0,1.000000-7.000000 0,-6.000000 6.000000 0,-6.000000 7.000000 0,-6.000000 6.000000 0,-15.000000 7.000000 0,-21.000000 10.000000 0,-22.000000 10.000000 0,-22.000000 9.000000 0,-13.000000 4.000000-21,-3.000000 1.000000-39,-3.000000-1.000000-39,-2.000000 1.000000-41</inkml:trace>
</inkml:ink>
</file>

<file path=ppt/ink/ink104.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09:28"/>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45850.000000 56100.000000 999,'-140.000000'-44.000000'0,"23.000000"13.000000"0 ,22.000000 12.000000 0,22.000000 13.000000 0,5.000000 16.000000 0,-8.000000 23.000000 0,-10.000000 22.000000 0,-9.000000 22.000000 0,-1.000000 13.000000 0,10.000000 7.000000 0,10.000000 6.000000 0,9.000000 7.000000 0,10.000000 4.000000 0,14.000000 3.000000 0,11.000000 3.000000 0,14.000000 4.000000 0,16.000000-7.000000 0,22.000000-16.000000 0,22.000000-15.000000 0,23.000000-15.000000 0,17.000000-15.000000 0,17.000000-12.000000 0,15.000000-13.000000 0,16.000000-12.000000 0,2.000000-15.000000 0,-8.000000-15.000000 0,-10.000000-15.000000 0,-9.000000-16.000000 0,-12.000000-7.000000-19,-11.000000 4.000000-41,-14.000000 3.000000-41,-11.000000 3.000000-38</inkml:trace>
</inkml:ink>
</file>

<file path=ppt/ink/ink1040.xml><?xml version="1.0" encoding="utf-8"?>
<inkml:ink xmlns:inkml="http://www.w3.org/2003/InkML">
  <annotation type="ScanImages2ExtractSignatures">1</annotation>
  <annotation type="ScanImagesWidth">12</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2:59:47"/>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67600.000000 39900.000000 1000,'-21.000000'-49.000000'0,"10.000000"54.000000"0 ,10.000000 53.000000 0,9.000000 53.000000 0,2.000000 35.000000 0,-2.000000 20.000000 0,-3.000000 18.000000 0,-3.000000 20.000000 0,-2.000000 5.000000 0,0.000000-6.000000 0,0.000000-6.000000 0,0.000000-6.000000 0,-2.000000 10.000000 0,-3.000000 29.000000 0,-3.000000 28.000000 0,-2.000000 28.000000 0,-3.000000-10.000000 0,1.000000-46.000000 0,-1.000000-47.000000 0,1.000000-47.000000 0,2.000000-43.000000-21,7.000000-36.000000-39,6.000000-39.000000-39,7.000000-36.000000-41</inkml:trace>
</inkml:ink>
</file>

<file path=ppt/ink/ink1041.xml><?xml version="1.0" encoding="utf-8"?>
<inkml:ink xmlns:inkml="http://www.w3.org/2003/InkML">
  <annotation type="ScanImages2ExtractSignatures">1</annotation>
  <annotation type="ScanImagesWidth">9</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2:59:47"/>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67400.000000 39550.000000 1000,'103.000000'-41.000000'0,"6.000000"19.000000"0 ,7.000000 19.000000 0,6.000000 19.000000 0,-1.000000 18.000000 0,-5.000000 19.000000 0,-7.000000 19.000000 0,-5.000000 19.000000 0,-14.000000 7.000000 0,-18.000000-3.000000 0,-19.000000-3.000000 0,-18.000000-2.000000 0,-17.000000-3.000000 0,-11.000000 1.000000 0,-14.000000-1.000000 0,-11.000000 1.000000 0,-22.000000-3.000000 0,-27.000000-2.000000 0,-28.000000-3.000000 0,-28.000000-3.000000 0,-17.000000-7.000000 0,-2.000000-9.000000 0,-3.000000-10.000000 0,-3.000000-8.000000 0,12.000000-11.000000 0,28.000000-8.000000 0,28.000000-10.000000 0,29.000000-9.000000 0</inkml:trace>
</inkml:ink>
</file>

<file path=ppt/ink/ink1042.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2:59:48"/>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26850.000000 15700.000000 1000,'-69.000000'-113.000000'0,"13.000000"26.000000"0 ,12.000000 24.000000 0,13.000000 26.000000 0,4.000000 12.000000 0,-3.000000 0.000000 0,-3.000000 0.000000 0,-2.000000 0.000000 0,-14.000000 4.000000 0,-21.000000 10.000000 0,-22.000000 10.000000 0,-22.000000 9.000000 0,-15.000000 9.000000 0,-5.000000 9.000000 0,-7.000000 10.000000 0,-5.000000 10.000000 0,-3.000000 4.000000 0,4.000000 0.000000 0,3.000000 0.000000 0,3.000000 0.000000 0,9.000000 0.000000 0,16.000000 0.000000 0,15.000000 0.000000 0,17.000000 0.000000 0,13.000000 4.000000 0,13.000000 10.000000 0,12.000000 10.000000 0,13.000000 9.000000 0,12.000000 6.000000 0,13.000000 3.000000 0,12.000000 3.000000 0,13.000000 4.000000 0,20.000000-3.000000 0,28.000000-5.000000 0,28.000000-7.000000 0,29.000000-5.000000 0,2.000000-12.000000 0,-21.000000-16.000000 0,-22.000000-15.000000 0,-22.000000-15.000000 0,-7.000000-7.000000 0,10.000000 3.000000 0,10.000000 3.000000 0,9.000000 4.000000 0,2.000000 1.000000 0,-2.000000 0.000000 0,-3.000000 0.000000 0,-3.000000 0.000000 0,-4.000000 0.000000 0,-3.000000 0.000000 0,-3.000000 0.000000 0,-2.000000 0.000000 0,-5.000000 1.000000 0,-2.000000 4.000000 0,-3.000000 3.000000 0,-3.000000 3.000000 0,-7.000000 1.000000 0,-9.000000 1.000000 0,-10.000000-1.000000 0,-8.000000 1.000000 0,-12.000000 10.000000 0,-12.000000 22.000000 0,-13.000000 22.000000 0,-12.000000 23.000000 0,-18.000000 6.000000 0,-21.000000-5.000000 0,-22.000000-7.000000 0,-22.000000-5.000000 0,-15.000000-4.000000 0,-5.000000 0.000000 0,-7.000000 0.000000 0,-5.000000 0.000000 0,8.000000-11.000000 0,26.000000-22.000000 0,24.000000-22.000000 0,26.000000-21.000000 0,10.000000-9.000000 0,-3.000000 7.000000 0,-3.000000 6.000000 0,-2.000000 7.000000 0,0.000000 0.000000 0,7.000000-2.000000 0,6.000000-3.000000 0,7.000000-3.000000 0,2.000000-6.000000-21,1.000000-5.000000-39,-1.000000-7.000000-39,1.000000-5.000000-41</inkml:trace>
</inkml:ink>
</file>

<file path=ppt/ink/ink1043.xml><?xml version="1.0" encoding="utf-8"?>
<inkml:ink xmlns:inkml="http://www.w3.org/2003/InkML">
  <annotation type="ScanImages2ExtractSignatures">1</annotation>
  <annotation type="ScanImagesWidth">20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2:59:49"/>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27850.000000 16350.000000 1000,'142.000000'-133.000000'0,"-16.000000"34.000000"0 ,-15.000000 35.000000 0,-15.000000 35.000000 0,-7.000000 19.000000 0,3.000000 7.000000 0,3.000000 6.000000 0,4.000000 7.000000 0,-4.000000 8.000000 0,-9.000000 14.000000 0,-10.000000 11.000000 0,-8.000000 14.000000 0,-12.000000 10.000000 0,-12.000000 9.000000 0,-13.000000 10.000000 0,-12.000000 10.000000 0,-19.000000 8.000000 0,-25.000000 10.000000 0,-25.000000 10.000000 0,-25.000000 9.000000 0,-19.000000 2.000000 0,-12.000000-2.000000 0,-13.000000-3.000000 0,-12.000000-3.000000 0,-7.000000-7.000000 0,1.000000-9.000000 0,-1.000000-10.000000 0,1.000000-8.000000 0,8.000000-12.000000 0,20.000000-12.000000 0,18.000000-13.000000 0,20.000000-12.000000 0,11.000000-9.000000 0,7.000000-2.000000 0,6.000000-3.000000 0,7.000000-3.000000 0,15.000000-4.000000 0,25.000000-3.000000 0,25.000000-3.000000 0,25.000000-2.000000 0,21.000000-11.000000 0,20.000000-15.000000 0,18.000000-15.000000 0,20.000000-16.000000 0,8.000000-10.000000 0,1.000000-3.000000 0,-1.000000-3.000000 0,1.000000-2.000000 0,-9.000000 2.000000 0,-15.000000 9.000000 0,-15.000000 10.000000 0,-16.000000 10.000000 0,-1.000000 4.000000 0,17.000000 0.000000 0,15.000000 0.000000 0,16.000000 0.000000 0</inkml:trace>
</inkml:ink>
</file>

<file path=ppt/ink/ink1044.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2:59:49"/>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31950.000000 15500.000000 1000,'-96.000000'-130.000000'0,"10.000000"41.000000"0 ,10.000000 40.000000 0,9.000000 42.000000 0,-4.000000 25.000000 0,-15.000000 14.000000 0,-15.000000 11.000000 0,-16.000000 14.000000 0,-4.000000 10.000000 0,10.000000 9.000000 0,10.000000 10.000000 0,9.000000 10.000000 0,12.000000 5.000000 0,16.000000 4.000000 0,15.000000 3.000000 0,17.000000 3.000000 0,14.000000-1.000000 0,17.000000-2.000000 0,15.000000-3.000000 0,16.000000-3.000000 0,18.000000-4.000000 0,22.000000-3.000000 0,22.000000-3.000000 0,23.000000-2.000000 0,10.000000-6.000000 0,0.000000-6.000000 0,0.000000-6.000000 0,0.000000-6.000000 0,-5.000000-4.000000 0,-9.000000 1.000000 0,-10.000000-1.000000 0,-8.000000 1.000000 0,-14.000000-1.000000 0,-15.000000 1.000000 0,-15.000000-1.000000 0,-16.000000 1.000000 0,-24.000000 4.000000 0,-31.000000 9.000000 0,-31.000000 10.000000 0,-31.000000 10.000000 0,-20.000000-1.000000 0,-5.000000-9.000000 0,-7.000000-10.000000 0,-5.000000-8.000000 0,-3.000000-9.000000 0,4.000000-6.000000 0,3.000000-6.000000 0,3.000000-6.000000 0,7.000000-9.000000 0,14.000000-8.000000 0,11.000000-10.000000 0,14.000000-9.000000 0</inkml:trace>
</inkml:ink>
</file>

<file path=ppt/ink/ink1045.xml><?xml version="1.0" encoding="utf-8"?>
<inkml:ink xmlns:inkml="http://www.w3.org/2003/InkML">
  <annotation type="ScanImages2ExtractSignatures">1</annotation>
  <annotation type="ScanImagesWidth">31</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2:59:50"/>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32900.000000 15550.000000 1000,'45.000000'-202.000000'0,"-9.000000"47.000000"0 ,-10.000000 47.000000 0,-8.000000 48.000000 0,-4.000000 33.000000 0,3.000000 22.000000 0,3.000000 22.000000 0,4.000000 23.000000 0,-3.000000 27.000000 0,-5.000000 34.000000 0,-7.000000 35.000000 0,-5.000000 35.000000 0,-4.000000 25.000000 0,0.000000 20.000000 0,0.000000 18.000000 0,0.000000 20.000000 0,-4.000000 17.000000 0,-5.000000 20.000000 0,-7.000000 18.000000 0,-5.000000 20.000000 0,-3.000000-1.000000 0,4.000000-19.000000 0,3.000000-18.000000 0,3.000000-19.000000 0,3.000000-29.000000 0,3.000000-36.000000 0,3.000000-39.000000 0,4.000000-36.000000 0,5.000000-25.000000 0,10.000000-8.000000 0,10.000000-10.000000 0,9.000000-9.000000 0,2.000000-20.000000 0,-2.000000-27.000000 0,-3.000000-28.000000 0,-3.000000-28.000000 0,-2.000000-27.000000 0,0.000000-25.000000 0,0.000000-25.000000 0,0.000000-25.000000 0,-4.000000-4.000000-21,-5.000000 20.000000-39,-7.000000 18.000000-39,-5.000000 20.000000-41</inkml:trace>
</inkml:ink>
</file>

<file path=ppt/ink/ink1046.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2:59:50"/>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33000.000000 15900.000000 1000,'-16.000000'-144.000000'0,"19.000000"13.000000"0 ,19.000000 12.000000 0,19.000000 13.000000 0,19.000000 10.000000 0,23.000000 10.000000 0,22.000000 10.000000 0,22.000000 9.000000 0,8.000000 12.000000 0,-2.000000 16.000000 0,-3.000000 15.000000 0,-3.000000 17.000000 0,-10.000000 16.000000 0,-16.000000 19.000000 0,-15.000000 19.000000 0,-15.000000 19.000000 0,-17.000000 13.000000 0,-15.000000 10.000000 0,-15.000000 10.000000 0,-16.000000 9.000000 0,-23.000000 7.000000 0,-27.000000 7.000000 0,-28.000000 6.000000 0,-28.000000 7.000000 0,-15.000000-6.000000 0,1.000000-15.000000 0,-1.000000-15.000000 0,1.000000-16.000000 0,-3.000000-10.000000 0,-2.000000-3.000000 0,-3.000000-3.000000 0,-3.000000-2.000000 0,8.000000-9.000000 0,23.000000-12.000000 0,22.000000-13.000000 0,22.000000-12.000000 0</inkml:trace>
</inkml:ink>
</file>

<file path=ppt/ink/ink1047.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2:59:50"/>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35000.000000 16350.000000 1000,'71.000000'115.000000'0,"-5.000000"-18.000000"0 ,-7.000000-19.000000 0,-5.000000-18.000000 0,2.000000-14.000000 0,13.000000-5.000000 0,12.000000-7.000000 0,13.000000-5.000000 0,7.000000-4.000000 0,4.000000 0.000000 0,3.000000 0.000000 0,3.000000 0.000000 0,-5.000000 0.000000 0,-12.000000 0.000000 0,-13.000000 0.000000 0,-12.000000 0.000000 0,-15.000000 7.000000 0,-15.000000 17.000000 0,-15.000000 15.000000 0,-16.000000 16.000000 0,-24.000000 12.000000 0,-31.000000 9.000000 0,-31.000000 10.000000 0,-31.000000 10.000000 0,-20.000000 0.000000 0,-5.000000-5.000000 0,-7.000000-7.000000 0,-5.000000-5.000000 0,3.000000-9.000000 0,17.000000-9.000000 0,15.000000-10.000000 0,16.000000-8.000000 0,23.000000-12.000000 0,31.000000-12.000000 0,32.000000-13.000000 0,31.000000-12.000000 0,28.000000-13.000000 0,25.000000-12.000000 0,25.000000-13.000000 0,25.000000-12.000000 0,14.000000-7.000000 0,3.000000 1.000000 0,3.000000-1.000000 0,4.000000 1.000000 0,-14.000000 2.000000 0,-27.000000 7.000000 0,-28.000000 6.000000 0,-28.000000 7.000000 0,-15.000000 2.000000-21,1.000000 1.000000-39,-1.000000-1.000000-39,1.000000 1.000000-41</inkml:trace>
</inkml:ink>
</file>

<file path=ppt/ink/ink1048.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2:59:50"/>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37650.000000 16350.000000 1000,'-22.000000'-90.000000'0,"6.000000"73.000000"0 ,7.000000 72.000000 0,6.000000 72.000000 0,4.000000 44.000000 0,4.000000 20.000000 0,3.000000 18.000000 0,3.000000 20.000000 0,6.000000 10.000000 0,9.000000 3.000000 0,10.000000 3.000000 0,10.000000 4.000000 0,4.000000-3.000000 0,0.000000-5.000000 0,0.000000-7.000000 0,0.000000-5.000000 0,-2.000000-19.000000 0,-3.000000-27.000000 0,-3.000000-28.000000 0,-2.000000-28.000000 0,-3.000000-24.000000 0,1.000000-19.000000 0,-1.000000-18.000000 0,1.000000-19.000000 0,-6.000000-29.000000 0,-8.000000-36.000000 0,-10.000000-39.000000 0,-9.000000-36.000000 0,-5.000000-11.000000 0,0.000000 20.000000 0,0.000000 18.000000 0,0.000000 20.000000 0,-2.000000 6.000000-21,-3.000000-2.000000-39,-3.000000-3.000000-39,-2.000000-3.000000-41</inkml:trace>
</inkml:ink>
</file>

<file path=ppt/ink/ink1049.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2:59:51"/>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37450.000000 16450.000000 1000,'-35.000000'-132.000000'0,"32.000000"39.000000"0 ,31.000000 36.000000 0,32.000000 39.000000 0,32.000000 18.000000 0,34.000000 0.000000 0,35.000000 0.000000 0,35.000000 0.000000 0,18.000000 3.000000 0,3.000000 6.000000 0,3.000000 7.000000 0,4.000000 6.000000 0,-12.000000 7.000000 0,-24.000000 10.000000 0,-26.000000 10.000000 0,-24.000000 9.000000 0,-34.000000 10.000000 0,-40.000000 14.000000 0,-40.000000 11.000000 0,-41.000000 14.000000 0,-43.000000 7.000000 0,-43.000000 3.000000 0,-44.000000 3.000000 0,-43.000000 4.000000 0,-25.000000-6.000000 0,-2.000000-11.000000 0,-3.000000-14.000000 0,-3.000000-11.000000 0,7.000000-12.000000 0,19.000000-9.000000 0,19.000000-10.000000 0,19.000000-8.000000 0,23.000000-11.000000-21,28.000000-8.000000-39,28.000000-10.000000-39,29.000000-9.000000-41</inkml:trace>
</inkml:ink>
</file>

<file path=ppt/ink/ink105.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09:37"/>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100550.000000 30700.000000 999,'206.000000'-90.000000'0,"-37.000000"23.000000"0 ,-38.000000 22.000000 0,-37.000000 22.000000 0,-13.000000 10.000000 0,13.000000 1.000000 0,12.000000-1.000000 0,13.000000 1.000000 0</inkml:trace>
</inkml:ink>
</file>

<file path=ppt/ink/ink1050.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18:36:04"/>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44300.000000 12150.000000 1000,'-47.000000'123.000000'0,"6.000000"-3.000000"0 ,7.000000-3.000000 0,6.000000-2.000000 0,4.000000-3.000000 0,4.000000 1.000000 0,3.000000-1.000000 0,3.000000 1.000000 0,4.000000-9.000000 0,7.000000-15.000000 0,6.000000-15.000000 0,7.000000-16.000000 0,13.000000-13.000000 0,22.000000-9.000000 0,22.000000-10.000000 0,23.000000-8.000000 0,13.000000-15.000000 0,6.000000-19.000000 0,7.000000-18.000000 0,6.000000-19.000000 0,-1.000000-15.000000 0,-5.000000-8.000000 0,-7.000000-10.000000 0,-5.000000-9.000000 0,-12.000000-4.000000 0,-16.000000 4.000000 0,-15.000000 3.000000 0,-15.000000 3.000000 0,-14.000000-1.000000 0,-8.000000-2.000000 0,-10.000000-3.000000 0,-9.000000-3.000000 0,-15.000000-2.000000 0,-18.000000 0.000000 0,-19.000000 0.000000 0,-18.000000 0.000000 0,-17.000000 7.000000 0,-11.000000 17.000000 0,-14.000000 15.000000 0,-11.000000 16.000000 0,-12.000000 18.000000 0,-9.000000 22.000000 0,-10.000000 22.000000 0,-8.000000 23.000000 0,-6.000000 22.000000 0,1.000000 26.000000 0,-1.000000 24.000000 0,1.000000 26.000000 0,8.000000 10.000000 0,20.000000-3.000000 0,18.000000-3.000000 0,20.000000-2.000000 0,17.000000-6.000000 0,20.000000-6.000000 0,18.000000-6.000000 0,20.000000-6.000000 0,17.000000-7.000000 0,20.000000-6.000000 0,18.000000-6.000000 0,20.000000-6.000000 0,13.000000-10.000000 0,9.000000-12.000000 0,10.000000-13.000000 0,10.000000-12.000000 0,8.000000-12.000000 0,10.000000-8.000000 0,10.000000-10.000000 0,9.000000-9.000000 0,-8.000000-9.000000-21,-25.000000-5.000000-39,-25.000000-7.000000-39,-25.000000-5.000000-41</inkml:trace>
</inkml:ink>
</file>

<file path=ppt/ink/ink1051.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18:36:04"/>
    </inkml:context>
    <inkml:brush xml:id="br0">
      <inkml:brushProperty name="width" value="0.0333333350718021" units="cm"/>
      <inkml:brushProperty name="height" value="0.0333333350718021" units="cm"/>
      <inkml:brushProperty name="color" value="#F2395B"/>
      <inkml:brushProperty name="ignorePressure" value="0"/>
    </inkml:brush>
  </inkml:definitions>
  <inkml:trace contextRef="#ctx0" brushRef="#br0">46375.000000 13750.000000 333,'81.000000'32.000000'167,"26.000000"24.000000"-1 ,25.000000 25.000000 1,26.000000 23.000000 0</inkml:trace>
</inkml:ink>
</file>

<file path=ppt/ink/ink1052.xml><?xml version="1.0" encoding="utf-8"?>
<inkml:ink xmlns:inkml="http://www.w3.org/2003/InkML">
  <annotation type="ScanImages2ExtractSignatures">1</annotation>
  <annotation type="ScanImagesWidth">2883633</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18:36:04"/>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47650.000000 11900.000000 1000,'118.000000'109.000000'0,"-11.000000"-31.000000"0 ,-14.000000-31.000000 0,-11.000000-31.000000 0,-7.000000-24.000000 0,0.000000-16.000000 0,0.000000-15.000000 0,0.000000-15.000000 0,-4.000000-7.000000 0,-5.000000 3.000000 0,-7.000000 3.000000 0,-5.000000 4.000000 0,-9.000000 2.000000 0,-9.000000 4.000000 0,-10.000000 3.000000 0,-8.000000 3.000000 0,-11.000000 1.000000 0,-8.000000 1.000000 0,-10.000000-1.000000 0,-9.000000 1.000000 0,-9.000000 4.000000 0,-5.000000 9.000000 0,-7.000000 10.000000 0,-5.000000 10.000000 0,-3.000000 11.000000 0,4.000000 17.000000 0,3.000000 15.000000 0,3.000000 16.000000 0,1.000000 16.000000 0,1.000000 20.000000 0,-1.000000 18.000000 0,1.000000 20.000000 0,-1.000000 3.000000 0,1.000000-8.000000 0,-1.000000-10.000000 0,1.000000-9.000000 0,4.000000-10.000000 0,9.000000-9.000000 0,10.000000-10.000000 0,10.000000-8.000000 0,11.000000-14.000000 0,17.000000-15.000000 0,15.000000-15.000000 0,16.000000-16.000000 0,7.000000-13.000000 0,1.000000-9.000000 0,-1.000000-10.000000 0,1.000000-8.000000 0,-4.000000-3.000000 0,-6.000000 7.000000 0,-6.000000 6.000000 0,-6.000000 7.000000 0,-18.000000 19.000000 0,-28.000000 35.000000 0,-28.000000 35.000000 0,-27.000000 34.000000 0,-15.000000 13.000000 0,0.000000-5.000000 0,0.000000-7.000000 0,0.000000-5.000000 0,3.000000-9.000000 0,6.000000-9.000000 0,7.000000-10.000000 0,6.000000-8.000000 0,6.000000-8.000000 0,6.000000-2.000000 0,7.000000-3.000000 0,6.000000-3.000000 0,18.000000-20.000000 0,32.000000-33.000000 0,31.000000-35.000000 0,32.000000-34.000000 0,11.000000-15.000000 0,-5.000000 7.000000 0,-7.000000 6.000000 0,-5.000000 7.000000 0,-8.000000 5.000000 0,-5.000000 7.000000 0,-7.000000 6.000000 0,-5.000000 7.000000 0,-4.000000 13.000000 0,0.000000 22.000000 0,0.000000 22.000000 0,0.000000 23.000000 0,-4.000000 16.000000 0,-5.000000 13.000000 0,-7.000000 12.000000 0,-5.000000 13.000000 0,-1.000000 1.000000 0,6.000000-9.000000 0,7.000000-10.000000 0,6.000000-8.000000 0,1.000000-12.000000 0,-3.000000-12.000000 0,-3.000000-13.000000 0,-2.000000-12.000000 0</inkml:trace>
</inkml:ink>
</file>

<file path=ppt/ink/ink1053.xml><?xml version="1.0" encoding="utf-8"?>
<inkml:ink xmlns:inkml="http://www.w3.org/2003/InkML">
  <annotation type="ScanImages2ExtractSignatures">1</annotation>
  <annotation type="ScanImagesWidth">1000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18:36:05"/>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49900.000000 11100.000000 1000,'93.000000'65.000000'-21,"-11.000000"-18.000000"-39 ,-14.000000-19.000000-39,-11.000000-18.000000-41</inkml:trace>
</inkml:ink>
</file>

<file path=ppt/ink/ink1054.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18:36:05"/>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51250.000000 11100.000000 1000,'-74.000000'71.000000'0,"4.000000"-5.000000"0 ,3.000000-7.000000 0,3.000000-5.000000 0,-4.000000 0.000000 0,-8.000000 10.000000 0,-10.000000 10.000000 0,-9.000000 9.000000 0,-5.000000 4.000000 0,0.000000 1.000000 0,0.000000-1.000000 0,0.000000 1.000000 0,9.000000-6.000000 0,19.000000-8.000000 0,19.000000-10.000000 0,19.000000-9.000000 0,18.000000-13.000000 0,19.000000-16.000000 0,19.000000-15.000000 0,19.000000-15.000000 0,12.000000-11.000000 0,6.000000-2.000000 0,7.000000-3.000000 0,6.000000-3.000000 0,-1.000000 1.000000 0,-5.000000 6.000000 0,-7.000000 7.000000 0,-5.000000 6.000000 0,-9.000000 9.000000 0,-9.000000 13.000000 0,-10.000000 12.000000 0,-8.000000 13.000000 0,-14.000000 12.000000 0,-15.000000 13.000000 0,-15.000000 12.000000 0,-16.000000 13.000000 0,-12.000000 9.000000 0,-5.000000 6.000000 0,-7.000000 7.000000 0,-5.000000 6.000000 0,-4.000000-2.000000 0,0.000000-9.000000 0,0.000000-10.000000 0,0.000000-8.000000 0,4.000000-14.000000 0,10.000000-15.000000 0,10.000000-15.000000 0,9.000000-16.000000 0,13.000000-18.000000 0,20.000000-18.000000 0,18.000000-19.000000 0,20.000000-18.000000 0,13.000000-14.000000 0,9.000000-5.000000 0,10.000000-7.000000 0,10.000000-5.000000 0,5.000000-3.000000 0,4.000000 4.000000 0,3.000000 3.000000 0,3.000000 3.000000 0,-4.000000 7.000000 0,-8.000000 14.000000 0,-10.000000 11.000000 0,-9.000000 14.000000 0,-9.000000 11.000000 0,-5.000000 14.000000 0,-7.000000 11.000000 0,-5.000000 14.000000 0,-8.000000 10.000000 0,-5.000000 9.000000 0,-7.000000 10.000000 0,-5.000000 10.000000 0,-9.000000 2.000000 0,-9.000000-3.000000 0,-10.000000-3.000000 0,-8.000000-2.000000 0,-6.000000-6.000000 0,1.000000-6.000000 0,-1.000000-6.000000 0,1.000000-6.000000 0,-1.000000-7.000000 0,1.000000-6.000000 0,-1.000000-6.000000 0,1.000000-6.000000 0,1.000000-9.000000 0,3.000000-8.000000 0,3.000000-10.000000 0,4.000000-9.000000 0,4.000000-7.000000 0,6.000000-3.000000 0,7.000000-3.000000 0,6.000000-2.000000 0</inkml:trace>
</inkml:ink>
</file>

<file path=ppt/ink/ink1055.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18:36:05"/>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50350.000000 13350.000000 1000,'50.000000'-41.000000'0,"0.000000"19.000000"0 ,0.000000 19.000000 0,0.000000 19.000000 0,-2.000000 7.000000 0,-3.000000-3.000000 0,-3.000000-3.000000 0,-2.000000-2.000000 0</inkml:trace>
</inkml:ink>
</file>

<file path=ppt/ink/ink1056.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18:36:05"/>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51150.000000 12900.000000 1000,'45.000000'-36.000000'0,"-9.000000"28.000000"0 ,-10.000000 28.000000 0,-8.000000 29.000000 0</inkml:trace>
</inkml:ink>
</file>

<file path=ppt/ink/ink1057.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18:36:06"/>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51600.000000 12350.000000 1000,'21.000000'240.000000'0,"-5.000000"-18.000000"0 ,-7.000000-19.000000 0,-5.000000-18.000000 0,-4.000000-9.000000 0,0.000000 4.000000 0,0.000000 3.000000 0,0.000000 3.000000 0,0.000000-4.000000 0,0.000000-8.000000 0,0.000000-10.000000 0,0.000000-9.000000 0,3.000000-16.000000 0,6.000000-22.000000 0,7.000000-22.000000 0,6.000000-21.000000 0</inkml:trace>
</inkml:ink>
</file>

<file path=ppt/ink/ink1058.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18:36:06"/>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52350.000000 11700.000000 1000,'185.000000'-19.000000'0,"-27.000000"13.000000"0 ,-28.000000 12.000000 0,-28.000000 13.000000 0,-21.000000 9.000000 0,-12.000000 6.000000 0,-13.000000 7.000000 0,-12.000000 6.000000 0,-10.000000 7.000000 0,-6.000000 10.000000 0,-6.000000 10.000000 0,-6.000000 9.000000 0,-15.000000 7.000000 0,-21.000000 7.000000 0,-22.000000 6.000000 0,-22.000000 7.000000 0,-13.000000 2.000000 0,-3.000000 1.000000 0,-3.000000-1.000000 0,-2.000000 1.000000 0,3.000000-7.000000 0,14.000000-12.000000 0,11.000000-13.000000 0,14.000000-12.000000 0,16.000000-12.000000 0,22.000000-8.000000 0,22.000000-10.000000 0,23.000000-9.000000 0,11.000000-12.000000 0,4.000000-11.000000 0,3.000000-14.000000 0,3.000000-11.000000 0,-2.000000-6.000000 0,-6.000000 4.000000 0,-6.000000 3.000000 0,-6.000000 3.000000 0</inkml:trace>
</inkml:ink>
</file>

<file path=ppt/ink/ink1059.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18:36:06"/>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52650.000000 13100.000000 1000,'-66.000000'-96.000000'0,"19.000000"60.000000"0 ,19.000000 60.000000 0,19.000000 59.000000 0,9.000000 32.000000 0,0.000000 7.000000 0,0.000000 6.000000 0,0.000000 7.000000 0,1.000000-1.000000 0,4.000000-6.000000 0,3.000000-6.000000 0,3.000000-6.000000 0,6.000000-12.000000 0,9.000000-15.000000 0,10.000000-15.000000 0,10.000000-16.000000 0,7.000000-19.000000 0,6.000000-22.000000 0,7.000000-22.000000 0,6.000000-21.000000 0,-4.000000-10.000000-21,-11.000000 3.000000-39,-14.000000 3.000000-39,-11.000000 4.000000-41</inkml:trace>
</inkml:ink>
</file>

<file path=ppt/ink/ink106.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09:38"/>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34350.000000 59750.000000 999,'-225.000000'43.000000'0,"50.000000"-11.000000"0 ,50.000000-14.000000 0,50.000000-11.000000 0,46.000000 0.000000 0,45.000000 17.000000 0,43.000000 15.000000 0,45.000000 16.000000 0,55.000000-4.000000 0,69.000000-21.000000 0,69.000000-22.000000 0,69.000000-22.000000 0,60.000000-15.000000 0,54.000000-5.000000 0,53.000000-7.000000 0,53.000000-5.000000 0,43.000000 0.000000 0,35.000000 10.000000 0,35.000000 10.000000 0,34.000000 9.000000 0,17.000000-7.000000 0,0.000000-21.000000 0,0.000000-22.000000 0,0.000000-22.000000 0,-19.000000-19.000000 0,-37.000000-16.000000 0,-38.000000-15.000000 0,-37.000000-15.000000 0,-44.000000 0.000000 0,-50.000000 20.000000 0,-50.000000 18.000000 0,-50.000000 20.000000 0,-55.000000 14.000000 0,-59.000000 14.000000 0,-60.000000 11.000000 0,-58.000000 14.000000 0</inkml:trace>
</inkml:ink>
</file>

<file path=ppt/ink/ink1060.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18:36:06"/>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54250.000000 12350.000000 1000,'-4.000000'-79.000000'0,"-5.000000"45.000000"0 ,-7.000000 43.000000 0,-5.000000 45.000000 0,-4.000000 30.000000 0,0.000000 19.000000 0,0.000000 19.000000 0,0.000000 19.000000 0,1.000000 12.000000 0,4.000000 6.000000 0,3.000000 7.000000 0,3.000000 6.000000 0,3.000000-2.000000 0,3.000000-9.000000 0,3.000000-10.000000 0,4.000000-8.000000 0,2.000000-14.000000 0,4.000000-15.000000 0,3.000000-15.000000 0,3.000000-16.000000 0,4.000000-23.000000 0,7.000000-27.000000 0,6.000000-28.000000 0,7.000000-28.000000 0,-1.000000-15.000000-21,-6.000000 1.000000-39,-6.000000-1.000000-39,-6.000000 1.000000-41</inkml:trace>
</inkml:ink>
</file>

<file path=ppt/ink/ink1061.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18:36:07"/>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54650.000000 11650.000000 1000,'92.000000'-44.000000'0,"-16.000000"13.000000"0 ,-15.000000 12.000000 0,-15.000000 13.000000 0,-7.000000 7.000000 0,3.000000 4.000000 0,3.000000 3.000000 0,4.000000 3.000000 0,-4.000000 6.000000 0,-9.000000 9.000000 0,-10.000000 10.000000 0,-8.000000 10.000000 0,-9.000000 7.000000 0,-6.000000 6.000000 0,-6.000000 7.000000 0,-6.000000 6.000000 0,-12.000000 6.000000 0,-15.000000 6.000000 0,-15.000000 7.000000 0,-16.000000 6.000000 0,-7.000000 1.000000 0,4.000000-3.000000 0,3.000000-3.000000 0,3.000000-2.000000 0,4.000000-9.000000 0,7.000000-12.000000 0,6.000000-13.000000 0,7.000000-12.000000 0,16.000000-15.000000 0,29.000000-15.000000 0,28.000000-15.000000 0,28.000000-16.000000 0,14.000000-12.000000 0,0.000000-5.000000 0,0.000000-7.000000 0,0.000000-5.000000 0,-5.000000 2.000000 0,-9.000000 13.000000 0,-10.000000 12.000000 0,-8.000000 13.000000 0,-12.000000 10.000000 0,-12.000000 10.000000 0,-13.000000 10.000000 0,-12.000000 9.000000 0,-12.000000 9.000000 0,-8.000000 9.000000 0,-10.000000 10.000000 0,-9.000000 10.000000 0,-7.000000 2.000000 0,-3.000000-3.000000 0,-3.000000-3.000000 0,-2.000000-2.000000 0,2.000000-5.000000 0,9.000000-2.000000 0,10.000000-3.000000 0,10.000000-3.000000 0,11.000000-4.000000 0,17.000000-3.000000 0,15.000000-3.000000 0,16.000000-2.000000 0,10.000000-11.000000 0,7.000000-15.000000 0,6.000000-15.000000 0,7.000000-16.000000 0,-1.000000-7.000000 0,-6.000000 4.000000 0,-6.000000 3.000000 0,-6.000000 3.000000 0,-9.000000 15.000000 0,-8.000000 29.000000 0,-10.000000 28.000000 0,-9.000000 28.000000 0,-10.000000 10.000000 0,-9.000000-5.000000 0,-10.000000-7.000000 0,-8.000000-5.000000 0,-3.000000-4.000000 0,7.000000 0.000000 0,6.000000 0.000000 0,7.000000 0.000000 0,8.000000-11.000000 0,14.000000-22.000000 0,11.000000-22.000000 0,14.000000-21.000000 0,3.000000-14.000000-21,-2.000000-2.000000-39,-3.000000-3.000000-39,-3.000000-3.000000-41</inkml:trace>
</inkml:ink>
</file>

<file path=ppt/ink/ink1062.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18:36:07"/>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56250.000000 12350.000000 1000,'3.000000'70.000000'0,"6.000000"-9.000000"0 ,7.000000-10.000000 0,6.000000-8.000000 0</inkml:trace>
</inkml:ink>
</file>

<file path=ppt/ink/ink1063.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18:36:07"/>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56400.000000 13300.000000 1000,'-24.000000'92.000000'0,"4.000000"-16.000000"0 ,3.000000-15.000000 0,3.000000-15.000000 0,1.000000-9.000000 0,1.000000 1.000000 0,-1.000000-1.000000 0,1.000000 1.000000 0,1.000000 2.000000 0,3.000000 7.000000 0,3.000000 6.000000 0,4.000000 7.000000 0,2.000000 2.000000 0,4.000000 1.000000 0,3.000000-1.000000 0,3.000000 1.000000 0,-1.000000-3.000000 0,-2.000000-2.000000 0,-3.000000-3.000000 0,-3.000000-3.000000 0,5.000000-20.000000 0,17.000000-33.000000 0,15.000000-35.000000 0,16.000000-34.000000 0,4.000000-21.000000 0,-6.000000-6.000000 0,-6.000000-6.000000 0,-6.000000-6.000000 0,-7.000000-1.000000 0,-6.000000 7.000000 0,-6.000000 6.000000 0,-6.000000 7.000000 0,-4.000000 8.000000-21,1.000000 14.000000-39,-1.000000 11.000000-39,1.000000 14.000000-41</inkml:trace>
</inkml:ink>
</file>

<file path=ppt/ink/ink1064.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18:36:08"/>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56900.000000 12750.000000 1000,'45.000000'-136.000000'0,"-9.000000"28.000000"0 ,-10.000000 28.000000 0,-8.000000 29.000000 0,-8.000000 22.000000 0,-2.000000 20.000000 0,-3.000000 18.000000 0,-3.000000 20.000000 0,-2.000000 16.000000 0,0.000000 16.000000 0,0.000000 15.000000 0,0.000000 17.000000 0,0.000000 10.000000 0,0.000000 6.000000 0,0.000000 7.000000 0,0.000000 6.000000 0,-2.000000 6.000000 0,-3.000000 6.000000 0,-3.000000 7.000000 0,-2.000000 6.000000 0,-3.000000-1.000000 0,1.000000-5.000000 0,-1.000000-7.000000 0,1.000000-5.000000 0,1.000000-14.000000 0,3.000000-18.000000 0,3.000000-19.000000 0,4.000000-18.000000 0,1.000000-29.000000 0,0.000000-37.000000 0,0.000000-38.000000 0,0.000000-37.000000 0,1.000000-24.000000 0,4.000000-9.000000 0,3.000000-10.000000 0,3.000000-8.000000 0,-1.000000-3.000000 0,-2.000000 7.000000 0,-3.000000 6.000000 0,-3.000000 7.000000 0,-1.000000-9.000000 0,4.000000-21.000000 0,3.000000-22.000000 0,3.000000-22.000000 0,3.000000 4.000000 0,3.000000 32.000000 0,3.000000 31.000000 0,4.000000 32.000000 0,5.000000 18.000000 0,10.000000 6.000000 0,10.000000 7.000000 0,9.000000 6.000000 0,6.000000 6.000000 0,3.000000 6.000000 0,3.000000 7.000000 0,4.000000 6.000000 0,5.000000 10.000000 0,10.000000 17.000000 0,10.000000 15.000000 0,9.000000 16.000000 0,1.000000 18.000000 0,-6.000000 22.000000 0,-6.000000 22.000000 0,-6.000000 23.000000 0,-7.000000 14.000000 0,-6.000000 10.000000 0,-6.000000 10.000000 0,-6.000000 9.000000 0,-10.000000 2.000000 0,-12.000000-2.000000 0,-13.000000-3.000000 0,-12.000000-3.000000 0,-13.000000-9.000000 0,-12.000000-11.000000 0,-13.000000-14.000000 0,-12.000000-11.000000 0,-9.000000-14.000000 0,-2.000000-11.000000 0,-3.000000-14.000000 0,-3.000000-11.000000 0,-2.000000-12.000000 0,0.000000-9.000000 0,0.000000-10.000000 0,0.000000-8.000000 0,-2.000000-17.000000 0,-3.000000-21.000000 0,-3.000000-22.000000 0,-2.000000-22.000000 0,0.000000-8.000000 0,7.000000 6.000000 0,6.000000 7.000000 0,7.000000 6.000000 0,4.000000 6.000000-21,3.000000 6.000000-39,3.000000 7.000000-39,4.000000 6.000000-41</inkml:trace>
</inkml:ink>
</file>

<file path=ppt/ink/ink1065.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18:36:08"/>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57450.000000 13150.000000 1000,'-36.000000'-116.000000'0,"28.000000"19.000000"0 ,28.000000 19.000000 0,29.000000 19.000000 0,15.000000 10.000000 0,3.000000 4.000000 0,3.000000 3.000000 0,4.000000 3.000000 0,-4.000000 4.000000 0,-9.000000 7.000000 0,-10.000000 6.000000 0,-8.000000 7.000000 0,-17.000000 5.000000 0,-21.000000 7.000000 0,-22.000000 6.000000 0,-22.000000 7.000000 0,-7.000000 7.000000 0,10.000000 9.000000 0,10.000000 10.000000 0,9.000000 10.000000 0,13.000000 4.000000 0,20.000000 0.000000 0,18.000000 0.000000 0,20.000000 0.000000 0,2.000000 1.000000 0,-12.000000 4.000000 0,-13.000000 3.000000 0,-12.000000 3.000000 0,-13.000000-2.000000 0,-12.000000-6.000000 0,-13.000000-6.000000 0,-12.000000-6.000000 0,-5.000000-12.000000-21,3.000000-15.000000-39,3.000000-15.000000-39,4.000000-16.000000-41</inkml:trace>
</inkml:ink>
</file>

<file path=ppt/ink/ink1066.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18:36:09"/>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59150.000000 12300.000000 1000,'157.000000'23.000000'0,"-33.000000"-3.000000"0 ,-35.000000-3.000000 0,-34.000000-2.000000 0,-21.000000 3.000000 0,-6.000000 14.000000 0,-6.000000 11.000000 0,-6.000000 14.000000 0,-7.000000 8.000000 0,-6.000000 7.000000 0,-6.000000 6.000000 0,-6.000000 7.000000 0,-4.000000-1.000000 0,1.000000-6.000000 0,-1.000000-6.000000 0,1.000000-6.000000 0,2.000000-24.000000 0,7.000000-41.000000 0,6.000000-40.000000 0,7.000000-40.000000 0,2.000000-21.000000 0,1.000000 0.000000 0,-1.000000 0.000000 0,1.000000 0.000000 0,-4.000000 0.000000 0,-6.000000 0.000000 0,-6.000000 0.000000 0,-6.000000 0.000000 0,-4.000000 1.000000 0,1.000000 4.000000 0,-1.000000 3.000000 0,1.000000 3.000000 0,4.000000 6.000000 0,9.000000 9.000000 0,10.000000 10.000000 0,10.000000 10.000000 0,7.000000 10.000000 0,6.000000 13.000000 0,7.000000 12.000000 0,6.000000 13.000000 0,9.000000 6.000000 0,13.000000 0.000000 0,12.000000 0.000000 0,13.000000 0.000000 0,6.000000 7.000000 0,0.000000 17.000000 0,0.000000 15.000000 0,0.000000 16.000000 0,-4.000000 18.000000 0,-5.000000 22.000000 0,-7.000000 22.000000 0,-5.000000 23.000000 0,-9.000000 11.000000 0,-9.000000 4.000000 0,-10.000000 3.000000 0,-8.000000 3.000000 0,-9.000000-2.000000 0,-6.000000-6.000000 0,-6.000000-6.000000 0,-6.000000-6.000000 0,-7.000000-10.000000 0,-6.000000-12.000000 0,-6.000000-13.000000 0,-6.000000-12.000000 0,-6.000000-15.000000 0,-2.000000-15.000000 0,-3.000000-15.000000 0,-3.000000-16.000000 0,-6.000000-15.000000 0,-5.000000-11.000000 0,-7.000000-14.000000 0,-5.000000-11.000000 0,-6.000000-14.000000 0,-3.000000-11.000000 0,-3.000000-14.000000 0,-2.000000-11.000000 0,-6.000000-11.000000 0,-6.000000-5.000000 0,-6.000000-7.000000 0,-6.000000-5.000000 0,-2.000000-4.000000 0,3.000000 0.000000 0,3.000000 0.000000 0,4.000000 0.000000 0,5.000000 4.000000 0,10.000000 10.000000 0,10.000000 10.000000 0,9.000000 9.000000 0,15.000000 9.000000 0,22.000000 9.000000 0,22.000000 10.000000 0,23.000000 10.000000 0,16.000000 7.000000 0,13.000000 6.000000 0,12.000000 7.000000 0,13.000000 6.000000 0,2.000000 6.000000 0,-5.000000 6.000000 0,-7.000000 7.000000 0,-5.000000 6.000000 0,-11.000000 4.000000 0,-11.000000 4.000000 0,-14.000000 3.000000 0,-11.000000 3.000000 0,-12.000000 1.000000 0,-9.000000 1.000000 0,-10.000000-1.000000 0,-8.000000 1.000000 0,-15.000000 4.000000 0,-19.000000 9.000000 0,-18.000000 10.000000 0,-19.000000 10.000000 0,-5.000000-1.000000 0,9.000000-9.000000 0,10.000000-10.000000 0,10.000000-8.000000 0,8.000000-6.000000 0,10.000000 1.000000 0,10.000000-1.000000 0,9.000000 1.000000 0,10.000000-3.000000 0,14.000000-2.000000 0,11.000000-3.000000 0,14.000000-3.000000 0,10.000000-6.000000 0,9.000000-5.000000 0,10.000000-7.000000 0,10.000000-5.000000 0,0.000000-8.000000 0,-5.000000-5.000000 0,-7.000000-7.000000 0,-5.000000-5.000000 0,-9.000000-6.000000-21,-9.000000-3.000000-39,-10.000000-3.000000-39,-8.000000-2.000000-41</inkml:trace>
</inkml:ink>
</file>

<file path=ppt/ink/ink1067.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18:36:09"/>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60750.000000 13300.000000 1000,'-72.000000'-27.000000'0,"6.000000"-3.000000"0 ,7.000000-3.000000 0,6.000000-2.000000 0,6.000000-11.000000 0,6.000000-15.000000 0,7.000000-15.000000 0,6.000000-16.000000 0,4.000000-7.000000 0,4.000000 4.000000 0,3.000000 3.000000 0,3.000000 3.000000 0,4.000000 31.000000 0,7.000000 59.000000 0,6.000000 60.000000 0,7.000000 60.000000 0,2.000000 25.000000 0,1.000000-5.000000 0,-1.000000-7.000000 0,1.000000-5.000000 0,1.000000-8.000000 0,3.000000-5.000000 0,3.000000-7.000000 0,4.000000-5.000000 0,-1.000000-12.000000 0,-3.000000-16.000000 0,-3.000000-15.000000 0,-2.000000-15.000000 0</inkml:trace>
</inkml:ink>
</file>

<file path=ppt/ink/ink1068.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18:36:10"/>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62600.000000 13100.000000 1000,'18.000000'-96.000000'0,"-11.000000"10.000000"0 ,-14.000000 10.000000 0,-11.000000 9.000000 0,-11.000000 10.000000 0,-5.000000 14.000000 0,-7.000000 11.000000 0,-5.000000 14.000000 0,-8.000000 8.000000 0,-5.000000 7.000000 0,-7.000000 6.000000 0,-5.000000 7.000000 0,-4.000000 8.000000 0,0.000000 14.000000 0,0.000000 11.000000 0,0.000000 14.000000 0,4.000000 7.000000 0,10.000000 3.000000 0,10.000000 3.000000 0,9.000000 4.000000 0,9.000000-1.000000 0,9.000000-3.000000 0,10.000000-3.000000 0,10.000000-2.000000 0,10.000000-6.000000 0,13.000000-6.000000 0,12.000000-6.000000 0,13.000000-6.000000 0,10.000000-9.000000 0,10.000000-8.000000 0,10.000000-10.000000 0,9.000000-9.000000 0,4.000000-15.000000 0,1.000000-18.000000 0,-1.000000-19.000000 0,1.000000-18.000000 0,-6.000000-10.000000 0,-8.000000 0.000000 0,-10.000000 0.000000 0,-9.000000 0.000000 0,-9.000000 3.000000 0,-5.000000 6.000000 0,-7.000000 7.000000 0,-5.000000 6.000000 0,-8.000000 3.000000 0,-5.000000 0.000000 0,-7.000000 0.000000 0,-5.000000 0.000000 0,-11.000000 7.000000 0,-11.000000 17.000000 0,-14.000000 15.000000 0,-11.000000 16.000000 0,-3.000000 15.000000 0,10.000000 16.000000 0,10.000000 15.000000 0,9.000000 17.000000 0,6.000000 7.000000 0,3.000000 0.000000 0,3.000000 0.000000 0,4.000000 0.000000 0,5.000000-5.000000 0,10.000000-9.000000 0,10.000000-10.000000 0,9.000000-8.000000 0,9.000000-12.000000 0,9.000000-12.000000 0,10.000000-13.000000 0,10.000000-12.000000 0,4.000000-16.000000 0,0.000000-19.000000 0,0.000000-18.000000 0,0.000000-19.000000 0,0.000000-13.000000 0,0.000000-6.000000 0,0.000000-6.000000 0,0.000000-6.000000 0,-4.000000-2.000000 0,-5.000000 3.000000 0,-7.000000 3.000000 0,-5.000000 4.000000 0,-8.000000-1.000000 0,-5.000000-3.000000 0,-7.000000-3.000000 0,-5.000000-2.000000 0,-8.000000 2.000000 0,-5.000000 9.000000 0,-7.000000 10.000000 0,-5.000000 10.000000 0,-9.000000 22.000000 0,-9.000000 39.000000 0,-10.000000 36.000000 0,-8.000000 39.000000 0,-4.000000 30.000000 0,3.000000 26.000000 0,3.000000 24.000000 0,4.000000 26.000000 0,2.000000 12.000000 0,4.000000 0.000000 0,3.000000 0.000000 0,3.000000 0.000000 0,3.000000-7.000000 0,3.000000-11.000000 0,3.000000-14.000000 0,4.000000-11.000000 0,4.000000-14.000000 0,6.000000-11.000000 0,7.000000-14.000000 0,6.000000-11.000000 0,4.000000-15.000000-21,4.000000-16.000000-39,3.000000-15.000000-39,3.000000-15.000000-41</inkml:trace>
</inkml:ink>
</file>

<file path=ppt/ink/ink1069.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18:36:10"/>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64850.000000 13550.000000 1000,'0.000000'-71.000000'0,"0.000000"10.000000"0 ,0.000000 10.000000 0,0.000000 9.000000 0,-2.000000 4.000000 0,-3.000000 1.000000 0,-3.000000-1.000000 0,-2.000000 1.000000 0,-3.000000-1.000000 0,1.000000 1.000000 0,-1.000000-1.000000 0,1.000000 1.000000 0,-10.000000 4.000000 0,-19.000000 9.000000 0,-18.000000 10.000000 0,-19.000000 10.000000 0,-4.000000 10.000000 0,14.000000 13.000000 0,11.000000 12.000000 0,14.000000 13.000000 0,7.000000 9.000000 0,3.000000 6.000000 0,3.000000 7.000000 0,4.000000 6.000000 0,4.000000 3.000000 0,6.000000 0.000000 0,7.000000 0.000000 0,6.000000 0.000000 0,4.000000-2.000000 0,4.000000-3.000000 0,3.000000-3.000000 0,3.000000-2.000000 0,4.000000-8.000000 0,7.000000-8.000000 0,6.000000-10.000000 0,7.000000-9.000000 0,8.000000-21.000000 0,14.000000-31.000000 0,11.000000-31.000000 0,14.000000-31.000000 0,-3.000000-10.000000 0,-15.000000 13.000000 0,-15.000000 12.000000 0,-16.000000 13.000000 0,-10.000000 7.000000 0,-3.000000 4.000000 0,-3.000000 3.000000 0,-2.000000 3.000000 0,-5.000000 12.000000 0,-2.000000 22.000000 0,-3.000000 22.000000 0,-3.000000 23.000000 0,-2.000000 10.000000 0,0.000000 0.000000 0,0.000000 0.000000 0,0.000000 0.000000 0,4.000000-2.000000 0,10.000000-3.000000 0,10.000000-3.000000 0,9.000000-2.000000 0,4.000000-12.000000 0,1.000000-19.000000 0,-1.000000-18.000000 0,1.000000-19.000000 0,-1.000000-12.000000-21,1.000000-2.000000-39,-1.000000-3.000000-39,1.000000-3.000000-41</inkml:trace>
</inkml:ink>
</file>

<file path=ppt/ink/ink107.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09:38"/>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36450.000000 57450.000000 999,'-316.000000'-97.000000'0,"169.000000"6.000000"0 ,169.000000 7.000000 0,169.000000 6.000000 0,99.000000-1.000000 0,32.000000-5.000000 0,31.000000-7.000000 0,32.000000-5.000000 0,71.000000-25.000000 0,113.000000-40.000000 0,112.000000-40.000000 0,113.000000-41.000000 0,45.000000-10.000000 0,-22.000000 22.000000 0,-22.000000 22.000000 0,-21.000000 23.000000 0,-43.000000 22.000000 0,-62.000000 26.000000 0,-63.000000 24.000000 0,-62.000000 26.000000 0,-19.000000 13.000000 0,25.000000 4.000000 0,25.000000 3.000000 0,25.000000 3.000000 0,-52.000000 6.000000-19,-128.000000 9.000000-41,-128.000000 10.000000-41,-127.000000 10.000000-38</inkml:trace>
</inkml:ink>
</file>

<file path=ppt/ink/ink1070.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18:36:10"/>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65300.000000 13500.000000 1000,'68.000000'-125.000000'0,"-11.000000"50.000000"0 ,-14.000000 50.000000 0,-11.000000 50.000000 0,-11.000000 28.000000 0,-5.000000 6.000000 0,-7.000000 7.000000 0,-5.000000 6.000000 0,-6.000000 1.000000 0,-3.000000-3.000000 0,-3.000000-3.000000 0,-2.000000-2.000000 0,2.000000-22.000000 0,9.000000-36.000000 0,10.000000-39.000000 0,10.000000-36.000000 0,4.000000-17.000000 0,0.000000 7.000000 0,0.000000 6.000000 0,0.000000 7.000000 0,1.000000 4.000000 0,4.000000 3.000000 0,3.000000 3.000000 0,3.000000 4.000000 0,1.000000 2.000000 0,1.000000 4.000000 0,-1.000000 3.000000 0,1.000000 3.000000 0,-1.000000 6.000000 0,1.000000 9.000000 0,-1.000000 10.000000 0,1.000000 10.000000 0</inkml:trace>
</inkml:ink>
</file>

<file path=ppt/ink/ink1071.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18:36:11"/>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66500.000000 13250.000000 1000,'-2.000000'162.000000'0,"-3.000000"-24.000000"0 ,-3.000000-26.000000 0,-2.000000-24.000000 0,-1.000000-15.000000 0,3.000000-3.000000 0,3.000000-3.000000 0,4.000000-2.000000 0,7.000000-25.000000 0,13.000000-43.000000 0,12.000000-44.000000 0,13.000000-43.000000 0,6.000000-18.000000 0,0.000000 9.000000 0,0.000000 10.000000 0,0.000000 10.000000 0,-2.000000 10.000000 0,-3.000000 13.000000 0,-3.000000 12.000000 0,-2.000000 13.000000 0,-3.000000 15.000000 0,1.000000 19.000000 0,-1.000000 19.000000 0,1.000000 19.000000 0,-6.000000 10.000000 0,-8.000000 4.000000 0,-10.000000 3.000000 0,-9.000000 3.000000 0,-5.000000-2.000000 0,0.000000-6.000000 0,0.000000-6.000000 0,0.000000-6.000000 0,7.000000-16.000000 0,17.000000-25.000000 0,15.000000-25.000000 0,16.000000-25.000000 0,4.000000-11.000000 0,-6.000000 3.000000 0,-6.000000 3.000000 0,-6.000000 4.000000 0,-2.000000 4.000000 0,3.000000 6.000000 0,3.000000 7.000000 0,4.000000 6.000000 0,-1.000000 6.000000 0,-3.000000 6.000000 0,-3.000000 7.000000 0,-2.000000 6.000000 0,-5.000000 9.000000 0,-2.000000 13.000000 0,-3.000000 12.000000 0,-3.000000 13.000000 0,-6.000000 9.000000 0,-5.000000 6.000000 0,-7.000000 7.000000 0,-5.000000 6.000000 0,-4.000000-1.000000 0,0.000000-5.000000 0,0.000000-7.000000 0,0.000000-5.000000 0</inkml:trace>
</inkml:ink>
</file>

<file path=ppt/ink/ink1072.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18:36:12"/>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43350.000000 17350.000000 1000,'118.000000'3.000000'0,"-11.000000"6.000000"0 ,-14.000000 7.000000 0,-11.000000 6.000000 0,-12.000000 4.000000 0,-9.000000 4.000000 0,-10.000000 3.000000 0,-8.000000 3.000000 0,-12.000000 6.000000 0,-12.000000 9.000000 0,-13.000000 10.000000 0,-12.000000 10.000000 0,-18.000000 8.000000 0,-21.000000 10.000000 0,-22.000000 10.000000 0,-22.000000 9.000000 0,-7.000000 2.000000 0,10.000000-2.000000 0,10.000000-3.000000 0,9.000000-3.000000 0,9.000000-10.000000 0,9.000000-16.000000 0,10.000000-15.000000 0,10.000000-15.000000 0,24.000000-20.000000 0,41.000000-21.000000 0,40.000000-22.000000 0,42.000000-22.000000 0,11.000000-11.000000 0,-15.000000 0.000000 0,-15.000000 0.000000 0,-16.000000 0.000000 0,-10.000000 3.000000 0,-3.000000 6.000000 0,-3.000000 7.000000 0,-2.000000 6.000000 0</inkml:trace>
</inkml:ink>
</file>

<file path=ppt/ink/ink1073.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18:36:12"/>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43950.000000 19650.000000 1000,'7.000000'62.000000'0,"17.000000"-24.000000"0 ,15.000000-26.000000 0,16.000000-24.000000 0,10.000000-24.000000 0,7.000000-22.000000 0,6.000000-22.000000 0,7.000000-21.000000 0,4.000000-18.000000 0,3.000000-12.000000 0,3.000000-13.000000 0,4.000000-12.000000 0,-4.000000-4.000000 0,-9.000000 7.000000 0,-10.000000 6.000000 0,-8.000000 7.000000 0,-14.000000 4.000000 0,-15.000000 3.000000 0,-15.000000 3.000000 0,-16.000000 4.000000 0,-16.000000 1.000000 0,-16.000000 0.000000 0,-15.000000 0.000000 0,-15.000000 0.000000 0,-14.000000 3.000000 0,-8.000000 6.000000 0,-10.000000 7.000000 0,-9.000000 6.000000 0,-10.000000 10.000000 0,-9.000000 17.000000 0,-10.000000 15.000000 0,-8.000000 16.000000 0,-8.000000 20.000000 0,-2.000000 25.000000 0,-3.000000 25.000000 0,-3.000000 25.000000 0,1.000000 23.000000 0,6.000000 22.000000 0,7.000000 22.000000 0,6.000000 23.000000 0,12.000000 14.000000 0,19.000000 10.000000 0,19.000000 10.000000 0,19.000000 9.000000 0,15.000000 9.000000 0,13.000000 9.000000 0,12.000000 10.000000 0,13.000000 10.000000 0,10.000000-6.000000 0,10.000000-18.000000 0,10.000000-19.000000 0,9.000000-18.000000 0,6.000000-17.000000 0,3.000000-11.000000 0,3.000000-14.000000 0,4.000000-11.000000 0,5.000000-18.000000 0,10.000000-22.000000 0,10.000000-22.000000 0,9.000000-21.000000 0,6.000000-18.000000 0,3.000000-12.000000 0,3.000000-13.000000 0,4.000000-12.000000 0,-4.000000-7.000000 0,-9.000000 1.000000 0,-10.000000-1.000000 0,-8.000000 1.000000 0,-8.000000 1.000000-21,-2.000000 3.000000-39,-3.000000 3.000000-39,-3.000000 4.000000-41</inkml:trace>
</inkml:ink>
</file>

<file path=ppt/ink/ink1074.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18:36:12"/>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45700.000000 19300.000000 1000,'112.000000'156.000000'0,"-24.000000"-37.000000"0 ,-26.000000-38.000000 0,-24.000000-37.000000 0</inkml:trace>
</inkml:ink>
</file>

<file path=ppt/ink/ink1075.xml><?xml version="1.0" encoding="utf-8"?>
<inkml:ink xmlns:inkml="http://www.w3.org/2003/InkML">
  <annotation type="ScanImages2ExtractSignatures">1</annotation>
  <annotation type="ScanImagesWidth">22</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18:36:23"/>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70300.000000 12550.000000 1000,'-24.000000'-160.000000'0,"4.000000"32.000000"0 ,3.000000 31.000000 0,3.000000 32.000000 0,7.000000 13.000000 0,14.000000-3.000000 0,11.000000-3.000000 0,14.000000-2.000000 0,11.000000-3.000000 0,14.000000 1.000000 0,11.000000-1.000000 0,14.000000 1.000000 0,7.000000 5.000000 0,3.000000 14.000000 0,3.000000 11.000000 0,4.000000 14.000000 0,-3.000000 10.000000 0,-5.000000 9.000000 0,-7.000000 10.000000 0,-5.000000 10.000000 0,-9.000000 10.000000 0,-9.000000 13.000000 0,-10.000000 12.000000 0,-8.000000 13.000000 0,-12.000000 7.000000 0,-12.000000 4.000000 0,-13.000000 3.000000 0,-12.000000 3.000000 0,-12.000000-1.000000 0,-8.000000-2.000000 0,-10.000000-3.000000 0,-9.000000-3.000000 0,-7.000000-2.000000 0,-3.000000 0.000000 0,-3.000000 0.000000 0,-2.000000 0.000000 0,3.000000-4.000000 0,14.000000-5.000000 0,11.000000-7.000000 0,14.000000-5.000000 0</inkml:trace>
</inkml:ink>
</file>

<file path=ppt/ink/ink1076.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18:36:23"/>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71000.000000 13750.000000 1000,'0.000000'93.000000'0,"0.000000"-11.000000"0 ,0.000000-14.000000 0,0.000000-11.000000 0,0.000000-9.000000 0,0.000000-3.000000 0,0.000000-3.000000 0,0.000000-2.000000 0,-2.000000-1.000000 0,-3.000000 3.000000 0,-3.000000 3.000000 0,-2.000000 4.000000 0</inkml:trace>
</inkml:ink>
</file>

<file path=ppt/ink/ink1077.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18:36:42"/>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48450.000000 17450.000000 1000,'3.000000'-113.000000'0,"6.000000"26.000000"0 ,7.000000 24.000000 0,6.000000 26.000000 0,4.000000 21.000000 0,4.000000 19.000000 0,3.000000 19.000000 0,3.000000 19.000000 0,-5.000000 7.000000-21,-12.000000-3.000000-39,-13.000000-3.000000-39,-12.000000-2.000000-41</inkml:trace>
</inkml:ink>
</file>

<file path=ppt/ink/ink1078.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18:36:43"/>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48150.000000 18600.000000 1000,'50.000000'-47.000000'0,"0.000000"6.000000"0 ,0.000000 7.000000 0,0.000000 6.000000 0,-2.000000 6.000000 0,-3.000000 6.000000 0,-3.000000 7.000000 0,-2.000000 6.000000 0,-5.000000 9.000000 0,-2.000000 13.000000 0,-3.000000 12.000000 0,-3.000000 13.000000 0,-6.000000 9.000000 0,-5.000000 6.000000 0,-7.000000 7.000000 0,-5.000000 6.000000 0,-4.000000 4.000000 0,0.000000 4.000000 0,0.000000 3.000000 0,0.000000 3.000000 0,-2.000000-4.000000 0,-3.000000-8.000000 0,-3.000000-10.000000 0,-2.000000-9.000000 0,8.000000-23.000000 0,22.000000-33.000000 0,22.000000-35.000000 0,23.000000-34.000000 0,3.000000-16.000000 0,-11.000000 3.000000 0,-14.000000 3.000000 0,-11.000000 4.000000 0,-9.000000-1.000000 0,-3.000000-3.000000 0,-3.000000-3.000000 0,-2.000000-2.000000 0,-3.000000-1.000000 0,1.000000 3.000000 0,-1.000000 3.000000 0,1.000000 4.000000 0,-3.000000 4.000000 0,-2.000000 6.000000 0,-3.000000 7.000000 0,-3.000000 6.000000 0,1.000000 17.000000 0,6.000000 28.000000 0,7.000000 28.000000 0,6.000000 29.000000 0,-1.000000 22.000000 0,-5.000000 20.000000 0,-7.000000 18.000000 0,-5.000000 20.000000 0,-6.000000 5.000000 0,-3.000000-6.000000 0,-3.000000-6.000000 0,-2.000000-6.000000 0,-1.000000-10.000000 0,3.000000-12.000000 0,3.000000-13.000000 0,4.000000-12.000000 0,2.000000-23.000000 0,4.000000-30.000000 0,3.000000-32.000000 0,3.000000-30.000000 0,1.000000-23.000000 0,1.000000-12.000000 0,-1.000000-13.000000 0,1.000000-12.000000 0,-1.000000-10.000000 0,1.000000-6.000000 0,-1.000000-6.000000 0,1.000000-6.000000 0,-3.000000-2.000000 0,-2.000000 3.000000 0,-3.000000 3.000000 0,-3.000000 4.000000 0,-1.000000 8.000000 0,4.000000 17.000000 0,3.000000 15.000000 0,3.000000 16.000000 0,6.000000 10.000000 0,9.000000 7.000000 0,10.000000 6.000000 0,10.000000 7.000000 0,5.000000 4.000000 0,4.000000 3.000000 0,3.000000 3.000000 0,3.000000 4.000000 0,6.000000 4.000000 0,9.000000 6.000000 0,10.000000 7.000000 0,10.000000 6.000000 0,0.000000 15.000000 0,-5.000000 26.000000 0,-7.000000 24.000000 0,-5.000000 26.000000 0,-8.000000 21.000000 0,-5.000000 19.000000 0,-7.000000 19.000000 0,-5.000000 19.000000 0,-11.000000 9.000000 0,-11.000000 0.000000 0,-14.000000 0.000000 0,-11.000000 0.000000 0,-7.000000-5.000000 0,0.000000-9.000000 0,0.000000-10.000000 0,0.000000-8.000000 0,0.000000-15.000000 0,0.000000-19.000000 0,0.000000-18.000000 0,0.000000-19.000000 0,-4.000000-15.000000 0,-5.000000-8.000000 0,-7.000000-10.000000 0,-5.000000-9.000000 0,-8.000000-10.000000 0,-5.000000-9.000000 0,-7.000000-10.000000 0,-5.000000-8.000000 0,-1.000000-8.000000-21,6.000000-2.000000-39,7.000000-3.000000-39,6.000000-3.000000-41</inkml:trace>
</inkml:ink>
</file>

<file path=ppt/ink/ink1079.xml><?xml version="1.0" encoding="utf-8"?>
<inkml:ink xmlns:inkml="http://www.w3.org/2003/InkML">
  <annotation type="ScanImages2ExtractSignatures">1</annotation>
  <annotation type="ScanImagesWidth">1000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18:36:44"/>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49200.000000 18650.000000 1000,'121.000000'-118.000000'0,"-5.000000"17.000000"0 ,-7.000000 15.000000 0,-5.000000 16.000000 0,-8.000000 10.000000 0,-5.000000 7.000000 0,-7.000000 6.000000 0,-5.000000 7.000000 0,-9.000000 7.000000 0,-9.000000 9.000000 0,-10.000000 10.000000 0,-8.000000 10.000000 0,-17.000000 5.000000 0,-21.000000 4.000000 0,-22.000000 3.000000 0,-22.000000 3.000000 0,-11.000000-1.000000 0,0.000000-2.000000 0,0.000000-3.000000 0,0.000000-3.000000 0,1.000000-7.000000 0,4.000000-9.000000 0,3.000000-10.000000 0,3.000000-8.000000 0,4.000000-6.000000 0,7.000000 1.000000 0,6.000000-1.000000 0,7.000000 1.000000 0,4.000000 16.000000 0,3.000000 35.000000 0,3.000000 35.000000 0,4.000000 34.000000 0,-4.000000 13.000000 0,-9.000000-5.000000 0,-10.000000-7.000000 0,-8.000000-5.000000 0,-4.000000-8.000000 0,3.000000-5.000000 0,3.000000-7.000000 0,4.000000-5.000000 0,2.000000-6.000000 0,4.000000-3.000000 0,3.000000-3.000000 0,3.000000-2.000000 0,10.000000-9.000000 0,20.000000-12.000000 0,18.000000-13.000000 0,20.000000-12.000000 0,6.000000-7.000000 0,-2.000000 1.000000 0,-3.000000-1.000000 0,-3.000000 1.000000 0,-9.000000 8.000000 0,-11.000000 20.000000 0,-14.000000 18.000000 0,-11.000000 20.000000 0,-14.000000 5.000000 0,-11.000000-6.000000 0,-14.000000-6.000000 0,-11.000000-6.000000 0,-4.000000-4.000000 0,6.000000 1.000000 0,7.000000-1.000000 0,6.000000 1.000000 0,10.000000-6.000000 0,17.000000-8.000000 0,15.000000-10.000000 0,16.000000-9.000000 0,10.000000-10.000000 0,7.000000-9.000000 0,6.000000-10.000000 0,7.000000-8.000000 0,0.000000-4.000000 0,-2.000000 3.000000 0,-3.000000 3.000000 0,-3.000000 4.000000 0,-10.000000 13.000000 0,-16.000000 26.000000 0,-15.000000 24.000000 0,-15.000000 26.000000 0,-15.000000 7.000000 0,-12.000000-9.000000 0,-13.000000-10.000000 0,-12.000000-8.000000 0,-2.000000-14.000000-21,9.000000-15.000000-39,10.000000-15.000000-39,10.000000-16.000000-41</inkml:trace>
</inkml:ink>
</file>

<file path=ppt/ink/ink108.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11:21"/>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54300.000000 16950.000000 999,'140.000000'-66.000000'0,"-18.000000"19.000000"0 ,-19.000000 19.000000 0,-18.000000 19.000000 0,-12.000000 10.000000 0,-3.000000 4.000000 0,-3.000000 3.000000 0,-2.000000 3.000000 0,-3.000000 3.000000 0,1.000000 3.000000 0,-1.000000 3.000000 0,1.000000 4.000000 0,2.000000-3.000000 0,7.000000-5.000000 0,6.000000-7.000000 0,7.000000-5.000000 0,2.000000-9.000000 0,1.000000-9.000000 0,-1.000000-10.000000 0,1.000000-8.000000 0,-1.000000-1.000000 0,1.000000 9.000000 0,-1.000000 10.000000 0,1.000000 10.000000 0,-4.000000 11.000000 0,-6.000000 17.000000 0,-6.000000 15.000000 0,-6.000000 16.000000 0,2.000000-2.000000 0,14.000000-19.000000 0,11.000000-18.000000 0,14.000000-19.000000 0,3.000000-12.000000 0,-2.000000-2.000000 0,-3.000000-3.000000 0,-3.000000-3.000000 0,-7.000000 1.000000 0,-9.000000 6.000000 0,-10.000000 7.000000 0,-8.000000 6.000000 0,-6.000000 6.000000 0,1.000000 6.000000 0,-1.000000 7.000000 0,1.000000 6.000000 0,2.000000-7.000000 0,7.000000-18.000000 0,6.000000-19.000000 0,7.000000-18.000000 0,-3.000000-7.000000 0,-8.000000 6.000000 0,-10.000000 7.000000 0,-9.000000 6.000000 0</inkml:trace>
</inkml:ink>
</file>

<file path=ppt/ink/ink1080.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18:36:44"/>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51650.000000 16700.000000 1000,'65.000000'-15.000000'0,"-18.000000"23.000000"0 ,-19.000000 22.000000 0,-18.000000 22.000000 0</inkml:trace>
</inkml:ink>
</file>

<file path=ppt/ink/ink1081.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18:36:44"/>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51450.000000 17650.000000 1000,'142.000000'-29.000000'0,"-16.000000"-5.000000"0 ,-15.000000-7.000000 0,-15.000000-5.000000 0,-11.000000-6.000000 0,-2.000000-3.000000 0,-3.000000-3.000000 0,-3.000000-2.000000 0,-7.000000 3.000000 0,-9.000000 14.000000 0,-10.000000 11.000000 0,-8.000000 14.000000 0,-15.000000 11.000000 0,-19.000000 14.000000 0,-18.000000 11.000000 0,-19.000000 14.000000 0,-16.000000 7.000000 0,-12.000000 3.000000 0,-13.000000 3.000000 0,-12.000000 4.000000 0,-5.000000-1.000000 0,3.000000-3.000000 0,3.000000-3.000000 0,4.000000-2.000000 0,4.000000-8.000000 0,6.000000-8.000000 0,7.000000-10.000000 0,6.000000-9.000000 0,7.000000 1.000000 0,10.000000 13.000000 0,10.000000 12.000000 0,9.000000 13.000000 0,6.000000 13.000000 0,3.000000 17.000000 0,3.000000 15.000000 0,4.000000 16.000000 0,1.000000 12.000000 0,0.000000 9.000000 0,0.000000 10.000000 0,0.000000 10.000000 0,-4.000000 0.000000 0,-5.000000-5.000000 0,-7.000000-7.000000 0,-5.000000-5.000000 0,-3.000000-11.000000 0,4.000000-11.000000 0,3.000000-14.000000 0,3.000000-11.000000 0</inkml:trace>
</inkml:ink>
</file>

<file path=ppt/ink/ink1082.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18:36:44"/>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51800.000000 18200.000000 1000,'185.000000'-91.000000'0,"-27.000000"19.000000"0 ,-28.000000 19.000000 0,-28.000000 19.000000 0,-18.000000 10.000000 0,-6.000000 4.000000 0,-6.000000 3.000000 0,-6.000000 3.000000 0,-13.000000 7.000000-21,-19.000000 14.000000-39,-18.000000 11.000000-39,-19.000000 14.000000-41</inkml:trace>
</inkml:ink>
</file>

<file path=ppt/ink/ink1083.xml><?xml version="1.0" encoding="utf-8"?>
<inkml:ink xmlns:inkml="http://www.w3.org/2003/InkML">
  <annotation type="ScanImages2ExtractSignatures">1</annotation>
  <annotation type="ScanImagesWidth">2097200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18:36:45"/>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52300.000000 17950.000000 1000,'-44.000000'-105.000000'0,"13.000000"41.000000"0 ,12.000000 40.000000 0,13.000000 42.000000 0,6.000000 22.000000 0,0.000000 7.000000 0,0.000000 6.000000 0,0.000000 7.000000 0,0.000000-1.000000 0,0.000000-6.000000 0,0.000000-6.000000 0,0.000000-6.000000 0,3.000000-13.000000-21,6.000000-19.000000-39,7.000000-18.000000-39,6.000000-19.000000-41</inkml:trace>
</inkml:ink>
</file>

<file path=ppt/ink/ink1084.xml><?xml version="1.0" encoding="utf-8"?>
<inkml:ink xmlns:inkml="http://www.w3.org/2003/InkML">
  <annotation type="ScanImages2ExtractSignatures">1</annotation>
  <annotation type="ScanImagesWidth">4</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18:36:45"/>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52450.000000 17800.000000 1000,'46.000000'-75.000000'0,"-5.000000"50.000000"0 ,-7.000000 50.000000 0,-5.000000 50.000000 0,-9.000000 29.000000 0,-9.000000 10.000000 0,-10.000000 10.000000 0,-8.000000 9.000000 0,-8.000000 2.000000 0,-2.000000-2.000000 0,-3.000000-3.000000 0,-3.000000-3.000000 0,-2.000000-7.000000 0,0.000000-9.000000 0,0.000000-10.000000 0,0.000000-8.000000 0,-2.000000-12.000000 0,-3.000000-12.000000 0,-3.000000-13.000000 0,-2.000000-12.000000 0,-3.000000-12.000000 0,1.000000-8.000000 0,-1.000000-10.000000 0,1.000000-9.000000 0,-3.000000-10.000000 0,-2.000000-9.000000 0,-3.000000-10.000000 0,-3.000000-8.000000 0,2.000000-11.000000 0,10.000000-8.000000 0,10.000000-10.000000 0,9.000000-9.000000 0,6.000000-2.000000 0,3.000000 6.000000 0,3.000000 7.000000 0,4.000000 6.000000 0,8.000000 6.000000 0,17.000000 6.000000 0,15.000000 7.000000 0,16.000000 6.000000 0,9.000000 6.000000 0,3.000000 6.000000 0,3.000000 7.000000 0,4.000000 6.000000 0,1.000000 3.000000 0,0.000000 0.000000 0,0.000000 0.000000 0,0.000000 0.000000 0,-2.000000 3.000000 0,-3.000000 6.000000 0,-3.000000 7.000000 0,-2.000000 6.000000 0,-5.000000 1.000000 0,-2.000000-3.000000 0,-3.000000-3.000000 0,-3.000000-2.000000 0</inkml:trace>
</inkml:ink>
</file>

<file path=ppt/ink/ink1085.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18:36:45"/>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53950.000000 19550.000000 1000,'70.000000'25.000000'0,"-9.000000"0.000000"0 ,-10.000000 0.000000 0,-8.000000 0.000000 0</inkml:trace>
</inkml:ink>
</file>

<file path=ppt/ink/ink1086.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18:36:46"/>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56550.000000 18500.000000 1000,'-25.000000'-115.000000'0,"0.000000"23.000000"0 ,0.000000 22.000000 0,0.000000 22.000000 0,-2.000000 16.000000 0,-3.000000 14.000000 0,-3.000000 11.000000 0,-2.000000 14.000000 0,-5.000000 8.000000 0,-2.000000 7.000000 0,-3.000000 6.000000 0,-3.000000 7.000000 0,-1.000000 5.000000 0,4.000000 7.000000 0,3.000000 6.000000 0,3.000000 7.000000 0,3.000000 0.000000 0,3.000000-2.000000 0,3.000000-3.000000 0,4.000000-3.000000 0,4.000000-4.000000 0,6.000000-3.000000 0,7.000000-3.000000 0,6.000000-2.000000 0,12.000000-9.000000 0,19.000000-12.000000 0,19.000000-13.000000 0,19.000000-12.000000 0,9.000000-12.000000 0,0.000000-8.000000 0,0.000000-10.000000 0,0.000000-9.000000 0,-4.000000-7.000000 0,-5.000000-3.000000 0,-7.000000-3.000000 0,-5.000000-2.000000 0,-6.000000 0.000000 0,-3.000000 7.000000 0,-3.000000 6.000000 0,-2.000000 7.000000 0,-11.000000 10.000000 0,-15.000000 16.000000 0,-15.000000 15.000000 0,-16.000000 17.000000 0,-8.000000 10.000000 0,0.000000 6.000000 0,0.000000 7.000000 0,0.000000 6.000000 0,1.000000 3.000000 0,4.000000 0.000000 0,3.000000 0.000000 0,3.000000 0.000000 0,12.000000-5.000000 0,22.000000-9.000000 0,22.000000-10.000000 0,23.000000-8.000000 0,11.000000-18.000000 0,4.000000-25.000000 0,3.000000-25.000000 0,3.000000-25.000000 0,-1.000000-16.000000 0,-2.000000-6.000000 0,-3.000000-6.000000 0,-3.000000-6.000000 0,-2.000000-1.000000 0,0.000000 7.000000 0,0.000000 6.000000 0,0.000000 7.000000 0,-5.000000 4.000000 0,-9.000000 3.000000 0,-10.000000 3.000000 0,-8.000000 4.000000 0,-9.000000 2.000000 0,-6.000000 4.000000 0,-6.000000 3.000000 0,-6.000000 3.000000 0,-10.000000 17.000000 0,-12.000000 31.000000 0,-13.000000 32.000000 0,-12.000000 31.000000 0,-7.000000 20.000000 0,1.000000 9.000000 0,-1.000000 10.000000 0,1.000000 10.000000 0,1.000000 5.000000 0,3.000000 4.000000 0,3.000000 3.000000 0,4.000000 3.000000 0,2.000000-2.000000 0,4.000000-6.000000 0,3.000000-6.000000 0,3.000000-6.000000 0,3.000000-7.000000 0,3.000000-6.000000 0,3.000000-6.000000 0,4.000000-6.000000 0</inkml:trace>
</inkml:ink>
</file>

<file path=ppt/ink/ink1087.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18:36:47"/>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58650.000000 18500.000000 1000,'21.000000'-71.000000'0,"-5.000000"10.000000"0 ,-7.000000 10.000000 0,-5.000000 9.000000 0,-12.000000 7.000000 0,-16.000000 7.000000 0,-15.000000 6.000000 0,-15.000000 7.000000 0,-7.000000 8.000000 0,3.000000 14.000000 0,3.000000 11.000000 0,4.000000 14.000000 0,2.000000 7.000000 0,4.000000 3.000000 0,3.000000 3.000000 0,3.000000 4.000000 0,4.000000 1.000000 0,7.000000 0.000000 0,6.000000 0.000000 0,7.000000 0.000000 0,4.000000 0.000000 0,3.000000 0.000000 0,3.000000 0.000000 0,4.000000 0.000000 0,10.000000-11.000000 0,19.000000-22.000000 0,19.000000-22.000000 0,19.000000-21.000000 0,5.000000-14.000000 0,-5.000000-2.000000 0,-7.000000-3.000000 0,-5.000000-3.000000 0,-8.000000 1.000000 0,-5.000000 6.000000 0,-7.000000 7.000000 0,-5.000000 6.000000 0,-11.000000 9.000000 0,-11.000000 13.000000 0,-14.000000 12.000000 0,-11.000000 13.000000 0,-6.000000 7.000000 0,4.000000 4.000000 0,3.000000 3.000000 0,3.000000 3.000000 0,3.000000 1.000000 0,3.000000 1.000000 0,3.000000-1.000000 0,4.000000 1.000000 0,8.000000-6.000000 0,17.000000-8.000000 0,15.000000-10.000000 0,16.000000-9.000000 0,5.000000-10.000000 0,-2.000000-9.000000 0,-3.000000-10.000000 0,-3.000000-8.000000 0,-4.000000-8.000000 0,-3.000000-2.000000 0,-3.000000-3.000000 0,-2.000000-3.000000 0,-3.000000 1.000000 0,1.000000 6.000000 0,-1.000000 7.000000 0,1.000000 6.000000 0,-9.000000 13.000000 0,-15.000000 23.000000 0,-15.000000 22.000000 0,-16.000000 22.000000 0,-7.000000 8.000000 0,4.000000-2.000000 0,3.000000-3.000000 0,3.000000-3.000000 0,1.000000-4.000000 0,1.000000-3.000000 0,-1.000000-3.000000 0,1.000000-2.000000 0,-1.000000-12.000000 0,1.000000-19.000000 0,-1.000000-18.000000 0,1.000000-19.000000 0,4.000000-15.000000 0,9.000000-8.000000 0,10.000000-10.000000 0,10.000000-9.000000 0,4.000000-4.000000 0,0.000000 4.000000 0,0.000000 3.000000 0,0.000000 3.000000 0,0.000000 6.000000 0,0.000000 9.000000 0,0.000000 10.000000 0,0.000000 10.000000 0,3.000000 8.000000 0,6.000000 10.000000 0,7.000000 10.000000 0,6.000000 9.000000 0,1.000000 4.000000 0,-3.000000 1.000000 0,-3.000000-1.000000 0,-2.000000 1.000000 0</inkml:trace>
</inkml:ink>
</file>

<file path=ppt/ink/ink1088.xml><?xml version="1.0" encoding="utf-8"?>
<inkml:ink xmlns:inkml="http://www.w3.org/2003/InkML">
  <annotation type="ScanImages2ExtractSignatures">1</annotation>
  <annotation type="ScanImagesWidth">3080215</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18:36:47"/>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59950.000000 18500.000000 1000,'45.000000'-40.000000'0,"-9.000000"23.000000"0 ,-10.000000 22.000000 0,-8.000000 22.000000 0,-9.000000 12.000000 0,-6.000000 3.000000 0,-6.000000 3.000000 0,-6.000000 4.000000 0,-6.000000 1.000000 0,-2.000000 0.000000 0,-3.000000 0.000000 0,-3.000000 0.000000 0,-2.000000-4.000000 0,0.000000-5.000000 0,0.000000-7.000000 0,0.000000-5.000000 0,7.000000-15.000000 0,17.000000-22.000000 0,15.000000-22.000000 0,16.000000-21.000000 0,7.000000-10.000000 0,1.000000 3.000000 0,-1.000000 3.000000 0,1.000000 4.000000 0,-3.000000 4.000000 0,-2.000000 6.000000 0,-3.000000 7.000000 0,-3.000000 6.000000 0,1.000000 4.000000 0,6.000000 4.000000 0,7.000000 3.000000 0,6.000000 3.000000 0,-2.000000 10.000000 0,-9.000000 20.000000 0,-10.000000 18.000000 0,-8.000000 20.000000 0,-8.000000 5.000000 0,-2.000000-6.000000 0,-3.000000-6.000000 0,-3.000000-6.000000 0,1.000000-12.000000 0,6.000000-15.000000 0,7.000000-15.000000 0,6.000000-16.000000 0,4.000000-10.000000 0,4.000000-3.000000 0,3.000000-3.000000 0,3.000000-2.000000 0,1.000000-3.000000 0,1.000000 1.000000 0,-1.000000-1.000000 0,1.000000 1.000000 0,-1.000000 4.000000 0,1.000000 9.000000 0,-1.000000 10.000000 0,1.000000 10.000000 0,-3.000000 7.000000 0,-2.000000 6.000000 0,-3.000000 7.000000 0,-3.000000 6.000000 0,-6.000000 6.000000 0,-5.000000 6.000000 0,-7.000000 7.000000 0,-5.000000 6.000000 0,-4.000000 1.000000 0,0.000000-3.000000 0,0.000000-3.000000 0,0.000000-2.000000 0</inkml:trace>
</inkml:ink>
</file>

<file path=ppt/ink/ink1089.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18:36:48"/>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62850.000000 16750.000000 1000,'-4.000000'160.000000'0,"-5.000000"-27.000000"0 ,-7.000000-28.000000 0,-5.000000-28.000000 0,-1.000000-17.000000 0,6.000000-2.000000 0,7.000000-3.000000 0,6.000000-3.000000 0,7.000000-7.000000 0,10.000000-9.000000 0,10.000000-10.000000 0,9.000000-8.000000 0,7.000000-9.000000 0,7.000000-6.000000 0,6.000000-6.000000 0,7.000000-6.000000 0,-1.000000-4.000000 0,-6.000000 1.000000 0,-6.000000-1.000000 0,-6.000000 1.000000 0,-15.000000 5.000000 0,-21.000000 14.000000 0,-22.000000 11.000000 0,-22.000000 14.000000 0,-16.000000 11.000000 0,-9.000000 14.000000 0,-10.000000 11.000000 0,-8.000000 14.000000 0,-4.000000 7.000000 0,3.000000 3.000000 0,3.000000 3.000000 0,4.000000 4.000000 0,4.000000 1.000000 0,6.000000 0.000000 0,7.000000 0.000000 0,6.000000 0.000000 0,7.000000 0.000000 0,10.000000 0.000000 0,10.000000 0.000000 0,9.000000 0.000000 0,6.000000-4.000000 0,3.000000-5.000000 0,3.000000-7.000000 0,4.000000-5.000000 0,1.000000-9.000000 0,0.000000-9.000000 0,0.000000-10.000000 0,0.000000-8.000000 0,3.000000-26.000000 0,6.000000-41.000000 0,7.000000-40.000000 0,6.000000-40.000000 0,1.000000-14.000000 0,-3.000000 17.000000 0,-3.000000 15.000000 0,-2.000000 16.000000 0</inkml:trace>
</inkml:ink>
</file>

<file path=ppt/ink/ink109.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12:06"/>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29200.000000 36850.000000 999,'101.000000'51.000000'0,"4.000000"4.000000"0 ,3.000000 3.000000 0,3.000000 3.000000 0,6.000000-4.000000 0,9.000000-8.000000 0,10.000000-10.000000 0,10.000000-9.000000 0,7.000000-10.000000 0,6.000000-9.000000 0,7.000000-10.000000 0,6.000000-8.000000 0,1.000000-8.000000 0,-3.000000-2.000000 0,-3.000000-3.000000 0,-2.000000-3.000000 0,-8.000000 2.000000 0,-8.000000 10.000000 0,-10.000000 10.000000 0,-9.000000 9.000000 0,-10.000000 6.000000 0,-9.000000 3.000000 0,-10.000000 3.000000 0,-8.000000 4.000000 0,-9.000000-3.000000 0,-6.000000-5.000000 0,-6.000000-7.000000 0,-6.000000-5.000000 0,-4.000000-4.000000 0,1.000000 0.000000 0,-1.000000 0.000000 0,1.000000 0.000000 0,-3.000000 0.000000 0,-2.000000 0.000000 0,-3.000000 0.000000 0,-3.000000 0.000000 0,-1.000000 0.000000 0,4.000000 0.000000 0,3.000000 0.000000 0,3.000000 0.000000 0,-1.000000 0.000000 0,-2.000000 0.000000 0,-3.000000 0.000000 0,-3.000000 0.000000 0</inkml:trace>
</inkml:ink>
</file>

<file path=ppt/ink/ink1090.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18:36:48"/>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62500.000000 18500.000000 1000,'118.000000'-111.000000'0,"-11.000000"28.000000"0 ,-14.000000 28.000000 0,-11.000000 29.000000 0,-7.000000 21.000000 0,0.000000 16.000000 0,0.000000 15.000000 0,0.000000 17.000000 0,-4.000000 11.000000 0,-5.000000 10.000000 0,-7.000000 10.000000 0,-5.000000 9.000000 0,-8.000000 4.000000 0,-5.000000 1.000000 0,-7.000000-1.000000 0,-5.000000 1.000000 0,-8.000000-3.000000 0,-5.000000-2.000000 0,-7.000000-3.000000 0,-5.000000-3.000000 0,-8.000000-4.000000 0,-5.000000-3.000000 0,-7.000000-3.000000 0,-5.000000-2.000000 0,-6.000000-9.000000 0,-3.000000-12.000000 0,-3.000000-13.000000 0,-2.000000-12.000000 0,-3.000000-9.000000 0,1.000000-2.000000 0,-1.000000-3.000000 0,1.000000-3.000000 0</inkml:trace>
</inkml:ink>
</file>

<file path=ppt/ink/ink1091.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18:36:49"/>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62400.000000 18800.000000 1000,'98.000000'-2.000000'0,"-3.000000"-3.000000"0 ,-3.000000-3.000000 0,-2.000000-2.000000 0,-8.000000-1.000000 0,-8.000000 3.000000 0,-10.000000 3.000000 0,-9.000000 4.000000 0,-15.000000 8.000000 0,-18.000000 17.000000 0,-19.000000 15.000000 0,-18.000000 16.000000 0,-15.000000 5.000000 0,-9.000000-2.000000 0,-10.000000-3.000000 0,-8.000000-3.000000 0,-3.000000-4.000000 0,7.000000-3.000000 0,6.000000-3.000000 0,7.000000-2.000000 0,11.000000-9.000000 0,20.000000-12.000000 0,18.000000-13.000000 0,20.000000-12.000000 0,13.000000-12.000000 0,9.000000-8.000000 0,10.000000-10.000000 0,10.000000-9.000000 0,-1.000000-2.000000 0,-9.000000 6.000000 0,-10.000000 7.000000 0,-8.000000 6.000000 0,-17.000000 3.000000 0,-21.000000 0.000000 0,-22.000000 0.000000 0,-22.000000 0.000000 0,-10.000000-2.000000 0,4.000000-3.000000 0,3.000000-3.000000 0,3.000000-2.000000 0,3.000000-6.000000 0,3.000000-6.000000 0,3.000000-6.000000 0,4.000000-6.000000 0,4.000000-2.000000 0,6.000000 3.000000 0,7.000000 3.000000 0,6.000000 4.000000 0,6.000000 15.000000 0,6.000000 28.000000 0,7.000000 28.000000 0,6.000000 29.000000 0,-1.000000 16.000000 0,-5.000000 7.000000 0,-7.000000 6.000000 0,-5.000000 7.000000 0,-3.000000 2.000000 0,4.000000 1.000000 0,3.000000-1.000000 0,3.000000 1.000000 0,-1.000000-6.000000 0,-2.000000-8.000000 0,-3.000000-10.000000 0,-3.000000-9.000000 0,2.000000-13.000000-21,10.000000-16.000000-39,10.000000-15.000000-39,9.000000-15.000000-41</inkml:trace>
</inkml:ink>
</file>

<file path=ppt/ink/ink1092.xml><?xml version="1.0" encoding="utf-8"?>
<inkml:ink xmlns:inkml="http://www.w3.org/2003/InkML">
  <annotation type="ScanImages2ExtractSignatures">1</annotation>
  <annotation type="ScanImagesWidth">353304585</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18:36:49"/>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63700.000000 18200.000000 1000,'67.000000'50.000000'0,"-16.000000"0.000000"0 ,-15.000000 0.000000 0,-15.000000 0.000000 0,-9.000000-2.000000 0,1.000000-3.000000 0,-1.000000-3.000000 0,1.000000-2.000000 0,-3.000000-15.000000 0,-2.000000-25.000000 0,-3.000000-25.000000 0,-3.000000-25.000000 0,1.000000-10.000000 0,6.000000 7.000000 0,7.000000 6.000000 0,6.000000 7.000000 0,6.000000 4.000000 0,6.000000 3.000000 0,7.000000 3.000000 0,6.000000 4.000000 0,9.000000 1.000000 0,13.000000 0.000000 0,12.000000 0.000000 0,13.000000 0.000000 0,2.000000 3.000000 0,-5.000000 6.000000 0,-7.000000 7.000000 0,-5.000000 6.000000 0,-15.000000 12.000000 0,-22.000000 19.000000 0,-22.000000 19.000000 0,-21.000000 19.000000 0,-21.000000 7.000000 0,-19.000000-3.000000 0,-18.000000-3.000000 0,-19.000000-2.000000 0,-8.000000-5.000000 0,3.000000-2.000000 0,3.000000-3.000000 0,4.000000-3.000000 0,4.000000-7.000000 0,6.000000-9.000000 0,7.000000-10.000000 0,6.000000-8.000000 0,12.000000-12.000000 0,19.000000-12.000000 0,19.000000-13.000000 0,19.000000-12.000000 0,9.000000-12.000000 0,0.000000-8.000000 0,0.000000-10.000000 0,0.000000-9.000000 0,0.000000-9.000000 0,0.000000-5.000000 0,0.000000-7.000000 0,0.000000-5.000000 0,-2.000000-4.000000 0,-3.000000 0.000000 0,-3.000000 0.000000 0,-2.000000 0.000000 0,-3.000000 3.000000 0,1.000000 6.000000 0,-1.000000 7.000000 0,1.000000 6.000000 0,-3.000000 20.000000 0,-2.000000 34.000000 0,-3.000000 35.000000 0,-3.000000 35.000000 0,-2.000000 29.000000 0,0.000000 25.000000 0,0.000000 25.000000 0,0.000000 25.000000 0,-4.000000 17.000000 0,-5.000000 9.000000 0,-7.000000 10.000000 0,-5.000000 10.000000 0,-3.000000-3.000000 0,4.000000-11.000000 0,3.000000-14.000000 0,3.000000-11.000000 0,3.000000-18.000000 0,3.000000-22.000000 0,3.000000-22.000000 0,4.000000-21.000000 0,7.000000-26.000000 0,13.000000-28.000000 0,12.000000-28.000000 0,13.000000-27.000000 0,4.000000-20.000000 0,-3.000000-9.000000 0,-3.000000-10.000000 0,-2.000000-8.000000 0,-5.000000-4.000000 0,-2.000000 3.000000 0,-3.000000 3.000000 0,-3.000000 4.000000 0,-2.000000 5.000000 0,0.000000 10.000000 0,0.000000 10.000000 0,0.000000 9.000000 0,0.000000 12.000000 0,0.000000 16.000000 0,0.000000 15.000000 0,0.000000 17.000000 0,-2.000000 11.000000 0,-3.000000 10.000000 0,-3.000000 10.000000 0,-2.000000 9.000000 0,-3.000000 4.000000 0,1.000000 1.000000 0,-1.000000-1.000000 0,1.000000 1.000000 0,-3.000000-4.000000 0,-2.000000-6.000000 0,-3.000000-6.000000 0,-3.000000-6.000000 0</inkml:trace>
</inkml:ink>
</file>

<file path=ppt/ink/ink1093.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18:36:50"/>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65500.000000 17350.000000 1000,'45.000000'98.000000'0,"-9.000000"-3.000000"0 ,-10.000000-3.000000 0,-8.000000-2.000000 0,-3.000000-6.000000 0,7.000000-6.000000 0,6.000000-6.000000 0,7.000000-6.000000 0,4.000000-9.000000 0,3.000000-8.000000 0,3.000000-10.000000 0,4.000000-9.000000 0,4.000000-12.000000 0,6.000000-11.000000 0,7.000000-14.000000 0,6.000000-11.000000 0,-1.000000-12.000000 0,-5.000000-9.000000 0,-7.000000-10.000000 0,-5.000000-8.000000 0,-9.000000-3.000000 0,-9.000000 7.000000 0,-10.000000 6.000000 0,-8.000000 7.000000 0,-14.000000 4.000000 0,-15.000000 3.000000 0,-15.000000 3.000000 0,-16.000000 4.000000 0,-8.000000 4.000000 0,0.000000 6.000000 0,0.000000 7.000000 0,0.000000 6.000000 0,1.000000 4.000000 0,4.000000 4.000000 0,3.000000 3.000000 0,3.000000 3.000000 0,4.000000 4.000000 0,7.000000 7.000000 0,6.000000 6.000000 0,7.000000 7.000000 0,-1.000000 15.000000 0,-6.000000 25.000000 0,-6.000000 25.000000 0,-6.000000 25.000000 0,-4.000000 10.000000 0,1.000000-2.000000 0,-1.000000-3.000000 0,1.000000-3.000000 0,-1.000000-6.000000 0,1.000000-5.000000 0,-1.000000-7.000000 0,1.000000-5.000000 0,2.000000-11.000000 0,7.000000-11.000000 0,6.000000-14.000000 0,7.000000-11.000000 0,7.000000-17.000000 0,9.000000-18.000000 0,10.000000-19.000000 0,10.000000-18.000000 0,8.000000-17.000000 0,10.000000-11.000000 0,10.000000-14.000000 0,9.000000-11.000000 0,6.000000-3.000000 0,3.000000 10.000000 0,3.000000 10.000000 0,4.000000 9.000000 0,-1.000000 7.000000 0,-3.000000 7.000000 0,-3.000000 6.000000 0,-2.000000 7.000000 0,-9.000000 10.000000 0,-12.000000 16.000000 0,-13.000000 15.000000 0,-12.000000 17.000000 0,-10.000000 8.000000 0,-6.000000 4.000000 0,-6.000000 3.000000 0,-6.000000 3.000000 0,-9.000000 3.000000 0,-8.000000 3.000000 0,-10.000000 3.000000 0,-9.000000 4.000000 0,-9.000000-4.000000 0,-5.000000-9.000000 0,-7.000000-10.000000 0,-5.000000-8.000000 0,-4.000000-9.000000 0,0.000000-6.000000 0,0.000000-6.000000 0,0.000000-6.000000 0,4.000000-10.000000 0,10.000000-12.000000 0,10.000000-13.000000 0,9.000000-12.000000 0,9.000000-10.000000 0,9.000000-6.000000 0,10.000000-6.000000 0,10.000000-6.000000 0,8.000000-1.000000 0,10.000000 7.000000 0,10.000000 6.000000 0,9.000000 7.000000 0,6.000000 7.000000 0,3.000000 9.000000 0,3.000000 10.000000 0,4.000000 10.000000 0,1.000000 5.000000 0,0.000000 4.000000 0,0.000000 3.000000 0,0.000000 3.000000 0,4.000000 6.000000 0,10.000000 9.000000 0,10.000000 10.000000 0,9.000000 10.000000 0,-2.000000 0.000000 0,-12.000000-5.000000 0,-13.000000-7.000000 0,-12.000000-5.000000 0,-7.000000-3.000000 0,1.000000 4.000000 0,-1.000000 3.000000 0,1.000000 3.000000 0</inkml:trace>
</inkml:ink>
</file>

<file path=ppt/ink/ink1094.xml><?xml version="1.0" encoding="utf-8"?>
<inkml:ink xmlns:inkml="http://www.w3.org/2003/InkML">
  <annotation type="ScanImages2ExtractSignatures">1</annotation>
  <annotation type="ScanImagesWidth">1000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18:36:50"/>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66300.000000 17000.000000 1000,'68.000000'92.000000'-21,"-11.000000"-16.000000"-39 ,-14.000000-15.000000-39,-11.000000-15.000000-41</inkml:trace>
</inkml:ink>
</file>

<file path=ppt/ink/ink1095.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18:36:51"/>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67300.000000 17900.000000 1000,'45.000000'117.000000'0,"-9.000000"-16.000000"0 ,-10.000000-15.000000 0,-8.000000-15.000000 0,-8.000000-12.000000 0,-2.000000-6.000000 0,-3.000000-6.000000 0,-3.000000-6.000000 0,4.000000-13.000000 0,13.000000-19.000000 0,12.000000-18.000000 0,13.000000-19.000000 0,4.000000-13.000000 0,-3.000000-6.000000 0,-3.000000-6.000000 0,-2.000000-6.000000 0,-3.000000 4.000000 0,1.000000 16.000000 0,-1.000000 15.000000 0,1.000000 17.000000 0,-6.000000 13.000000 0,-8.000000 13.000000 0,-10.000000 12.000000 0,-9.000000 13.000000 0,-2.000000 4.000000 0,6.000000-3.000000 0,7.000000-3.000000 0,6.000000-2.000000 0,4.000000-8.000000 0,4.000000-8.000000 0,3.000000-10.000000 0,3.000000-9.000000 0,1.000000-12.000000 0,1.000000-11.000000 0,-1.000000-14.000000 0,1.000000-11.000000 0,-1.000000-9.000000 0,1.000000-3.000000 0,-1.000000-3.000000 0,1.000000-2.000000 0,-3.000000-3.000000 0,-2.000000 1.000000 0,-3.000000-1.000000 0,-3.000000 1.000000 0,-6.000000 1.000000 0,-5.000000 3.000000 0,-7.000000 3.000000 0,-5.000000 4.000000 0,-8.000000 4.000000 0,-5.000000 6.000000 0,-7.000000 7.000000 0,-5.000000 6.000000 0,-3.000000 12.000000 0,4.000000 19.000000 0,3.000000 19.000000 0,3.000000 19.000000 0,6.000000 13.000000 0,9.000000 10.000000 0,10.000000 10.000000 0,10.000000 9.000000 0,7.000000 9.000000 0,6.000000 9.000000 0,7.000000 10.000000 0,6.000000 10.000000 0,3.000000 4.000000 0,0.000000 0.000000 0,0.000000 0.000000 0,0.000000 0.000000 0,-5.000000-4.000000 0,-9.000000-5.000000 0,-10.000000-7.000000 0,-8.000000-5.000000 0,-9.000000-9.000000 0,-6.000000-9.000000 0,-6.000000-10.000000 0,-6.000000-8.000000 0,-10.000000-9.000000 0,-12.000000-6.000000 0,-13.000000-6.000000 0,-12.000000-6.000000 0,-10.000000-9.000000 0,-6.000000-8.000000 0,-6.000000-10.000000 0,-6.000000-9.000000 0,1.000000-10.000000 0,9.000000-9.000000 0,10.000000-10.000000 0,10.000000-8.000000 0,8.000000-11.000000 0,10.000000-8.000000 0,10.000000-10.000000 0,9.000000-9.000000 0,12.000000-5.000000 0,16.000000 0.000000 0,15.000000 0.000000 0,17.000000 0.000000 0,10.000000 3.000000 0,6.000000 6.000000 0,7.000000 7.000000 0,6.000000 6.000000 0,-1.000000 7.000000 0,-5.000000 10.000000 0,-7.000000 10.000000 0,-5.000000 9.000000 0</inkml:trace>
</inkml:ink>
</file>

<file path=ppt/ink/ink1096.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18:36:51"/>
    </inkml:context>
    <inkml:brush xml:id="br0">
      <inkml:brushProperty name="width" value="0.0333333350718021" units="cm"/>
      <inkml:brushProperty name="height" value="0.0333333350718021" units="cm"/>
      <inkml:brushProperty name="color" value="#F2395B"/>
      <inkml:brushProperty name="ignorePressure" value="0"/>
    </inkml:brush>
  </inkml:definitions>
  <inkml:trace contextRef="#ctx0" brushRef="#br0">69750.000000 19850.000000 333,'81.000000'32.000000'167,"26.000000"24.000000"-1 ,25.000000 25.000000 1,26.000000 23.000000 0</inkml:trace>
</inkml:ink>
</file>

<file path=ppt/ink/ink1097.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18:36:52"/>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70750.000000 19600.000000 1000,'118.000000'-55.000000'0,"-11.000000"-9.000000"0 ,-14.000000-10.000000 0,-11.000000-8.000000 0,-7.000000-4.000000 0,0.000000 3.000000 0,0.000000 3.000000 0,0.000000 4.000000 0,-7.000000 1.000000 0,-11.000000 0.000000 0,-14.000000 0.000000 0,-11.000000 0.000000 0,-11.000000 3.000000 0,-5.000000 6.000000 0,-7.000000 7.000000 0,-5.000000 6.000000 0,-11.000000 12.000000 0,-11.000000 19.000000 0,-14.000000 19.000000 0,-11.000000 19.000000 0,-3.000000 18.000000 0,10.000000 19.000000 0,10.000000 19.000000 0,9.000000 19.000000 0,6.000000 13.000000 0,3.000000 10.000000 0,3.000000 10.000000 0,4.000000 9.000000 0,1.000000 13.000000 0,0.000000 20.000000 0,0.000000 18.000000 0,0.000000 20.000000 0,0.000000 6.000000 0,0.000000-2.000000 0,0.000000-3.000000 0,0.000000-3.000000 0,0.000000-15.000000 0,0.000000-24.000000 0,0.000000-26.000000 0,0.000000-24.000000 0,0.000000-20.000000 0,0.000000-11.000000 0,0.000000-14.000000 0,0.000000-11.000000 0,1.000000-25.000000 0,4.000000-33.000000 0,3.000000-35.000000 0,3.000000-34.000000 0,-1.000000-12.000000-21,-2.000000 14.000000-39,-3.000000 11.000000-39,-3.000000 14.000000-41</inkml:trace>
</inkml:ink>
</file>

<file path=ppt/ink/ink1098.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18:36:52"/>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71050.000000 18550.000000 1000,'51.000000'-44.000000'0,"4.000000"13.000000"0 ,3.000000 12.000000 0,3.000000 13.000000 0,6.000000 6.000000 0,9.000000 0.000000 0,10.000000 0.000000 0,10.000000 0.000000 0,0.000000 6.000000 0,-5.000000 13.000000 0,-7.000000 12.000000 0,-5.000000 13.000000 0,-9.000000 6.000000 0,-9.000000 0.000000 0,-10.000000 0.000000 0,-8.000000 0.000000 0,-14.000000 3.000000 0,-15.000000 6.000000 0,-15.000000 7.000000 0,-16.000000 6.000000 0,-18.000000 1.000000 0,-18.000000-3.000000 0,-19.000000-3.000000 0,-18.000000-2.000000 0,-7.000000-6.000000 0,6.000000-6.000000 0,7.000000-6.000000 0,6.000000-6.000000 0</inkml:trace>
</inkml:ink>
</file>

<file path=ppt/ink/ink1099.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18:36:53"/>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73050.000000 19200.000000 1000,'67.000000'-5.000000'0,"-16.000000"-9.000000"0 ,-15.000000-10.000000 0,-15.000000-8.000000 0,-14.000000-8.000000 0,-8.000000-2.000000 0,-10.000000-3.000000 0,-9.000000-3.000000 0,-7.000000 1.000000 0,-3.000000 6.000000 0,-3.000000 7.000000 0,-2.000000 6.000000 0,-5.000000 6.000000 0,-2.000000 6.000000 0,-3.000000 7.000000 0,-3.000000 6.000000 0,-4.000000 7.000000 0,-3.000000 10.000000 0,-3.000000 10.000000 0,-2.000000 9.000000 0,0.000000 7.000000 0,7.000000 7.000000 0,6.000000 6.000000 0,7.000000 7.000000 0,5.000000 2.000000 0,7.000000 1.000000 0,6.000000-1.000000 0,7.000000 1.000000 0,7.000000-4.000000 0,9.000000-6.000000 0,10.000000-6.000000 0,10.000000-6.000000 0,7.000000-9.000000 0,6.000000-8.000000 0,7.000000-10.000000 0,6.000000-9.000000 0,6.000000-9.000000 0,6.000000-5.000000 0,7.000000-7.000000 0,6.000000-5.000000 0,-1.000000-6.000000 0,-5.000000-3.000000 0,-7.000000-3.000000 0,-5.000000-2.000000 0,-8.000000-1.000000 0,-5.000000 3.000000 0,-7.000000 3.000000 0,-5.000000 4.000000 0,-9.000000-1.000000 0,-9.000000-3.000000 0,-10.000000-3.000000 0,-8.000000-2.000000 0,-4.000000 6.000000 0,3.000000 20.000000 0,3.000000 18.000000 0,4.000000 20.000000 0,1.000000 10.000000 0,0.000000 3.000000 0,0.000000 3.000000 0,0.000000 4.000000 0,0.000000-1.000000 0,0.000000-3.000000 0,0.000000-3.000000 0,0.000000-2.000000 0,6.000000-9.000000 0,13.000000-12.000000 0,12.000000-13.000000 0,13.000000-12.000000 0,4.000000-12.000000 0,-3.000000-8.000000 0,-3.000000-10.000000 0,-2.000000-9.000000 0,-5.000000-2.000000 0,-2.000000 6.000000 0,-3.000000 7.000000 0,-3.000000 6.000000 0,-4.000000 1.000000 0,-3.000000-3.000000 0,-3.000000-3.000000 0,-2.000000-2.000000 0,-1.000000 11.000000 0,3.000000 29.000000 0,3.000000 28.000000 0,4.000000 28.000000 0,-3.000000 10.000000 0,-5.000000-5.000000 0,-7.000000-7.000000 0,-5.000000-5.000000 0,0.000000-11.000000 0,10.000000-11.000000 0,10.000000-14.000000 0,9.000000-11.000000 0,6.000000-12.000000 0,3.000000-9.000000 0,3.000000-10.000000 0,4.000000-8.000000 0,-1.000000-6.000000 0,-3.000000 1.000000 0,-3.000000-1.000000 0,-2.000000 1.000000 0,-5.000000 1.000000 0,-2.000000 3.000000 0,-3.000000 3.000000 0,-3.000000 4.000000 0,-7.000000 13.000000 0,-9.000000 26.000000 0,-10.000000 24.000000 0,-8.000000 26.000000 0,-4.000000 8.000000 0,3.000000-5.000000 0,3.000000-7.000000 0,4.000000-5.000000 0,5.000000-12.000000 0,10.000000-16.000000 0,10.000000-15.000000 0,9.000000-15.000000 0,4.000000-12.000000 0,1.000000-6.000000 0,-1.000000-6.000000 0,1.000000-6.000000 0,1.000000-4.000000 0,3.000000 1.000000 0,3.000000-1.000000 0,4.000000 1.000000 0,-1.000000 1.000000 0,-3.000000 3.000000 0,-3.000000 3.000000 0,-2.000000 4.000000 0,-8.000000-3.000000 0,-8.000000-5.000000 0,-10.000000-7.000000 0,-9.000000-5.000000 0,-9.000000 6.000000 0,-5.000000 23.000000 0,-7.000000 22.000000 0,-5.000000 22.000000 0,-1.000000 10.000000 0,6.000000 1.000000 0,7.000000-1.000000 0,6.000000 1.000000 0,3.000000-1.000000 0,0.000000 1.000000 0,0.000000-1.000000 0,0.000000 1.000000 0,3.000000 1.000000 0,6.000000 3.000000 0,7.000000 3.000000 0,6.000000 4.000000 0,1.000000 1.000000 0,-3.000000 0.000000 0,-3.000000 0.000000 0,-2.000000 0.000000 0,-12.000000-2.000000 0,-19.000000-3.000000 0,-18.000000-3.000000 0,-19.000000-2.000000 0,13.000000-14.000000 0,48.000000-21.000000 0,47.000000-22.000000 0,47.000000-22.000000 0,21.000000-11.000000 0,-3.000000 0.000000 0,-3.000000 0.000000 0,-2.000000 0.000000 0,-6.000000 0.000000 0,-6.000000 0.000000 0,-6.000000 0.000000 0,-6.000000 0.000000 0,-7.000000 1.000000 0,-6.000000 4.000000 0,-6.000000 3.000000 0,-6.000000 3.000000 0,-15.000000-2.000000 0,-21.000000-6.000000 0,-22.000000-6.000000 0,-22.000000-6.000000 0,-19.000000 2.000000 0,-16.000000 14.000000 0,-15.000000 11.000000 0,-15.000000 14.000000 0,-6.000000 7.000000 0,7.000000 3.000000 0,6.000000 3.000000 0,7.000000 4.000000 0,5.000000 7.000000 0,7.000000 13.000000 0,6.000000 12.000000 0,7.000000 13.000000 0,5.000000 7.000000 0,7.000000 4.000000 0,6.000000 3.000000 0,7.000000 3.000000 0,8.000000 1.000000 0,14.000000 1.000000 0,11.000000-1.000000 0,14.000000 1.000000 0,8.000000-4.000000 0,7.000000-6.000000 0,6.000000-6.000000 0,7.000000-6.000000 0,4.000000-7.000000 0,3.000000-6.000000 0,3.000000-6.000000 0,4.000000-6.000000 0,-1.000000-4.000000 0,-3.000000 1.000000 0,-3.000000-1.000000 0,-2.000000 1.000000 0</inkml:trace>
</inkml:ink>
</file>

<file path=ppt/ink/ink11.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01:58"/>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22950.000000 44650.000000 999,'-68.000000'-79.000000'0,"17.000000"45.000000"0 ,15.000000 43.000000 0,16.000000 45.000000 0,9.000000 17.000000 0,3.000000-5.000000 0,3.000000-7.000000 0,4.000000-5.000000 0,2.000000-1.000000 0,4.000000 6.000000 0,3.000000 7.000000 0,3.000000 6.000000 0,1.000000 4.000000 0,1.000000 4.000000 0,-1.000000 3.000000 0,1.000000 3.000000 0,-3.000000 3.000000 0,-2.000000 3.000000 0,-3.000000 3.000000 0,-3.000000 4.000000 0,-1.000000-1.000000 0,4.000000-3.000000 0,3.000000-3.000000 0,3.000000-2.000000 0,1.000000-1.000000 0,1.000000 3.000000 0,-1.000000 3.000000 0,1.000000 4.000000 0,-3.000000 1.000000 0,-2.000000 0.000000 0,-3.000000 0.000000 0,-3.000000 0.000000 0,-2.000000-2.000000 0,0.000000-3.000000 0,0.000000-3.000000 0,0.000000-2.000000 0,1.000000-5.000000 0,4.000000-2.000000 0,3.000000-3.000000 0,3.000000-3.000000 0,-1.000000-4.000000 0,-2.000000-3.000000 0,-3.000000-3.000000 0,-3.000000-2.000000 0,-2.000000-1.000000 0,0.000000 3.000000 0,0.000000 3.000000 0,0.000000 4.000000 0,1.000000 1.000000 0,4.000000 0.000000 0,3.000000 0.000000 0,3.000000 0.000000 0,-1.000000 1.000000 0,-2.000000 4.000000 0,-3.000000 3.000000 0,-3.000000 3.000000 0,-1.000000-1.000000 0,4.000000-2.000000 0,3.000000-3.000000 0,3.000000-3.000000 0,-1.000000-6.000000 0,-2.000000-5.000000 0,-3.000000-7.000000 0,-3.000000-5.000000 0,-2.000000-4.000000 0,0.000000 0.000000 0,0.000000 0.000000 0,0.000000 0.000000 0,1.000000 0.000000-19,4.000000 0.000000-41,3.000000 0.000000-41,3.000000 0.000000-38</inkml:trace>
</inkml:ink>
</file>

<file path=ppt/ink/ink110.xml><?xml version="1.0" encoding="utf-8"?>
<inkml:ink xmlns:inkml="http://www.w3.org/2003/InkML">
  <annotation type="ScanImages2ExtractSignatures">1</annotation>
  <annotation type="ScanImagesWidth">-1675942323</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12:09"/>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77800.000000 37400.000000 999,'123.000000'-21.000000'0,"-3.000000"10.000000"0 ,-3.000000 10.000000 0,-2.000000 9.000000 0,2.000000 2.000000 0,9.000000-2.000000 0,10.000000-3.000000 0,10.000000-3.000000 0,2.000000-2.000000 0,-3.000000 0.000000 0,-3.000000 0.000000 0,-2.000000 0.000000 0,19.000000-7.000000 0,44.000000-11.000000 0,44.000000-14.000000 0,44.000000-11.000000 0,10.000000-3.000000 0,-21.000000 10.000000 0,-22.000000 10.000000 0,-22.000000 9.000000 0,-19.000000 12.000000 0,-16.000000 16.000000 0,-15.000000 15.000000 0,-15.000000 17.000000 0,-15.000000 7.000000 0,-12.000000 0.000000 0,-13.000000 0.000000 0,-12.000000 0.000000 0,-9.000000-2.000000 0,-2.000000-3.000000 0,-3.000000-3.000000 0,-3.000000-2.000000 0,-2.000000-6.000000 0,0.000000-6.000000 0,0.000000-6.000000 0,0.000000-6.000000 0,1.000000-6.000000 0,4.000000-2.000000 0,3.000000-3.000000 0,3.000000-3.000000 0,1.000000-4.000000 0,1.000000-3.000000 0,-1.000000-3.000000 0,1.000000-2.000000 0,-1.000000-3.000000 0,1.000000 1.000000 0,-1.000000-1.000000 0,1.000000 1.000000 0,-3.000000-1.000000 0,-2.000000 1.000000 0,-3.000000-1.000000 0,-3.000000 1.000000 0,-1.000000-4.000000 0,4.000000-6.000000 0,3.000000-6.000000 0,3.000000-6.000000 0,-5.000000-1.000000 0,-12.000000 7.000000 0,-13.000000 6.000000 0,-12.000000 7.000000 0,-2.000000 4.000000 0,9.000000 3.000000 0,10.000000 3.000000 0,10.000000 4.000000 0,2.000000-3.000000 0,-3.000000-5.000000 0,-3.000000-7.000000 0,-2.000000-5.000000 0,-3.000000-6.000000 0,1.000000-3.000000 0,-1.000000-3.000000 0,1.000000-2.000000 0,1.000000 0.000000 0,3.000000 7.000000 0,3.000000 6.000000 0,4.000000 7.000000 0,-4.000000 2.000000 0,-9.000000 1.000000 0,-10.000000-1.000000 0,-8.000000 1.000000 0,-4.000000 4.000000 0,3.000000 9.000000 0,3.000000 10.000000 0,4.000000 10.000000 0,-4.000000 5.000000 0,-9.000000 4.000000 0,-10.000000 3.000000 0,-8.000000 3.000000 0</inkml:trace>
</inkml:ink>
</file>

<file path=ppt/ink/ink1100.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18:36:54"/>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47900.000000 22150.000000 1000,'117.000000'-25.000000'0,"-16.000000"0.000000"0 ,-15.000000 0.000000 0,-15.000000 0.000000 0</inkml:trace>
</inkml:ink>
</file>

<file path=ppt/ink/ink1101.xml><?xml version="1.0" encoding="utf-8"?>
<inkml:ink xmlns:inkml="http://www.w3.org/2003/InkML">
  <annotation type="ScanImages2ExtractSignatures">1</annotation>
  <annotation type="ScanImagesWidth">2555952</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18:36:54"/>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47300.000000 22900.000000 1000,'-52.000000'46.000000'0,"47.000000"-5.000000"0 ,47.000000-7.000000 0,48.000000-5.000000 0,27.000000-17.000000 0,9.000000-24.000000 0,10.000000-26.000000 0,10.000000-24.000000 0,2.000000-13.000000 0,-3.000000 0.000000 0,-3.000000 0.000000 0,-2.000000 0.000000 0,-11.000000 4.000000 0,-15.000000 10.000000 0,-15.000000 10.000000 0,-16.000000 9.000000 0,-26.000000 10.000000 0,-33.000000 14.000000 0,-35.000000 11.000000 0,-34.000000 14.000000 0,-18.000000 5.000000 0,1.000000 1.000000 0,-1.000000-1.000000 0,1.000000 1.000000 0,2.000000-6.000000-21,7.000000-8.000000-39,6.000000-10.000000-39,7.000000-9.000000-41</inkml:trace>
</inkml:ink>
</file>

<file path=ppt/ink/ink1102.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18:36:54"/>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48250.000000 22000.000000 1000,'-69.000000'-182.000000'0,"13.000000"39.000000"0 ,12.000000 36.000000 0,13.000000 39.000000 0,9.000000 35.000000 0,6.000000 34.000000 0,7.000000 35.000000 0,6.000000 35.000000 0,9.000000 24.000000 0,13.000000 16.000000 0,12.000000 15.000000 0,13.000000 17.000000 0,6.000000 11.000000 0,0.000000 10.000000 0,0.000000 10.000000 0,0.000000 9.000000 0,-2.000000 1.000000 0,-3.000000-6.000000 0,-3.000000-6.000000 0,-2.000000-6.000000 0,-6.000000-13.000000 0,-6.000000-19.000000 0,-6.000000-18.000000 0,-6.000000-19.000000 0,-12.000000-18.000000 0,-15.000000-15.000000 0,-15.000000-15.000000 0,-16.000000-16.000000 0,-12.000000-18.000000 0,-5.000000-18.000000 0,-7.000000-19.000000 0,-5.000000-18.000000 0,-4.000000-10.000000 0,0.000000 0.000000 0,0.000000 0.000000 0,0.000000 0.000000 0,7.000000 1.000000 0,17.000000 4.000000 0,15.000000 3.000000 0,16.000000 3.000000 0,12.000000 1.000000 0,9.000000 1.000000 0,10.000000-1.000000 0,10.000000 1.000000 0,13.000000-6.000000 0,19.000000-8.000000 0,19.000000-10.000000 0,19.000000-9.000000 0,10.000000-7.000000 0,4.000000-3.000000 0,3.000000-3.000000 0,3.000000-2.000000 0,-4.000000 3.000000 0,-8.000000 14.000000 0,-10.000000 11.000000 0,-9.000000 14.000000 0</inkml:trace>
</inkml:ink>
</file>

<file path=ppt/ink/ink1103.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18:36:55"/>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49500.000000 22450.000000 1000,'95.000000'-93.000000'0,"-9.000000"17.000000"0 ,-10.000000 15.000000 0,-8.000000 16.000000 0,-4.000000 7.000000 0,3.000000 1.000000 0,3.000000-1.000000 0,4.000000 1.000000 0,-4.000000 2.000000 0,-9.000000 7.000000 0,-10.000000 6.000000 0,-8.000000 7.000000 0,-14.000000 7.000000 0,-15.000000 9.000000 0,-15.000000 10.000000 0,-16.000000 10.000000 0,-10.000000 2.000000 0,-3.000000-3.000000 0,-3.000000-3.000000 0,-2.000000-2.000000 0,-5.000000-5.000000 0,-2.000000-2.000000 0,-3.000000-3.000000 0,-3.000000-3.000000 0,2.000000-9.000000 0,10.000000-11.000000 0,10.000000-14.000000 0,9.000000-11.000000 0,6.000000-6.000000 0,3.000000 4.000000 0,3.000000 3.000000 0,4.000000 3.000000 0,4.000000 3.000000 0,6.000000 3.000000 0,7.000000 3.000000 0,6.000000 4.000000 0,3.000000 16.000000 0,0.000000 32.000000 0,0.000000 31.000000 0,0.000000 32.000000 0,0.000000 21.000000 0,0.000000 13.000000 0,0.000000 12.000000 0,0.000000 13.000000 0,-2.000000 6.000000 0,-3.000000 0.000000 0,-3.000000 0.000000 0,-2.000000 0.000000 0,-3.000000-5.000000 0,1.000000-9.000000 0,-1.000000-10.000000 0,1.000000-8.000000 0,-3.000000-14.000000 0,-2.000000-15.000000 0,-3.000000-15.000000 0,-3.000000-16.000000 0,-7.000000-13.000000 0,-9.000000-9.000000 0,-10.000000-10.000000 0,-8.000000-8.000000 0,-8.000000-15.000000 0,-2.000000-19.000000 0,-3.000000-18.000000 0,-3.000000-19.000000 0,4.000000-13.000000 0,13.000000-6.000000 0,12.000000-6.000000 0,13.000000-6.000000 0,10.000000-10.000000 0,10.000000-12.000000 0,10.000000-13.000000 0,9.000000-12.000000 0,7.000000-5.000000 0,7.000000 3.000000 0,6.000000 3.000000 0,7.000000 4.000000 0,5.000000 1.000000 0,7.000000 0.000000 0,6.000000 0.000000 0,7.000000 0.000000 0,-1.000000 7.000000 0,-6.000000 17.000000 0,-6.000000 15.000000 0,-6.000000 16.000000 0,-2.000000 10.000000 0,3.000000 7.000000 0,3.000000 6.000000 0,4.000000 7.000000 0,-6.000000 11.000000 0,-11.000000 20.000000 0,-14.000000 18.000000 0,-11.000000 20.000000 0,-11.000000 16.000000 0,-5.000000 16.000000 0,-7.000000 15.000000 0,-5.000000 17.000000 0,-6.000000 8.000000 0,-3.000000 4.000000 0,-3.000000 3.000000 0,-2.000000 3.000000 0,-3.000000 1.000000 0,1.000000 1.000000 0,-1.000000-1.000000 0,1.000000 1.000000 0,1.000000-1.000000 0,3.000000 1.000000 0,3.000000-1.000000 0,4.000000 1.000000 0,1.000000-4.000000 0,0.000000-6.000000 0,0.000000-6.000000 0,0.000000-6.000000 0,-2.000000-7.000000 0,-3.000000-6.000000 0,-3.000000-6.000000 0,-2.000000-6.000000 0,-6.000000-12.000000 0,-6.000000-15.000000 0,-6.000000-15.000000 0,-6.000000-16.000000 0,1.000000-16.000000 0,9.000000-16.000000 0,10.000000-15.000000 0,10.000000-15.000000 0,5.000000-12.000000 0,4.000000-6.000000 0,3.000000-6.000000 0,3.000000-6.000000 0,3.000000-6.000000 0,3.000000-2.000000 0,3.000000-3.000000 0,4.000000-3.000000 0,2.000000 1.000000 0,4.000000 6.000000 0,3.000000 7.000000 0,3.000000 6.000000 0,1.000000 7.000000 0,1.000000 10.000000 0,-1.000000 10.000000 0,1.000000 9.000000 0,1.000000 7.000000 0,3.000000 7.000000 0,3.000000 6.000000 0,4.000000 7.000000 0,-1.000000 7.000000 0,-3.000000 9.000000 0,-3.000000 10.000000 0,-2.000000 10.000000 0,-5.000000 8.000000 0,-2.000000 10.000000 0,-3.000000 10.000000 0,-3.000000 9.000000 0,-4.000000 6.000000 0,-3.000000 3.000000 0,-3.000000 3.000000 0,-2.000000 4.000000 0,-5.000000 2.000000 0,-2.000000 4.000000 0,-3.000000 3.000000 0,-3.000000 3.000000 0,-1.000000-1.000000 0,4.000000-2.000000 0,3.000000-3.000000 0,3.000000-3.000000 0,3.000000-9.000000 0,3.000000-11.000000 0,3.000000-14.000000 0,4.000000-11.000000 0</inkml:trace>
</inkml:ink>
</file>

<file path=ppt/ink/ink1104.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18:36:56"/>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50450.000000 23050.000000 1000,'7.000000'70.000000'0,"17.000000"-9.000000"0 ,15.000000-10.000000 0,16.000000-8.000000 0,12.000000-8.000000 0,9.000000-2.000000 0,10.000000-3.000000 0,10.000000-3.000000 0,4.000000-6.000000 0,0.000000-5.000000 0,0.000000-7.000000 0,0.000000-5.000000 0,-8.000000-4.000000 0,-16.000000 0.000000 0,-15.000000 0.000000 0,-15.000000 0.000000 0</inkml:trace>
</inkml:ink>
</file>

<file path=ppt/ink/ink1105.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18:36:56"/>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53150.000000 21900.000000 1000,'-8.000000'-57.000000'0,"-16.000000"39.000000"0 ,-15.000000 36.000000 0,-15.000000 39.000000 0,-7.000000 14.000000 0,3.000000-5.000000 0,3.000000-7.000000 0,4.000000-5.000000 0,4.000000-4.000000 0,6.000000 0.000000 0,7.000000 0.000000 0,6.000000 0.000000 0,9.000000-4.000000 0,13.000000-5.000000 0,12.000000-7.000000 0,13.000000-5.000000 0,10.000000-9.000000 0,10.000000-9.000000 0,10.000000-10.000000 0,9.000000-8.000000 0,1.000000-1.000000 0,-6.000000 9.000000 0,-6.000000 10.000000 0,-6.000000 10.000000 0,-15.000000 10.000000 0,-21.000000 13.000000 0,-22.000000 12.000000 0,-22.000000 13.000000 0,-13.000000 4.000000 0,-3.000000-3.000000 0,-3.000000-3.000000 0,-2.000000-2.000000 0,2.000000-5.000000 0,9.000000-2.000000 0,10.000000-3.000000 0,10.000000-3.000000 0,11.000000-7.000000 0,17.000000-9.000000 0,15.000000-10.000000 0,16.000000-8.000000 0,10.000000-12.000000 0,7.000000-12.000000 0,6.000000-13.000000 0,7.000000-12.000000 0,-1.000000-2.000000 0,-6.000000 9.000000 0,-6.000000 10.000000 0,-6.000000 10.000000 0,-10.000000 16.000000 0,-12.000000 26.000000 0,-13.000000 24.000000 0,-12.000000 26.000000 0,-9.000000 7.000000 0,-2.000000-9.000000 0,-3.000000-10.000000 0,-3.000000-8.000000 0</inkml:trace>
</inkml:ink>
</file>

<file path=ppt/ink/ink1106.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18:36:56"/>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53750.000000 21550.000000 1000,'114.000000'21.000000'0,"-22.000000"-5.000000"0 ,-22.000000-7.000000 0,-21.000000-5.000000 0,-14.000000-1.000000-21,-2.000000 6.000000-39,-3.000000 7.000000-39,-3.000000 6.000000-41</inkml:trace>
</inkml:ink>
</file>

<file path=ppt/ink/ink1107.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18:36:57"/>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53900.000000 22750.000000 1000,'-16.000000'60.000000'0,"19.000000"-27.000000"0 ,19.000000-28.000000 0,19.000000-28.000000 0,10.000000-18.000000 0,4.000000-6.000000 0,3.000000-6.000000 0,3.000000-6.000000 0,1.000000 1.000000 0,1.000000 9.000000 0,-1.000000 10.000000 0,1.000000 10.000000 0,-17.000000 10.000000 0,-30.000000 13.000000 0,-32.000000 12.000000 0,-30.000000 13.000000 0,-12.000000 6.000000 0,9.000000 0.000000 0,10.000000 0.000000 0,10.000000 0.000000 0,7.000000 4.000000 0,6.000000 10.000000 0,7.000000 10.000000 0,6.000000 9.000000 0,3.000000 12.000000 0,0.000000 16.000000 0,0.000000 15.000000 0,0.000000 17.000000 0,3.000000 10.000000 0,6.000000 6.000000 0,7.000000 7.000000 0,6.000000 6.000000 0,3.000000-1.000000 0,0.000000-5.000000 0,0.000000-7.000000 0,0.000000-5.000000 0,-2.000000-8.000000 0,-3.000000-5.000000 0,-3.000000-7.000000 0,-2.000000-5.000000 0,-8.000000-9.000000 0,-8.000000-9.000000 0,-10.000000-10.000000 0,-9.000000-8.000000 0,-13.000000-8.000000 0,-16.000000-2.000000 0,-15.000000-3.000000 0,-15.000000-3.000000 0,-9.000000-7.000000 0,1.000000-9.000000 0,-1.000000-10.000000 0,1.000000-8.000000 0,5.000000-8.000000-21,14.000000-2.000000-39,11.000000-3.000000-39,14.000000-3.000000-41</inkml:trace>
</inkml:ink>
</file>

<file path=ppt/ink/ink1108.xml><?xml version="1.0" encoding="utf-8"?>
<inkml:ink xmlns:inkml="http://www.w3.org/2003/InkML">
  <annotation type="ScanImages2ExtractSignatures">1</annotation>
  <annotation type="ScanImagesWidth">1657077776</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18:36:57"/>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43700.000000 26900.000000 1000,'26.000000'-110.000000'0,"4.000000"32.000000"0 ,3.000000 31.000000 0,3.000000 32.000000 0,1.000000 19.000000 0,1.000000 10.000000 0,-1.000000 10.000000 0,1.000000 9.000000 0,-3.000000 7.000000 0,-2.000000 7.000000 0,-3.000000 6.000000 0,-3.000000 7.000000 0,-6.000000 2.000000 0,-5.000000 1.000000 0,-7.000000-1.000000 0,-5.000000 1.000000 0,-9.000000-3.000000 0,-9.000000-2.000000 0,-10.000000-3.000000 0,-8.000000-3.000000 0,-6.000000-6.000000 0,1.000000-5.000000 0,-1.000000-7.000000 0,1.000000-5.000000 0,12.000000-6.000000 0,25.000000-3.000000 0,25.000000-3.000000 0,25.000000-2.000000 0,9.000000-5.000000 0,-6.000000-2.000000 0,-6.000000-3.000000 0,-6.000000-3.000000 0,-10.000000 5.000000 0,-12.000000 17.000000 0,-13.000000 15.000000 0,-12.000000 16.000000 0,-12.000000 7.000000 0,-8.000000 1.000000 0,-10.000000-1.000000 0,-9.000000 1.000000 0,-2.000000-4.000000 0,6.000000-6.000000 0,7.000000-6.000000 0,6.000000-6.000000 0,6.000000-4.000000 0,6.000000 1.000000 0,7.000000-1.000000 0,6.000000 1.000000 0</inkml:trace>
</inkml:ink>
</file>

<file path=ppt/ink/ink1109.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18:36:58"/>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44050.000000 29100.000000 1000,'164.000000'-75.000000'0,"-22.000000"0.000000"0 ,-22.000000 0.000000 0,-21.000000 0.000000 0,-12.000000-4.000000 0,1.000000-5.000000 0,-1.000000-7.000000 0,1.000000-5.000000 0,-7.000000-3.000000 0,-12.000000 4.000000 0,-13.000000 3.000000 0,-12.000000 3.000000 0,-12.000000 4.000000 0,-8.000000 7.000000 0,-10.000000 6.000000 0,-9.000000 7.000000 0,-12.000000 0.000000 0,-11.000000-2.000000 0,-14.000000-3.000000 0,-11.000000-3.000000 0,-12.000000-7.000000 0,-9.000000-9.000000 0,-10.000000-10.000000 0,-8.000000-8.000000 0,-9.000000-8.000000 0,-6.000000-2.000000 0,-6.000000-3.000000 0,-6.000000-3.000000 0,1.000000 7.000000 0,9.000000 19.000000 0,10.000000 19.000000 0,10.000000 19.000000 0,-3.000000 24.000000 0,-11.000000 32.000000 0,-14.000000 31.000000 0,-11.000000 32.000000 0,-4.000000 24.000000 0,6.000000 19.000000 0,7.000000 19.000000 0,6.000000 19.000000 0,9.000000 13.000000 0,13.000000 10.000000 0,12.000000 10.000000 0,13.000000 9.000000 0,13.000000-1.000000 0,17.000000-8.000000 0,15.000000-10.000000 0,16.000000-9.000000 0,16.000000-13.000000 0,20.000000-16.000000 0,18.000000-15.000000 0,20.000000-15.000000 0,11.000000-15.000000 0,7.000000-12.000000 0,6.000000-13.000000 0,7.000000-12.000000 0,0.000000-12.000000 0,-2.000000-8.000000 0,-3.000000-10.000000 0,-3.000000-9.000000 0,-6.000000-5.000000 0,-5.000000 0.000000 0,-7.000000 0.000000 0,-5.000000 0.000000 0</inkml:trace>
</inkml:ink>
</file>

<file path=ppt/ink/ink111.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12:20"/>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12200.000000 43200.000000 999,'145.000000'18.000000'0,"-9.000000"-11.000000"0 ,-10.000000-14.000000 0,-8.000000-11.000000 0,-6.000000-4.000000 0,1.000000 6.000000 0,-1.000000 7.000000 0,1.000000 6.000000 0,-1.000000 6.000000 0,1.000000 6.000000 0,-1.000000 7.000000 0,1.000000 6.000000 0,-1.000000 1.000000 0,1.000000-3.000000 0,-1.000000-3.000000 0,1.000000-2.000000 0,1.000000-5.000000 0,3.000000-2.000000 0,3.000000-3.000000 0,4.000000-3.000000 0,1.000000-6.000000 0,0.000000-5.000000 0,0.000000-7.000000 0,0.000000-5.000000 0,0.000000-1.000000 0,0.000000 6.000000 0,0.000000 7.000000 0,0.000000 6.000000 0,-2.000000 3.000000 0,-3.000000 0.000000 0,-3.000000 0.000000 0,-2.000000 0.000000 0,-5.000000 1.000000 0,-2.000000 4.000000 0,-3.000000 3.000000 0,-3.000000 3.000000 0,2.000000-4.000000 0,10.000000-8.000000 0,10.000000-10.000000 0,9.000000-9.000000 0,2.000000-7.000000 0,-2.000000-3.000000 0,-3.000000-3.000000 0,-3.000000-2.000000 0,-2.000000 0.000000 0,0.000000 7.000000 0,0.000000 6.000000 0,0.000000 7.000000 0,-5.000000 5.000000 0,-9.000000 7.000000 0,-10.000000 6.000000 0,-8.000000 7.000000 0,-6.000000 2.000000 0,1.000000 1.000000 0,-1.000000-1.000000 0,1.000000 1.000000 0,1.000000-3.000000 0,3.000000-2.000000 0,3.000000-3.000000 0,4.000000-3.000000 0,1.000000-6.000000 0,0.000000-5.000000 0,0.000000-7.000000 0,0.000000-5.000000 0,3.000000-4.000000 0,6.000000 0.000000 0,7.000000 0.000000 0,6.000000 0.000000 0,-2.000000 3.000000 0,-9.000000 6.000000 0,-10.000000 7.000000 0,-8.000000 6.000000 0,-8.000000 6.000000 0,-2.000000 6.000000 0,-3.000000 7.000000 0,-3.000000 6.000000 0,-2.000000 3.000000 0,0.000000 0.000000 0,0.000000 0.000000 0,0.000000 0.000000 0,0.000000-2.000000 0,0.000000-3.000000 0,0.000000-3.000000 0,0.000000-2.000000 0,0.000000-5.000000 0,0.000000-2.000000 0,0.000000-3.000000 0,0.000000-3.000000 0,1.000000-2.000000 0,4.000000 0.000000 0,3.000000 0.000000 0,3.000000 0.000000 0,1.000000 0.000000 0,1.000000 0.000000 0,-1.000000 0.000000 0,1.000000 0.000000 0,-3.000000 1.000000 0,-2.000000 4.000000 0,-3.000000 3.000000 0,-3.000000 3.000000 0,-1.000000-1.000000 0,4.000000-2.000000 0,3.000000-3.000000 0,3.000000-3.000000 0,-1.000000-1.000000 0,-2.000000 4.000000 0,-3.000000 3.000000 0,-3.000000 3.000000 0,-1.000000 1.000000 0,4.000000 1.000000 0,3.000000-1.000000 0,3.000000 1.000000 0,1.000000-1.000000 0,1.000000 1.000000 0,-1.000000-1.000000 0,1.000000 1.000000 0,-3.000000-1.000000 0,-2.000000 1.000000 0,-3.000000-1.000000 0,-3.000000 1.000000 0,-6.000000-3.000000 0,-5.000000-2.000000 0,-7.000000-3.000000 0,-5.000000-3.000000 0,-4.000000-1.000000 0,0.000000 4.000000 0,0.000000 3.000000 0,0.000000 3.000000 0,0.000000-1.000000 0,0.000000-2.000000 0,0.000000-3.000000 0,0.000000-3.000000 0,0.000000-2.000000 0,0.000000 0.000000 0,0.000000 0.000000 0,0.000000 0.000000 0,0.000000 0.000000 0,0.000000 0.000000 0,0.000000 0.000000 0,0.000000 0.000000 0,0.000000-2.000000 0,0.000000-3.000000 0,0.000000-3.000000 0,0.000000-2.000000 0,0.000000-3.000000 0,0.000000 1.000000 0,0.000000-1.000000 0,0.000000 1.000000 0,0.000000 1.000000 0,0.000000 3.000000 0,0.000000 3.000000 0,0.000000 4.000000 0,0.000000 1.000000 0,0.000000 0.000000 0,0.000000 0.000000 0,0.000000 0.000000 0,4.000000 0.000000 0,10.000000 0.000000 0,10.000000 0.000000 0,9.000000 0.000000 0,-1.000000 0.000000 0,-8.000000 0.000000 0,-10.000000 0.000000 0,-9.000000 0.000000 0,-5.000000 0.000000 0,0.000000 0.000000 0,0.000000 0.000000 0,0.000000 0.000000 0,0.000000 0.000000 0,0.000000 0.000000 0,0.000000 0.000000 0,0.000000 0.000000 0,1.000000 0.000000 0,4.000000 0.000000 0,3.000000 0.000000 0,3.000000 0.000000 0,-1.000000-2.000000 0,-2.000000-3.000000 0,-3.000000-3.000000 0,-3.000000-2.000000 0,-1.000000-1.000000 0,4.000000 3.000000 0,3.000000 3.000000 0,3.000000 4.000000 0,-1.000000 1.000000 0,-2.000000 0.000000 0,-3.000000 0.000000 0,-3.000000 0.000000 0,-2.000000 0.000000 0,0.000000 0.000000 0,0.000000 0.000000 0,0.000000 0.000000 0,0.000000 0.000000 0,0.000000 0.000000 0,0.000000 0.000000 0,0.000000 0.000000 0,1.000000 0.000000 0,4.000000 0.000000 0,3.000000 0.000000 0,3.000000 0.000000 0,-1.000000 0.000000 0,-2.000000 0.000000 0,-3.000000 0.000000 0,-3.000000 0.000000 0,-2.000000 0.000000 0,0.000000 0.000000 0,0.000000 0.000000 0,0.000000 0.000000 0,1.000000 0.000000 0,4.000000 0.000000 0,3.000000 0.000000 0,3.000000 0.000000 0,1.000000 0.000000 0,1.000000 0.000000 0,-1.000000 0.000000 0,1.000000 0.000000 0,-1.000000 0.000000 0,1.000000 0.000000 0,-1.000000 0.000000 0,1.000000 0.000000 0,10.000000-2.000000 0,22.000000-3.000000 0,22.000000-3.000000 0,23.000000-2.000000 0,3.000000-1.000000 0,-11.000000 3.000000 0,-14.000000 3.000000 0,-11.000000 4.000000 0,-7.000000 1.000000 0,0.000000 0.000000 0,0.000000 0.000000 0,0.000000 0.000000 0,0.000000-2.000000 0,0.000000-3.000000 0,0.000000-3.000000 0,0.000000-2.000000 0,-2.000000-3.000000 0,-3.000000 1.000000 0,-3.000000-1.000000 0,-2.000000 1.000000 0,-5.000000 1.000000 0,-2.000000 3.000000 0,-3.000000 3.000000 0,-3.000000 4.000000 0,-2.000000-1.000000 0,0.000000-3.000000 0,0.000000-3.000000 0,0.000000-2.000000 0,-2.000000-1.000000 0,-3.000000 3.000000 0,-3.000000 3.000000 0,-2.000000 4.000000 0,-3.000000 4.000000 0,1.000000 6.000000 0,-1.000000 7.000000 0,1.000000 6.000000 0,-3.000000 1.000000 0,-2.000000-3.000000 0,-3.000000-3.000000 0,-3.000000-2.000000 0,-2.000000-5.000000 0,0.000000-2.000000 0,0.000000-3.000000 0,0.000000-3.000000 0,1.000000-2.000000 0,4.000000 0.000000 0,3.000000 0.000000 0,3.000000 0.000000 0,3.000000 0.000000 0,3.000000 0.000000 0,3.000000 0.000000 0,4.000000 0.000000 0,1.000000 1.000000 0,0.000000 4.000000 0,0.000000 3.000000 0,0.000000 3.000000 0,0.000000 1.000000 0,0.000000 1.000000 0,0.000000-1.000000 0,0.000000 1.000000 0,1.000000-3.000000 0,4.000000-2.000000 0,3.000000-3.000000 0,3.000000-3.000000 0,-1.000000-2.000000 0,-2.000000 0.000000 0,-3.000000 0.000000 0,-3.000000 0.000000 0,-2.000000-2.000000 0,0.000000-3.000000 0,0.000000-3.000000 0,0.000000-2.000000 0,0.000000-3.000000 0,0.000000 1.000000 0,0.000000-1.000000 0,0.000000 1.000000 0,-2.000000-1.000000 0,-3.000000 1.000000 0,-3.000000-1.000000 0,-2.000000 1.000000 0,-5.000000 1.000000 0,-2.000000 3.000000 0,-3.000000 3.000000 0,-3.000000 4.000000 0,2.000000 2.000000 0,10.000000 4.000000 0,10.000000 3.000000 0,9.000000 3.000000 0,-1.000000 1.000000 0,-8.000000 1.000000 0,-10.000000-1.000000 0,-9.000000 1.000000 0,-4.000000-3.000000 0,4.000000-2.000000 0,3.000000-3.000000 0,3.000000-3.000000 0,3.000000-4.000000 0,3.000000-3.000000 0,3.000000-3.000000 0,4.000000-2.000000 0,-3.000000-5.000000 0,-5.000000-2.000000 0,-7.000000-3.000000 0,-5.000000-3.000000 0,-3.000000 1.000000 0,4.000000 6.000000 0,3.000000 7.000000 0,3.000000 6.000000 0,3.000000 3.000000 0,3.000000 0.000000 0,3.000000 0.000000 0,4.000000 0.000000 0</inkml:trace>
</inkml:ink>
</file>

<file path=ppt/ink/ink1110.xml><?xml version="1.0" encoding="utf-8"?>
<inkml:ink xmlns:inkml="http://www.w3.org/2003/InkML">
  <annotation type="ScanImages2ExtractSignatures">1</annotation>
  <annotation type="ScanImagesWidth">9</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18:36:58"/>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46100.000000 29300.000000 1000,'-44.000000'50.000000'0,"13.000000"0.000000"0 ,12.000000 0.000000 0,13.000000 0.000000 0</inkml:trace>
</inkml:ink>
</file>

<file path=ppt/ink/ink1111.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18:37:26"/>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48600.000000 28350.000000 1000,'20.000000'-116.000000'0,"-9.000000"19.000000"0 ,-10.000000 19.000000 0,-8.000000 19.000000 0,-8.000000 12.000000 0,-2.000000 6.000000 0,-3.000000 7.000000 0,-3.000000 6.000000 0,-4.000000 4.000000 0,-3.000000 4.000000 0,-3.000000 3.000000 0,-2.000000 3.000000 0,-5.000000 9.000000 0,-2.000000 16.000000 0,-3.000000 15.000000 0,-3.000000 17.000000 0,1.000000 8.000000 0,6.000000 4.000000 0,7.000000 3.000000 0,6.000000 3.000000 0,6.000000 3.000000 0,6.000000 3.000000 0,7.000000 3.000000 0,6.000000 4.000000 0,4.000000-1.000000 0,4.000000-3.000000 0,3.000000-3.000000 0,3.000000-2.000000 0,4.000000-1.000000 0,7.000000 3.000000 0,6.000000 3.000000 0,7.000000 4.000000 0,0.000000-1.000000 0,-2.000000-3.000000 0,-3.000000-3.000000 0,-3.000000-2.000000 0,-6.000000-6.000000 0,-5.000000-6.000000 0,-7.000000-6.000000 0,-5.000000-6.000000 0,-6.000000-4.000000 0,-3.000000 1.000000 0,-3.000000-1.000000 0,-2.000000 1.000000 0,5.000000-12.000000 0,16.000000-21.000000 0,15.000000-22.000000 0,17.000000-22.000000 0,7.000000-13.000000 0,0.000000-3.000000 0,0.000000-3.000000 0,0.000000-2.000000 0,1.000000-6.000000 0,4.000000-6.000000 0,3.000000-6.000000 0,3.000000-6.000000 0,1.000000-6.000000 0,1.000000-2.000000 0,-1.000000-3.000000 0,1.000000-3.000000 0,1.000000-2.000000 0,3.000000 0.000000 0,3.000000 0.000000 0,4.000000 0.000000 0,-3.000000 0.000000 0,-5.000000 0.000000 0,-7.000000 0.000000 0,-5.000000 0.000000 0,-9.000000 6.000000 0,-9.000000 13.000000 0,-10.000000 12.000000 0,-8.000000 13.000000 0,-8.000000 7.000000 0,-2.000000 4.000000 0,-3.000000 3.000000 0,-3.000000 3.000000 0,-6.000000 3.000000 0,-5.000000 3.000000 0,-7.000000 3.000000 0,-5.000000 4.000000 0,-4.000000 1.000000 0,0.000000 0.000000 0,0.000000 0.000000 0,0.000000 0.000000 0,-4.000000 20.000000 0,-5.000000 41.000000 0,-7.000000 40.000000 0,-5.000000 42.000000 0,-1.000000 21.000000 0,6.000000 3.000000 0,7.000000 3.000000 0,6.000000 4.000000 0,4.000000 1.000000 0,4.000000 0.000000 0,3.000000 0.000000 0,3.000000 0.000000 0,3.000000-5.000000 0,3.000000-9.000000 0,3.000000-10.000000 0,4.000000-8.000000 0,5.000000-14.000000 0,10.000000-15.000000 0,10.000000-15.000000 0,9.000000-16.000000 0,7.000000-12.000000 0,7.000000-5.000000 0,6.000000-7.000000 0,7.000000-5.000000 0,5.000000-14.000000 0,7.000000-18.000000 0,6.000000-19.000000 0,7.000000-18.000000 0,0.000000-15.000000 0,-2.000000-9.000000 0,-3.000000-10.000000 0,-3.000000-8.000000 0,-7.000000-1.000000 0,-9.000000 9.000000 0,-10.000000 10.000000 0,-8.000000 10.000000 0,-8.000000 5.000000 0,-2.000000 4.000000 0,-3.000000 3.000000 0,-3.000000 3.000000 0,-6.000000-2.000000 0,-5.000000-6.000000 0,-7.000000-6.000000 0,-5.000000-6.000000 0,-8.000000-1.000000 0,-5.000000 7.000000 0,-7.000000 6.000000 0,-5.000000 7.000000 0,-9.000000 10.000000 0,-9.000000 16.000000 0,-10.000000 15.000000 0,-8.000000 17.000000 0,-3.000000 13.000000 0,7.000000 13.000000 0,6.000000 12.000000 0,7.000000 13.000000 0,5.000000 9.000000 0,7.000000 6.000000 0,6.000000 7.000000 0,7.000000 6.000000 0,5.000000-2.000000 0,7.000000-9.000000 0,6.000000-10.000000 0,7.000000-8.000000 0,5.000000-9.000000 0,7.000000-6.000000 0,6.000000-6.000000 0,7.000000-6.000000 0,7.000000-7.000000 0,9.000000-6.000000 0,10.000000-6.000000 0,10.000000-6.000000 0,5.000000-12.000000 0,4.000000-15.000000 0,3.000000-15.000000 0,3.000000-16.000000 0,3.000000-13.000000 0,3.000000-9.000000 0,3.000000-10.000000 0,4.000000-8.000000 0,-6.000000-3.000000 0,-11.000000 7.000000 0,-14.000000 6.000000 0,-11.000000 7.000000 0,-11.000000 4.000000 0,-5.000000 3.000000 0,-7.000000 3.000000 0,-5.000000 4.000000 0,-8.000000 2.000000 0,-5.000000 4.000000 0,-7.000000 3.000000 0,-5.000000 3.000000 0,-12.000000 3.000000 0,-16.000000 3.000000 0,-15.000000 3.000000 0,-15.000000 4.000000 0,-7.000000 8.000000 0,3.000000 17.000000 0,3.000000 15.000000 0,4.000000 16.000000 0,4.000000 10.000000 0,6.000000 7.000000 0,7.000000 6.000000 0,6.000000 7.000000 0,4.000000 2.000000 0,4.000000 1.000000 0,3.000000-1.000000 0,3.000000 1.000000 0,3.000000 2.000000 0,3.000000 7.000000 0,3.000000 6.000000 0,4.000000 7.000000 0,4.000000-1.000000 0,6.000000-6.000000 0,7.000000-6.000000 0,6.000000-6.000000 0,7.000000-10.000000 0,10.000000-12.000000 0,10.000000-13.000000 0,9.000000-12.000000 0,6.000000-13.000000 0,3.000000-12.000000 0,3.000000-13.000000 0,4.000000-12.000000 0,2.000000-13.000000 0,4.000000-12.000000 0,3.000000-13.000000 0,3.000000-12.000000 0,-4.000000-5.000000 0,-8.000000 3.000000 0,-10.000000 3.000000 0,-9.000000 4.000000 0,-9.000000 5.000000 0,-5.000000 10.000000 0,-7.000000 10.000000 0,-5.000000 9.000000 0,-9.000000 13.000000 0,-9.000000 20.000000 0,-10.000000 18.000000 0,-8.000000 20.000000 0,-8.000000 17.000000 0,-2.000000 20.000000 0,-3.000000 18.000000 0,-3.000000 20.000000 0,-2.000000 16.000000 0,0.000000 16.000000 0,0.000000 15.000000 0,0.000000 17.000000 0,-2.000000 14.000000 0,-3.000000 17.000000 0,-3.000000 15.000000 0,-2.000000 16.000000 0,-1.000000 2.000000 0,3.000000-8.000000 0,3.000000-10.000000 0,4.000000-9.000000 0,4.000000-16.000000 0,6.000000-22.000000 0,7.000000-22.000000 0,6.000000-21.000000 0,7.000000-32.000000 0,10.000000-41.000000 0,10.000000-40.000000 0,9.000000-40.000000 0,-1.000000-21.000000-21,-8.000000 0.000000-39,-10.000000 0.000000-39,-9.000000 0.000000-41</inkml:trace>
</inkml:ink>
</file>

<file path=ppt/ink/ink1112.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18:37:26"/>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51900.000000 29100.000000 1000,'75.000000'-115.000000'0,"0.000000"23.000000"0 ,0.000000 22.000000 0,0.000000 22.000000 0,-2.000000 16.000000 0,-3.000000 14.000000 0,-3.000000 11.000000 0,-2.000000 14.000000 0,-8.000000 10.000000 0,-8.000000 9.000000 0,-10.000000 10.000000 0,-9.000000 10.000000 0,-9.000000 7.000000 0,-5.000000 6.000000 0,-7.000000 7.000000 0,-5.000000 6.000000 0,-12.000000 3.000000 0,-16.000000 0.000000 0,-15.000000 0.000000 0,-15.000000 0.000000 0,-9.000000-5.000000 0,1.000000-9.000000 0,-1.000000-10.000000 0,1.000000-8.000000 0,2.000000-11.000000 0,7.000000-8.000000 0,6.000000-10.000000 0,7.000000-9.000000 0</inkml:trace>
</inkml:ink>
</file>

<file path=ppt/ink/ink1113.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18:37:27"/>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53800.000000 27750.000000 1000,'-57.000000'-24.000000'0,"39.000000"4.000000"0 ,36.000000 3.000000 0,39.000000 3.000000 0,18.000000 3.000000 0,0.000000 3.000000 0,0.000000 3.000000 0,0.000000 4.000000 0,-7.000000 4.000000 0,-11.000000 6.000000 0,-14.000000 7.000000 0,-11.000000 6.000000 0,-12.000000 10.000000 0,-9.000000 17.000000 0,-10.000000 15.000000 0,-8.000000 16.000000 0,-15.000000 10.000000 0,-19.000000 7.000000 0,-18.000000 6.000000 0,-19.000000 7.000000 0,-12.000000 0.000000 0,-2.000000-2.000000 0,-3.000000-3.000000 0,-3.000000-3.000000 0,5.000000-9.000000 0,17.000000-11.000000 0,15.000000-14.000000 0,16.000000-11.000000 0,20.000000-17.000000 0,25.000000-18.000000 0,25.000000-19.000000 0,25.000000-18.000000 0,9.000000-7.000000 0,-6.000000 6.000000 0,-6.000000 7.000000 0,-6.000000 6.000000 0,-7.000000 13.000000 0,-6.000000 23.000000 0,-6.000000 22.000000 0,-6.000000 22.000000 0,-4.000000 8.000000 0,1.000000-2.000000 0,-1.000000-3.000000 0,1.000000-3.000000 0,-1.000000-7.000000 0,1.000000-9.000000 0,-1.000000-10.000000 0,1.000000-8.000000 0,2.000000-9.000000 0,7.000000-6.000000 0,6.000000-6.000000 0,7.000000-6.000000 0,5.000000-12.000000 0,7.000000-15.000000 0,6.000000-15.000000 0,7.000000-16.000000 0,4.000000-15.000000 0,3.000000-11.000000 0,3.000000-14.000000 0,4.000000-11.000000 0,-3.000000-9.000000 0,-5.000000-3.000000 0,-7.000000-3.000000 0,-5.000000-2.000000 0,-6.000000-5.000000 0,-3.000000-2.000000 0,-3.000000-3.000000 0,-2.000000-3.000000 0,-6.000000 4.000000 0,-6.000000 13.000000 0,-6.000000 12.000000 0,-6.000000 13.000000 0,-4.000000 10.000000 0,1.000000 10.000000 0,-1.000000 10.000000 0,1.000000 9.000000 0,2.000000 9.000000 0,7.000000 9.000000 0,6.000000 10.000000 0,7.000000 10.000000 0,0.000000 13.000000 0,-2.000000 19.000000 0,-3.000000 19.000000 0,-3.000000 19.000000 0,-9.000000 13.000000 0,-11.000000 10.000000 0,-14.000000 10.000000 0,-11.000000 9.000000 0,-11.000000 6.000000 0,-5.000000 3.000000 0,-7.000000 3.000000 0,-5.000000 4.000000 0,-4.000000-4.000000 0,0.000000-9.000000 0,0.000000-10.000000 0,0.000000-8.000000 0,0.000000-12.000000 0,0.000000-12.000000 0,0.000000-13.000000 0,0.000000-12.000000 0,1.000000-19.000000 0,4.000000-25.000000 0,3.000000-25.000000 0,3.000000-25.000000 0,7.000000-11.000000 0,14.000000 3.000000 0,11.000000 3.000000 0,14.000000 4.000000 0,11.000000 4.000000 0,14.000000 6.000000 0,11.000000 7.000000 0,14.000000 6.000000 0,7.000000 7.000000 0,3.000000 10.000000 0,3.000000 10.000000 0,4.000000 9.000000 0,1.000000 10.000000 0,0.000000 14.000000 0,0.000000 11.000000 0,0.000000 14.000000 0,-2.000000 5.000000 0,-3.000000 1.000000 0,-3.000000-1.000000 0,-2.000000 1.000000 0,-5.000000-3.000000 0,-2.000000-2.000000 0,-3.000000-3.000000 0,-3.000000-3.000000 0,-4.000000-6.000000 0,-3.000000-5.000000 0,-3.000000-7.000000 0,-2.000000-5.000000 0</inkml:trace>
</inkml:ink>
</file>

<file path=ppt/ink/ink1114.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18:37:27"/>
    </inkml:context>
    <inkml:brush xml:id="br0">
      <inkml:brushProperty name="width" value="0.0333333350718021" units="cm"/>
      <inkml:brushProperty name="height" value="0.0333333350718021" units="cm"/>
      <inkml:brushProperty name="color" value="#F2395B"/>
      <inkml:brushProperty name="ignorePressure" value="0"/>
    </inkml:brush>
  </inkml:definitions>
  <inkml:trace contextRef="#ctx0" brushRef="#br0">56100.000000 27125.000000 333,'81.000000'32.000000'167,"26.000000"24.000000"-1 ,25.000000 25.000000 1,26.000000 23.000000 0</inkml:trace>
</inkml:ink>
</file>

<file path=ppt/ink/ink1115.xml><?xml version="1.0" encoding="utf-8"?>
<inkml:ink xmlns:inkml="http://www.w3.org/2003/InkML">
  <annotation type="ScanImages2ExtractSignatures">1</annotation>
  <annotation type="ScanImagesWidth">1416021544</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18:37:27"/>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56000.000000 27700.000000 1000,'165.000000'-49.000000'0,"-18.000000"4.000000"0 ,-19.000000 3.000000 0,-18.000000 3.000000 0,-14.000000 1.000000 0,-5.000000 1.000000 0,-7.000000-1.000000 0,-5.000000 1.000000 0,-9.000000 4.000000 0,-9.000000 9.000000 0,-10.000000 10.000000 0,-8.000000 10.000000 0,-15.000000 10.000000 0,-19.000000 13.000000 0,-18.000000 12.000000 0,-19.000000 13.000000 0</inkml:trace>
</inkml:ink>
</file>

<file path=ppt/ink/ink1116.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18:37:27"/>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56400.000000 27750.000000 1000,'-44.000000'118.000000'0,"13.000000"-11.000000"0 ,12.000000-14.000000 0,13.000000-11.000000 0,6.000000-7.000000 0,0.000000 0.000000 0,0.000000 0.000000 0,0.000000 0.000000 0,0.000000-4.000000 0,0.000000-5.000000 0,0.000000-7.000000 0,0.000000-5.000000 0,4.000000-9.000000-21,10.000000-9.000000-39,10.000000-10.000000-39,9.000000-8.000000-41</inkml:trace>
</inkml:ink>
</file>

<file path=ppt/ink/ink1117.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18:37:27"/>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56900.000000 27900.000000 1000,'0.000000'118.000000'0,"0.000000"-11.000000"0 ,0.000000-14.000000 0,0.000000-11.000000 0,-2.000000-9.000000 0,-3.000000-3.000000 0,-3.000000-3.000000 0,-2.000000-2.000000 0,-5.000000-3.000000 0,-2.000000 1.000000 0,-3.000000-1.000000 0,-3.000000 1.000000 0,-2.000000-6.000000 0,0.000000-8.000000 0,0.000000-10.000000 0,0.000000-9.000000 0</inkml:trace>
</inkml:ink>
</file>

<file path=ppt/ink/ink1118.xml><?xml version="1.0" encoding="utf-8"?>
<inkml:ink xmlns:inkml="http://www.w3.org/2003/InkML">
  <annotation type="ScanImages2ExtractSignatures">1</annotation>
  <annotation type="ScanImagesWidth">3145772</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18:37:28"/>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55850.000000 29150.000000 1000,'-40.000000'-75.000000'0,"23.000000"0.000000"0 ,22.000000 0.000000 0,22.000000 0.000000 0,21.000000 1.000000 0,22.000000 4.000000 0,22.000000 3.000000 0,23.000000 3.000000 0,5.000000 4.000000 0,-9.000000 7.000000 0,-10.000000 6.000000 0,-8.000000 7.000000 0,-6.000000 7.000000 0,1.000000 9.000000 0,-1.000000 10.000000 0,1.000000 10.000000 0,-10.000000 8.000000 0,-19.000000 10.000000 0,-18.000000 10.000000 0,-19.000000 9.000000 0,-18.000000 10.000000 0,-15.000000 14.000000 0,-15.000000 11.000000 0,-16.000000 14.000000 0,-12.000000 3.000000 0,-5.000000-2.000000 0,-7.000000-3.000000 0,-5.000000-3.000000 0,-3.000000-6.000000 0,4.000000-5.000000 0,3.000000-7.000000 0,3.000000-5.000000 0,10.000000-6.000000 0,20.000000-3.000000 0,18.000000-3.000000 0,20.000000-2.000000 0,16.000000-8.000000 0,16.000000-8.000000 0,15.000000-10.000000 0,17.000000-9.000000 0,7.000000-2.000000 0,0.000000 6.000000 0,0.000000 7.000000 0,0.000000 6.000000 0,-7.000000 6.000000 0,-11.000000 6.000000 0,-14.000000 7.000000 0,-11.000000 6.000000 0,-14.000000 6.000000 0,-11.000000 6.000000 0,-14.000000 7.000000 0,-11.000000 6.000000 0,-15.000000-1.000000 0,-16.000000-5.000000 0,-15.000000-7.000000 0,-15.000000-5.000000 0,-11.000000-8.000000 0,-2.000000-5.000000 0,-3.000000-7.000000 0,-3.000000-5.000000 0,-1.000000-8.000000 0,4.000000-5.000000 0,3.000000-7.000000 0,3.000000-5.000000 0,6.000000-9.000000 0,9.000000-9.000000 0,10.000000-10.000000 0,10.000000-8.000000 0,10.000000-9.000000 0,13.000000-6.000000 0,12.000000-6.000000 0,13.000000-6.000000 0,13.000000-2.000000 0,17.000000 3.000000 0,15.000000 3.000000 0,16.000000 4.000000 0,10.000000 4.000000 0,7.000000 6.000000 0,6.000000 7.000000 0,7.000000 6.000000 0,2.000000 7.000000 0,1.000000 10.000000 0,-1.000000 10.000000 0,1.000000 9.000000 0,1.000000 9.000000 0,3.000000 9.000000 0,3.000000 10.000000 0,4.000000 10.000000 0,-3.000000 4.000000 0,-5.000000 0.000000 0,-7.000000 0.000000 0,-5.000000 0.000000 0,-6.000000-2.000000 0,-3.000000-3.000000 0,-3.000000-3.000000 0,-2.000000-2.000000 0</inkml:trace>
</inkml:ink>
</file>

<file path=ppt/ink/ink1119.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18:37:28"/>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58000.000000 28500.000000 1000,'6.000000'-133.000000'0,"13.000000"34.000000"0 ,12.000000 35.000000 0,13.000000 35.000000 0,2.000000 22.000000 0,-5.000000 14.000000 0,-7.000000 11.000000 0,-5.000000 14.000000 0,-8.000000 8.000000 0,-5.000000 7.000000 0,-7.000000 6.000000 0,-5.000000 7.000000 0,-6.000000 4.000000 0,-3.000000 3.000000 0,-3.000000 3.000000 0,-2.000000 4.000000 0,-3.000000-1.000000 0,1.000000-3.000000 0,-1.000000-3.000000 0,1.000000-2.000000 0,2.000000-5.000000 0,7.000000-2.000000 0,6.000000-3.000000 0,7.000000-3.000000 0,4.000000-4.000000 0,3.000000-3.000000 0,3.000000-3.000000 0,4.000000-2.000000 0,1.000000-3.000000 0,0.000000 1.000000 0,0.000000-1.000000 0,0.000000 1.000000 0,-2.000000 1.000000 0,-3.000000 3.000000 0,-3.000000 3.000000 0,-2.000000 4.000000 0,-11.000000 4.000000 0,-15.000000 6.000000 0,-15.000000 7.000000 0,-16.000000 6.000000 0,-12.000000 3.000000 0,-5.000000 0.000000 0,-7.000000 0.000000 0,-5.000000 0.000000 0</inkml:trace>
</inkml:ink>
</file>

<file path=ppt/ink/ink112.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12:38"/>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9100.000000 46450.000000 999,'-15.000000'-88.000000'0,"23.000000"26.000000"0 ,22.000000 24.000000 0,22.000000 26.000000 0,8.000000 12.000000 0,-2.000000 0.000000 0,-3.000000 0.000000 0,-3.000000 0.000000 0,-1.000000 0.000000 0,4.000000 0.000000 0,3.000000 0.000000 0,3.000000 0.000000 0,4.000000 0.000000 0,7.000000 0.000000 0,6.000000 0.000000 0,7.000000 0.000000 0,0.000000 1.000000 0,-2.000000 4.000000 0,-3.000000 3.000000 0,-3.000000 3.000000 0,-4.000000-1.000000 0,-3.000000-2.000000 0,-3.000000-3.000000 0,-2.000000-3.000000 0,0.000000-4.000000 0,7.000000-3.000000 0,6.000000-3.000000 0,7.000000-2.000000 0,2.000000-6.000000 0,1.000000-6.000000 0,-1.000000-6.000000 0,1.000000-6.000000 0,1.000000-4.000000 0,3.000000 1.000000 0,3.000000-1.000000 0,4.000000 1.000000 0,-6.000000 2.000000 0,-11.000000 7.000000 0,-14.000000 6.000000 0,-11.000000 7.000000 0,-7.000000 4.000000 0,0.000000 3.000000 0,0.000000 3.000000 0,0.000000 4.000000 0,3.000000-1.000000 0,6.000000-3.000000 0,7.000000-3.000000 0,6.000000-2.000000 0,4.000000-3.000000 0,4.000000 1.000000 0,3.000000-1.000000 0,3.000000 1.000000 0,-4.000000 1.000000 0,-8.000000 3.000000 0,-10.000000 3.000000 0,-9.000000 4.000000 0,-5.000000 2.000000-19,0.000000 4.000000-41,0.000000 3.000000-41,0.000000 3.000000-38</inkml:trace>
</inkml:ink>
</file>

<file path=ppt/ink/ink1120.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18:37:29"/>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60700.000000 29200.000000 1000,'-25.000000'-93.000000'0,"0.000000"17.000000"0 ,0.000000 15.000000 0,0.000000 16.000000 0,-4.000000 9.000000 0,-5.000000 3.000000 0,-7.000000 3.000000 0,-5.000000 4.000000 0,-4.000000 5.000000 0,0.000000 10.000000 0,0.000000 10.000000 0,0.000000 9.000000 0,-2.000000 10.000000 0,-3.000000 14.000000 0,-3.000000 11.000000 0,-2.000000 14.000000 0,0.000000 8.000000 0,7.000000 7.000000 0,6.000000 6.000000 0,7.000000 7.000000 0,4.000000 2.000000 0,3.000000 1.000000 0,3.000000-1.000000 0,4.000000 1.000000 0,4.000000-3.000000 0,6.000000-2.000000 0,7.000000-3.000000 0,6.000000-3.000000 0,6.000000-9.000000 0,6.000000-11.000000 0,7.000000-14.000000 0,6.000000-11.000000 0,9.000000-15.000000 0,13.000000-16.000000 0,12.000000-15.000000 0,13.000000-15.000000 0,6.000000-15.000000 0,0.000000-12.000000 0,0.000000-13.000000 0,0.000000-12.000000 0,-4.000000-4.000000 0,-5.000000 7.000000 0,-7.000000 6.000000 0,-5.000000 7.000000 0,-11.000000 18.000000 0,-11.000000 31.000000 0,-14.000000 32.000000 0,-11.000000 31.000000 0,-7.000000 17.000000 0,0.000000 3.000000 0,0.000000 3.000000 0,0.000000 4.000000 0,4.000000-4.000000 0,10.000000-9.000000 0,10.000000-10.000000 0,9.000000-8.000000 0,7.000000-12.000000 0,7.000000-12.000000 0,6.000000-13.000000 0,7.000000-12.000000 0,4.000000-18.000000 0,3.000000-21.000000 0,3.000000-22.000000 0,4.000000-22.000000 0,-1.000000-13.000000 0,-3.000000-3.000000 0,-3.000000-3.000000 0,-2.000000-2.000000 0,-5.000000-6.000000 0,-2.000000-6.000000 0,-3.000000-6.000000 0,-3.000000-6.000000 0,-2.000000-1.000000 0,0.000000 7.000000 0,0.000000 6.000000 0,0.000000 7.000000 0,-4.000000 5.000000 0,-5.000000 7.000000 0,-7.000000 6.000000 0,-5.000000 7.000000 0,-6.000000 7.000000 0,-3.000000 9.000000 0,-3.000000 10.000000 0,-2.000000 10.000000 0,-9.000000 14.000000 0,-12.000000 23.000000 0,-13.000000 22.000000 0,-12.000000 22.000000 0,-7.000000 21.000000 0,1.000000 22.000000 0,-1.000000 22.000000 0,1.000000 23.000000 0,1.000000 11.000000 0,3.000000 4.000000 0,3.000000 3.000000 0,4.000000 3.000000 0,4.000000 1.000000 0,6.000000 1.000000 0,7.000000-1.000000 0,6.000000 1.000000 0,3.000000-6.000000 0,0.000000-8.000000 0,0.000000-10.000000 0,0.000000-9.000000 0,6.000000-10.000000 0,13.000000-9.000000 0,12.000000-10.000000 0,13.000000-8.000000 0</inkml:trace>
</inkml:ink>
</file>

<file path=ppt/ink/ink1121.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18:37:30"/>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62750.000000 29300.000000 1000,'-72.000000'-90.000000'0,"6.000000"23.000000"0 ,7.000000 22.000000 0,6.000000 22.000000 0,4.000000 18.000000 0,4.000000 16.000000 0,3.000000 15.000000 0,3.000000 17.000000 0,4.000000 10.000000 0,7.000000 6.000000 0,6.000000 7.000000 0,7.000000 6.000000 0,4.000000 1.000000 0,3.000000-3.000000 0,3.000000-3.000000 0,4.000000-2.000000 0,1.000000-6.000000 0,0.000000-6.000000 0,0.000000-6.000000 0,0.000000-6.000000 0,9.000000-13.000000 0,19.000000-19.000000 0,19.000000-18.000000 0,19.000000-19.000000 0,4.000000-10.000000 0,-9.000000 1.000000 0,-10.000000-1.000000 0,-8.000000 1.000000 0,-8.000000-1.000000 0,-2.000000 1.000000 0,-3.000000-1.000000 0,-3.000000 1.000000 0,-7.000000 8.000000 0,-9.000000 20.000000 0,-10.000000 18.000000 0,-8.000000 20.000000 0,0.000000 6.000000 0,14.000000-2.000000 0,11.000000-3.000000 0,14.000000-3.000000 0,5.000000-7.000000 0,1.000000-9.000000 0,-1.000000-10.000000 0,1.000000-8.000000 0,-1.000000-8.000000 0,1.000000-2.000000 0,-1.000000-3.000000 0,1.000000-3.000000 0,-3.000000-6.000000 0,-2.000000-5.000000 0,-3.000000-7.000000 0,-3.000000-5.000000 0,-2.000000-3.000000 0,0.000000 4.000000 0,0.000000 3.000000 0,0.000000 3.000000 0,-4.000000 14.000000 0,-5.000000 25.000000 0,-7.000000 25.000000 0,-5.000000 25.000000 0,-6.000000 9.000000 0,-3.000000-6.000000 0,-3.000000-6.000000 0,-2.000000-6.000000 0,-1.000000-2.000000 0,3.000000 3.000000 0,3.000000 3.000000 0,4.000000 4.000000 0,1.000000-10.000000 0,0.000000-22.000000 0,0.000000-22.000000 0,0.000000-21.000000 0,0.000000-15.000000 0,0.000000-6.000000 0,0.000000-6.000000 0,0.000000-6.000000 0,3.000000-6.000000 0,6.000000-2.000000 0,7.000000-3.000000 0,6.000000-3.000000 0,3.000000 2.000000 0,0.000000 10.000000 0,0.000000 10.000000 0,0.000000 9.000000 0,3.000000 9.000000 0,6.000000 9.000000 0,7.000000 10.000000 0,6.000000 10.000000 0,-1.000000 8.000000 0,-5.000000 10.000000 0,-7.000000 10.000000 0,-5.000000 9.000000 0</inkml:trace>
</inkml:ink>
</file>

<file path=ppt/ink/ink1122.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18:37:30"/>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64350.000000 29100.000000 1000,'-24.000000'93.000000'0,"4.000000"-11.000000"0 ,3.000000-14.000000 0,3.000000-11.000000 0,-1.000000-9.000000 0,-2.000000-3.000000 0,-3.000000-3.000000 0,-3.000000-2.000000 0,7.000000-17.000000 0,19.000000-28.000000 0,19.000000-28.000000 0,19.000000-27.000000 0,7.000000-11.000000 0,-3.000000 10.000000 0,-3.000000 10.000000 0,-2.000000 9.000000 0,-3.000000 9.000000 0,1.000000 9.000000 0,-1.000000 10.000000 0,1.000000 10.000000 0,-6.000000 10.000000 0,-8.000000 13.000000 0,-10.000000 12.000000 0,-9.000000 13.000000 0,-5.000000 4.000000 0,0.000000-3.000000 0,0.000000-3.000000 0,0.000000-2.000000 0,4.000000-11.000000 0,10.000000-15.000000 0,10.000000-15.000000 0,9.000000-16.000000 0,4.000000-8.000000 0,1.000000 0.000000 0,-1.000000 0.000000 0,1.000000 0.000000 0,-1.000000 1.000000 0,1.000000 4.000000 0,-1.000000 3.000000 0,1.000000 3.000000 0,-1.000000 9.000000 0,1.000000 16.000000 0,-1.000000 15.000000 0,1.000000 17.000000 0,-3.000000 7.000000 0,-2.000000 0.000000 0,-3.000000 0.000000 0,-3.000000 0.000000 0,-2.000000-2.000000-21,0.000000-3.000000-39,0.000000-3.000000-39,0.000000-2.000000-41</inkml:trace>
</inkml:ink>
</file>

<file path=ppt/ink/ink1123.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18:37:31"/>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67350.000000 28150.000000 1000,'-25.000000'-129.000000'0,"0.000000"45.000000"0 ,0.000000 43.000000 0,0.000000 45.000000 0,-2.000000 27.000000 0,-3.000000 13.000000 0,-3.000000 12.000000 0,-2.000000 13.000000 0,-1.000000 9.000000 0,3.000000 6.000000 0,3.000000 7.000000 0,4.000000 6.000000 0,2.000000 1.000000 0,4.000000-3.000000 0,3.000000-3.000000 0,3.000000-2.000000 0,3.000000-1.000000 0,3.000000 3.000000 0,3.000000 3.000000 0,4.000000 4.000000 0,4.000000-4.000000 0,6.000000-9.000000 0,7.000000-10.000000 0,6.000000-8.000000 0,1.000000-8.000000 0,-3.000000-2.000000 0,-3.000000-3.000000 0,-2.000000-3.000000 0,-8.000000-4.000000 0,-8.000000-3.000000 0,-10.000000-3.000000 0,-9.000000-2.000000 0,-12.000000-5.000000 0,-11.000000-2.000000 0,-14.000000-3.000000 0,-11.000000-3.000000 0,-9.000000-7.000000 0,-3.000000-9.000000 0,-3.000000-10.000000 0,-2.000000-8.000000 0,0.000000-11.000000 0,7.000000-8.000000 0,6.000000-10.000000 0,7.000000-9.000000 0,8.000000-5.000000 0,14.000000 0.000000 0,11.000000 0.000000 0,14.000000 0.000000 0,8.000000-2.000000 0,7.000000-3.000000 0,6.000000-3.000000 0,7.000000-2.000000 0,10.000000 3.000000 0,16.000000 14.000000 0,15.000000 11.000000 0,17.000000 14.000000 0,11.000000 13.000000 0,10.000000 16.000000 0,10.000000 15.000000 0,9.000000 17.000000 0,6.000000 8.000000 0,3.000000 4.000000 0,3.000000 3.000000 0,4.000000 3.000000 0,-1.000000 4.000000 0,-3.000000 7.000000 0,-3.000000 6.000000 0,-2.000000 7.000000 0,-6.000000 0.000000 0,-6.000000-2.000000 0,-6.000000-3.000000 0,-6.000000-3.000000 0,-9.000000-4.000000 0,-8.000000-3.000000 0,-10.000000-3.000000 0,-9.000000-2.000000 0</inkml:trace>
</inkml:ink>
</file>

<file path=ppt/ink/ink1124.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18:37:31"/>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68000.000000 27750.000000 1000,'-47.000000'171.000000'0,"6.000000"-5.000000"0 ,7.000000-7.000000 0,6.000000-5.000000 0,3.000000-9.000000 0,0.000000-9.000000 0,0.000000-10.000000 0,0.000000-8.000000 0,0.000000-3.000000 0,0.000000 7.000000 0,0.000000 6.000000 0,0.000000 7.000000 0,3.000000-10.000000 0,6.000000-25.000000 0,7.000000-25.000000 0,6.000000-25.000000 0,4.000000-24.000000-21,4.000000-21.000000-39,3.000000-22.000000-39,3.000000-22.000000-41</inkml:trace>
</inkml:ink>
</file>

<file path=ppt/ink/ink1125.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18:37:32"/>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67950.000000 28850.000000 1000,'115.000000'28.000000'0,"-18.000000"6.000000"0 ,-19.000000 7.000000 0,-18.000000 6.000000 0,-14.000000 1.000000 0,-5.000000-3.000000 0,-7.000000-3.000000 0,-5.000000-2.000000 0</inkml:trace>
</inkml:ink>
</file>

<file path=ppt/ink/ink1126.xml><?xml version="1.0" encoding="utf-8"?>
<inkml:ink xmlns:inkml="http://www.w3.org/2003/InkML">
  <annotation type="ScanImages2ExtractSignatures">1</annotation>
  <annotation type="ScanImagesWidth">13</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18:37:32"/>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69050.000000 28200.000000 1000,'95.000000'-46.000000'0,"-9.000000"10.000000"0 ,-10.000000 10.000000 0,-8.000000 9.000000 0,-9.000000 7.000000 0,-6.000000 7.000000 0,-6.000000 6.000000 0,-6.000000 7.000000 0,-6.000000 5.000000 0,-2.000000 7.000000 0,-3.000000 6.000000 0,-3.000000 7.000000 0,-6.000000 2.000000 0,-5.000000 1.000000 0,-7.000000-1.000000 0,-5.000000 1.000000 0</inkml:trace>
</inkml:ink>
</file>

<file path=ppt/ink/ink1127.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18:37:32"/>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68800.000000 29500.000000 1000,'254.000000'-116.000000'0,"-40.000000"19.000000"0 ,-40.000000 19.000000 0,-41.000000 19.000000 0,-27.000000 13.000000 0,-12.000000 10.000000 0,-13.000000 10.000000 0,-12.000000 9.000000 0,-19.000000 12.000000 0,-25.000000 16.000000 0,-25.000000 15.000000 0,-25.000000 17.000000 0,-21.000000 3.000000 0,-15.000000-5.000000 0,-15.000000-7.000000 0,-16.000000-5.000000 0,-5.000000-8.000000 0,6.000000-5.000000 0,7.000000-7.000000 0,6.000000-5.000000 0,9.000000-12.000000 0,13.000000-16.000000 0,12.000000-15.000000 0,13.000000-15.000000 0,9.000000-12.000000 0,6.000000-6.000000 0,7.000000-6.000000 0,6.000000-6.000000 0,6.000000 21.000000 0,6.000000 51.000000 0,7.000000 49.000000 0,6.000000 51.000000 0,-1.000000 26.000000 0,-5.000000 3.000000 0,-7.000000 3.000000 0,-5.000000 4.000000 0,-3.000000-3.000000 0,4.000000-5.000000 0,3.000000-7.000000 0,3.000000-5.000000 0,1.000000-11.000000 0,1.000000-11.000000 0,-1.000000-14.000000 0,1.000000-11.000000 0,2.000000-12.000000 0,7.000000-9.000000 0,6.000000-10.000000 0,7.000000-8.000000 0,5.000000-12.000000 0,7.000000-12.000000 0,6.000000-13.000000 0,7.000000-12.000000 0,0.000000-13.000000 0,-2.000000-12.000000 0,-3.000000-13.000000 0,-3.000000-12.000000 0,-6.000000-4.000000-21,-5.000000 7.000000-39,-7.000000 6.000000-39,-5.000000 7.000000-41</inkml:trace>
</inkml:ink>
</file>

<file path=ppt/ink/ink1128.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18:37:32"/>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70050.000000 28350.000000 1000,'0.000000'-100.000000'0,"0.000000"50.000000"0 ,0.000000 50.000000 0,0.000000 50.000000 0,1.000000 28.000000 0,4.000000 6.000000 0,3.000000 7.000000 0,3.000000 6.000000 0,-1.000000-1.000000 0,-2.000000-5.000000 0,-3.000000-7.000000 0,-3.000000-5.000000 0,-4.000000-9.000000 0,-3.000000-9.000000 0,-3.000000-10.000000 0,-2.000000-8.000000 0,2.000000-17.000000 0,9.000000-21.000000 0,10.000000-22.000000 0,10.000000-22.000000 0,2.000000-10.000000-21,-3.000000 4.000000-39,-3.000000 3.000000-39,-2.000000 3.000000-41</inkml:trace>
</inkml:ink>
</file>

<file path=ppt/ink/ink1129.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18:37:32"/>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70650.000000 28250.000000 1000,'70.000000'-21.000000'0,"-9.000000"10.000000"0 ,-10.000000 10.000000 0,-8.000000 9.000000 0,-8.000000 9.000000 0,-2.000000 9.000000 0,-3.000000 10.000000 0,-3.000000 10.000000 0,-6.000000 7.000000 0,-5.000000 6.000000 0,-7.000000 7.000000 0,-5.000000 6.000000 0,-11.000000 3.000000 0,-11.000000 0.000000 0,-14.000000 0.000000 0,-11.000000 0.000000 0,-9.000000-5.000000 0,-3.000000-9.000000 0,-3.000000-10.000000 0,-2.000000-8.000000 0,0.000000-8.000000 0,7.000000-2.000000 0,6.000000-3.000000 0,7.000000-3.000000 0,2.000000-6.000000 0,1.000000-5.000000 0,-1.000000-7.000000 0,1.000000-5.000000 0,4.000000-9.000000 0,9.000000-9.000000 0,10.000000-10.000000 0,10.000000-8.000000 0</inkml:trace>
</inkml:ink>
</file>

<file path=ppt/ink/ink113.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12:41"/>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37450.000000 43500.000000 999,'-97.000000'-46.000000'0,"6.000000"10.000000"0 ,7.000000 10.000000 0,6.000000 9.000000 0,6.000000 6.000000 0,6.000000 3.000000 0,7.000000 3.000000 0,6.000000 4.000000 0,3.000000 1.000000 0,0.000000 0.000000 0,0.000000 0.000000 0,0.000000 0.000000 0,0.000000 3.000000 0,0.000000 6.000000 0,0.000000 7.000000 0,0.000000 6.000000 0,0.000000 6.000000 0,0.000000 6.000000 0,0.000000 7.000000 0,0.000000 6.000000 0,3.000000 4.000000 0,6.000000 4.000000 0,7.000000 3.000000 0,6.000000 3.000000 0,6.000000-1.000000 0,6.000000-2.000000 0,7.000000-3.000000 0,6.000000-3.000000 0,3.000000-2.000000 0,0.000000 0.000000 0,0.000000 0.000000 0,0.000000 0.000000 0,0.000000 0.000000 0,0.000000 0.000000 0,0.000000 0.000000 0,0.000000 0.000000 0,0.000000 1.000000 0,0.000000 4.000000 0,0.000000 3.000000 0,0.000000 3.000000 0,1.000000-1.000000 0,4.000000-2.000000 0,3.000000-3.000000 0,3.000000-3.000000 0,3.000000-1.000000 0,3.000000 4.000000 0,3.000000 3.000000 0,4.000000 3.000000 0,1.000000 1.000000 0,0.000000 1.000000 0,0.000000-1.000000 0,0.000000 1.000000 0,1.000000-4.000000 0,4.000000-6.000000 0,3.000000-6.000000 0,3.000000-6.000000 0,7.000000-4.000000 0,14.000000 1.000000 0,11.000000-1.000000 0,14.000000 1.000000 0,0.000000-3.000000 0,-8.000000-2.000000 0,-10.000000-3.000000 0,-9.000000-3.000000 0,-5.000000-2.000000 0,0.000000 0.000000 0,0.000000 0.000000 0,0.000000 0.000000 0,0.000000-2.000000 0,0.000000-3.000000 0,0.000000-3.000000 0,0.000000-2.000000 0,0.000000-3.000000 0,0.000000 1.000000 0,0.000000-1.000000 0,0.000000 1.000000 0,0.000000-3.000000 0,0.000000-2.000000 0,0.000000-3.000000 0,0.000000-3.000000 0,1.000000-2.000000 0,4.000000 0.000000 0,3.000000 0.000000 0,3.000000 0.000000 0,3.000000 0.000000 0,3.000000 0.000000 0,3.000000 0.000000 0,4.000000 0.000000 0,-1.000000 0.000000 0,-3.000000 0.000000 0,-3.000000 0.000000 0,-2.000000 0.000000 0,-1.000000-2.000000 0,3.000000-3.000000 0,3.000000-3.000000 0,4.000000-2.000000 0,1.000000-5.000000 0,0.000000-2.000000 0,0.000000-3.000000 0,0.000000-3.000000 0,-2.000000-2.000000 0,-3.000000 0.000000 0,-3.000000 0.000000 0,-2.000000 0.000000 0,-5.000000 0.000000 0,-2.000000 0.000000 0,-3.000000 0.000000 0,-3.000000 0.000000 0,-2.000000-2.000000 0,0.000000-3.000000 0,0.000000-3.000000 0,0.000000-2.000000 0,1.000000-5.000000 0,4.000000-2.000000 0,3.000000-3.000000 0,3.000000-3.000000 0,1.000000-4.000000 0,1.000000-3.000000 0,-1.000000-3.000000 0,1.000000-2.000000 0,-3.000000-3.000000 0,-2.000000 1.000000 0,-3.000000-1.000000 0,-3.000000 1.000000 0,-7.000000 1.000000 0,-9.000000 3.000000 0,-10.000000 3.000000 0,-8.000000 4.000000 0,-9.000000 1.000000 0,-6.000000 0.000000 0,-6.000000 0.000000 0,-6.000000 0.000000 0,-7.000000 1.000000 0,-6.000000 4.000000 0,-6.000000 3.000000 0,-6.000000 3.000000 0,-6.000000-1.000000 0,-2.000000-2.000000 0,-3.000000-3.000000 0,-3.000000-3.000000 0,-2.000000-2.000000 0,0.000000 0.000000 0,0.000000 0.000000 0,0.000000 0.000000 0,0.000000 3.000000 0,0.000000 6.000000 0,0.000000 7.000000 0,0.000000 6.000000 0,-4.000000 3.000000 0,-5.000000 0.000000 0,-7.000000 0.000000 0,-5.000000 0.000000 0,-6.000000 0.000000 0,-3.000000 0.000000 0,-3.000000 0.000000 0,-2.000000 0.000000 0,-5.000000 0.000000 0,-2.000000 0.000000 0,-3.000000 0.000000 0,-3.000000 0.000000 0,-4.000000-2.000000 0,-3.000000-3.000000 0,-3.000000-3.000000 0,-2.000000-2.000000 0,-5.000000-1.000000 0,-2.000000 3.000000 0,-3.000000 3.000000 0,-3.000000 4.000000 0,5.000000 2.000000 0,17.000000 4.000000 0,15.000000 3.000000 0,16.000000 3.000000 0</inkml:trace>
</inkml:ink>
</file>

<file path=ppt/ink/ink1130.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18:37:33"/>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70400.000000 29050.000000 1000,'71.000000'-65.000000'0,"-5.000000"23.000000"0 ,-7.000000 22.000000 0,-5.000000 22.000000 0,-11.000000 16.000000 0,-11.000000 14.000000 0,-14.000000 11.000000 0,-11.000000 14.000000 0,-9.000000 8.000000 0,-3.000000 7.000000 0,-3.000000 6.000000 0,-2.000000 7.000000 0,-3.000000-1.000000 0,1.000000-6.000000 0,-1.000000-6.000000 0,1.000000-6.000000 0,-4.000000-6.000000 0,-6.000000-2.000000 0,-6.000000-3.000000 0,-6.000000-3.000000 0,-6.000000-9.000000 0,-2.000000-11.000000 0,-3.000000-14.000000 0,-3.000000-11.000000 0,1.000000-11.000000 0,6.000000-5.000000 0,7.000000-7.000000 0,6.000000-5.000000 0,6.000000-6.000000 0,6.000000-3.000000 0,7.000000-3.000000 0,6.000000-2.000000 0,12.000000-1.000000 0,19.000000 3.000000 0,19.000000 3.000000 0,19.000000 4.000000 0,5.000000 4.000000 0,-5.000000 6.000000 0,-7.000000 7.000000 0,-5.000000 6.000000 0,-4.000000 6.000000 0,0.000000 6.000000 0,0.000000 7.000000 0,0.000000 6.000000 0,-5.000000 4.000000 0,-9.000000 4.000000 0,-10.000000 3.000000 0,-8.000000 3.000000 0,-11.000000 4.000000 0,-8.000000 7.000000 0,-10.000000 6.000000 0,-9.000000 7.000000 0,-12.000000 5.000000 0,-11.000000 7.000000 0,-14.000000 6.000000 0,-11.000000 7.000000 0,-6.000000-1.000000 0,4.000000-6.000000 0,3.000000-6.000000 0,3.000000-6.000000 0,12.000000-9.000000 0,22.000000-8.000000 0,22.000000-10.000000 0,23.000000-9.000000 0,19.000000-15.000000 0,19.000000-18.000000 0,19.000000-19.000000 0,19.000000-18.000000 0,10.000000-12.000000 0,4.000000-3.000000 0,3.000000-3.000000 0,3.000000-2.000000 0,-8.000000 2.000000-21,-19.000000 9.000000-39,-18.000000 10.000000-39,-19.000000 10.000000-41</inkml:trace>
</inkml:ink>
</file>

<file path=ppt/ink/ink1131.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18:37:33"/>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72500.000000 28400.000000 1000,'-110.000000'-13.000000'0,"32.000000"26.000000"0 ,31.000000 24.000000 0,32.000000 26.000000 0,13.000000 8.000000 0,-3.000000-5.000000 0,-3.000000-7.000000 0,-2.000000-5.000000 0</inkml:trace>
</inkml:ink>
</file>

<file path=ppt/ink/ink1132.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18:37:33"/>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71950.000000 29200.000000 1000,'-38.000000'67.000000'0,"26.000000"-16.000000"0 ,24.000000-15.000000 0,26.000000-15.000000 0,12.000000-14.000000 0,0.000000-8.000000 0,0.000000-10.000000 0,0.000000-9.000000 0,-5.000000 5.000000 0,-9.000000 23.000000 0,-10.000000 22.000000 0,-8.000000 22.000000 0,-17.000000 13.000000 0,-21.000000 7.000000 0,-22.000000 6.000000 0,-22.000000 7.000000 0,-11.000000-1.000000 0,0.000000-6.000000 0,0.000000-6.000000 0,0.000000-6.000000 0,6.000000-9.000000 0,13.000000-8.000000 0,12.000000-10.000000 0,13.000000-9.000000 0,15.000000-7.000000 0,19.000000-3.000000 0,19.000000-3.000000 0,19.000000-2.000000 0,9.000000-6.000000 0,0.000000-6.000000 0,0.000000-6.000000 0,0.000000-6.000000 0,1.000000-2.000000 0,4.000000 3.000000 0,3.000000 3.000000 0,3.000000 4.000000 0,-5.000000 5.000000 0,-12.000000 10.000000 0,-13.000000 10.000000 0,-12.000000 9.000000 0,-15.000000 7.000000 0,-15.000000 7.000000 0,-15.000000 6.000000 0,-16.000000 7.000000 0,-10.000000 4.000000 0,-3.000000 3.000000 0,-3.000000 3.000000 0,-2.000000 4.000000 0</inkml:trace>
</inkml:ink>
</file>

<file path=ppt/ink/ink1133.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18:37:34"/>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73400.000000 29200.000000 1000,'70.000000'-19.000000'0,"-9.000000"13.000000"0 ,-10.000000 12.000000 0,-8.000000 13.000000 0,-15.000000 9.000000 0,-19.000000 6.000000 0,-18.000000 7.000000 0,-19.000000 6.000000 0</inkml:trace>
</inkml:ink>
</file>

<file path=ppt/ink/ink1134.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18:37:34"/>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73300.000000 29800.000000 1000,'-40.000000'65.000000'0,"23.000000"-18.000000"0 ,22.000000-19.000000 0,22.000000-18.000000 0,8.000000 0.000000 0,-2.000000 23.000000 0,-3.000000 22.000000 0,-3.000000 22.000000 0,-9.000000 7.000000 0,-11.000000-6.000000 0,-14.000000-6.000000 0,-11.000000-6.000000 0,-4.000000-26.000000 0,6.000000-43.000000 0,7.000000-44.000000 0,6.000000-43.000000 0,3.000000-23.000000 0,0.000000 1.000000 0,0.000000-1.000000 0,0.000000 1.000000 0,-4.000000-1.000000 0,-5.000000 1.000000 0,-7.000000-1.000000 0,-5.000000 1.000000 0,-6.000000 2.000000 0,-3.000000 7.000000 0,-3.000000 6.000000 0,-2.000000 7.000000 0,0.000000 7.000000 0,7.000000 9.000000 0,6.000000 10.000000 0,7.000000 10.000000 0,10.000000 19.000000 0,16.000000 32.000000 0,15.000000 31.000000 0,17.000000 32.000000 0,7.000000 21.000000 0,0.000000 13.000000 0,0.000000 12.000000 0,0.000000 13.000000 0,0.000000 9.000000 0,0.000000 6.000000 0,0.000000 7.000000 0,0.000000 6.000000 0,-4.000000 1.000000 0,-5.000000-3.000000 0,-7.000000-3.000000 0,-5.000000-2.000000 0,-4.000000-8.000000 0,0.000000-8.000000 0,0.000000-10.000000 0,0.000000-9.000000 0,-2.000000-13.000000 0,-3.000000-16.000000 0,-3.000000-15.000000 0,-2.000000-15.000000 0</inkml:trace>
</inkml:ink>
</file>

<file path=ppt/ink/ink1135.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18:37:34"/>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73250.000000 27900.000000 1000,'143.000000'123.000000'0,"-11.000000"-3.000000"0 ,-14.000000-3.000000 0,-11.000000-2.000000 0,-17.000000-12.000000-21,-18.000000-19.000000-39,-19.000000-18.000000-39,-18.000000-19.000000-41</inkml:trace>
</inkml:ink>
</file>

<file path=ppt/ink/ink1136.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18:37:34"/>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75100.000000 30300.000000 1000,'-132.000000'179.000000'-21,"39.000000"-40.000000"-39 ,36.000000-40.000000-39,39.000000-41.000000-41</inkml:trace>
</inkml:ink>
</file>

<file path=ppt/ink/ink1137.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18:37:35"/>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47450.000000 31450.000000 1000,'-44.000000'-100.000000'0,"13.000000"50.000000"0 ,12.000000 50.000000 0,13.000000 50.000000 0,6.000000 21.000000 0,0.000000-5.000000 0,0.000000-7.000000 0,0.000000-5.000000 0</inkml:trace>
</inkml:ink>
</file>

<file path=ppt/ink/ink1138.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18:37:35"/>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46950.000000 32650.000000 1000,'-61.000000'39.000000'0,"28.000000"-22.000000"0 ,28.000000-22.000000 0,29.000000-21.000000 0,19.000000-12.000000 0,14.000000 1.000000 0,11.000000-1.000000 0,14.000000 1.000000 0,0.000000 5.000000 0,-8.000000 14.000000 0,-10.000000 11.000000 0,-9.000000 14.000000 0,-12.000000 13.000000 0,-11.000000 16.000000 0,-14.000000 15.000000 0,-11.000000 17.000000 0,-17.000000 19.000000 0,-18.000000 26.000000 0,-19.000000 24.000000 0,-18.000000 26.000000 0,-9.000000 1.000000 0,4.000000-22.000000 0,3.000000-22.000000 0,3.000000-21.000000 0,1.000000-12.000000 0,1.000000 1.000000 0,-1.000000-1.000000 0,1.000000 1.000000 0,10.000000-17.000000-21,22.000000-30.000000-39,22.000000-32.000000-39,23.000000-30.000000-41</inkml:trace>
</inkml:ink>
</file>

<file path=ppt/ink/ink1139.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18:37:35"/>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47450.000000 33450.000000 1000,'46.000000'70.000000'0,"-5.000000"-9.000000"0 ,-7.000000-10.000000 0,-5.000000-8.000000 0,-6.000000-6.000000 0,-3.000000 1.000000 0,-3.000000-1.000000 0,-2.000000 1.000000 0,0.000000-12.000000 0,7.000000-21.000000 0,6.000000-22.000000 0,7.000000-22.000000 0,0.000000-10.000000 0,-2.000000 4.000000 0,-3.000000 3.000000 0,-3.000000 3.000000 0,2.000000 1.000000 0,10.000000 1.000000 0,10.000000-1.000000 0,9.000000 1.000000 0,4.000000 2.000000 0,1.000000 7.000000 0,-1.000000 6.000000 0,1.000000 7.000000 0,-4.000000 4.000000 0,-6.000000 3.000000 0,-6.000000 3.000000 0,-6.000000 4.000000 0,-9.000000 8.000000 0,-8.000000 17.000000 0,-10.000000 15.000000 0,-9.000000 16.000000 0,-16.000000 12.000000 0,-22.000000 9.000000 0,-22.000000 10.000000 0,-21.000000 10.000000 0,-12.000000 2.000000 0,1.000000-3.000000 0,-1.000000-3.000000 0,1.000000-2.000000 0,2.000000-8.000000 0,7.000000-8.000000 0,6.000000-10.000000 0,7.000000-9.000000 0,16.000000-12.000000 0,29.000000-11.000000 0,28.000000-14.000000 0,28.000000-11.000000 0,18.000000-14.000000 0,10.000000-11.000000 0,10.000000-14.000000 0,9.000000-11.000000 0,4.000000-3.000000 0,1.000000 10.000000 0,-1.000000 10.000000 0,1.000000 9.000000 0,-7.000000 6.000000 0,-12.000000 3.000000 0,-13.000000 3.000000 0,-12.000000 4.000000 0</inkml:trace>
</inkml:ink>
</file>

<file path=ppt/ink/ink114.xml><?xml version="1.0" encoding="utf-8"?>
<inkml:ink xmlns:inkml="http://www.w3.org/2003/InkML">
  <annotation type="ScanImages2ExtractSignatures">1</annotation>
  <annotation type="ScanImagesWidth">999</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12:51"/>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4648.000000 49138.000000 999,'179.000000'-73.000000'0,"-23.000000"16.000000"0 ,-25.000000 18.000000 0,-24.000000 17.000000 0,-11.000000 10.000000 0,-1.000000 3.000000 0,1.000000 4.000000 0,-1.000000 4.000000 0,1.000000-1.000000 0,-1.000000-3.000000 0,1.000000-4.000000 0,-1.000000-3.000000 0,0.000000-1.000000 0,1.000000-1.000000 0,-1.000000 0.000000 0,1.000000 1.000000 0,3.000000-3.000000 0,6.000000-2.000000 0,8.000000-4.000000 0,6.000000-4.000000 0,4.000000 2.000000 0,0.000000 7.000000 0,-1.000000 7.000000 0,1.000000 6.000000 0,0.000000 3.000000 0,0.000000-4.000000 0,-1.000000-4.000000 0,1.000000-3.000000 0,-2.000000 0.000000 0,-3.000000 4.000000 0,-4.000000 3.000000 0,-3.000000 3.000000 0,0.000000 0.000000 0,3.000000-3.000000 0,3.000000-3.000000 0,5.000000-4.000000 0,0.000000 0.000000 0,1.000000 3.000000 0,0.000000 4.000000 0,0.000000 3.000000 0,-6.000000 2.000000 0,-9.000000 0.000000 0,-11.000000 0.000000 0,-10.000000 0.000000 0,0.000000 2.000000 0,10.000000 3.000000 0,10.000000 4.000000 0,11.000000 3.000000 0,8.000000 1.000000 0,7.000000 1.000000 0,7.000000-1.000000 0,6.000000 1.000000 0,8.000000-2.000000 0,6.000000-3.000000 0,7.000000-4.000000 0,7.000000-4.000000 0,3.000000-2.000000 0,0.000000-4.000000 0,1.000000-4.000000 0,-1.000000-3.000000 0,-7.000000 0.000000 0,-13.000000 4.000000 0,-13.000000 3.000000 0,-15.000000 3.000000 0,-15.000000 0.000000 0,-16.000000-3.000000 0,-18.000000-3.000000 0,-17.000000-4.000000 0,-9.000000 0.000000 0,1.000000 3.000000 0,-1.000000 4.000000 0,1.000000 3.000000 0</inkml:trace>
</inkml:ink>
</file>

<file path=ppt/ink/ink1140.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18:37:35"/>
    </inkml:context>
    <inkml:brush xml:id="br0">
      <inkml:brushProperty name="width" value="0.0333333350718021" units="cm"/>
      <inkml:brushProperty name="height" value="0.0333333350718021" units="cm"/>
      <inkml:brushProperty name="color" value="#F2395B"/>
      <inkml:brushProperty name="ignorePressure" value="0"/>
    </inkml:brush>
  </inkml:definitions>
  <inkml:trace contextRef="#ctx0" brushRef="#br0">49825.000000 32800.000000 333,'81.000000'32.000000'167,"26.000000"24.000000"-1 ,25.000000 25.000000 1,26.000000 23.000000 0</inkml:trace>
</inkml:ink>
</file>

<file path=ppt/ink/ink1141.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18:37:36"/>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49750.000000 33700.000000 1000,'70.000000'-46.000000'0,"-9.000000"10.000000"0 ,-10.000000 10.000000 0,-8.000000 9.000000 0,-8.000000 10.000000 0,-2.000000 14.000000 0,-3.000000 11.000000 0,-3.000000 14.000000 0,-4.000000 8.000000 0,-3.000000 7.000000 0,-3.000000 6.000000 0,-2.000000 7.000000 0,-5.000000 2.000000 0,-2.000000 1.000000 0,-3.000000-1.000000 0,-3.000000 1.000000 0,-2.000000-4.000000 0,0.000000-6.000000 0,0.000000-6.000000 0,0.000000-6.000000 0,1.000000-15.000000-21,4.000000-21.000000-39,3.000000-22.000000-39,3.000000-22.000000-41</inkml:trace>
</inkml:ink>
</file>

<file path=ppt/ink/ink1142.xml><?xml version="1.0" encoding="utf-8"?>
<inkml:ink xmlns:inkml="http://www.w3.org/2003/InkML">
  <annotation type="ScanImages2ExtractSignatures">1</annotation>
  <annotation type="ScanImagesWidth">9</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18:37:36"/>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50550.000000 32450.000000 1000,'50.000000'-86.000000'0,"0.000000"28.000000"0 ,0.000000 28.000000 0,0.000000 29.000000 0,-7.000000 18.000000 0,-11.000000 9.000000 0,-14.000000 10.000000 0,-11.000000 10.000000 0,-7.000000 4.000000 0,0.000000 0.000000 0,0.000000 0.000000 0,0.000000 0.000000 0,-2.000000 0.000000 0,-3.000000 0.000000 0,-3.000000 0.000000 0,-2.000000 0.000000 0,-3.000000-2.000000 0,1.000000-3.000000 0,-1.000000-3.000000 0,1.000000-2.000000 0,5.000000-6.000000 0,14.000000-6.000000 0,11.000000-6.000000 0,14.000000-6.000000 0,5.000000-1.000000 0,1.000000 7.000000 0,-1.000000 6.000000 0,1.000000 7.000000 0,-6.000000 4.000000 0,-8.000000 3.000000 0,-10.000000 3.000000 0,-9.000000 4.000000 0,-10.000000 2.000000 0,-9.000000 4.000000 0,-10.000000 3.000000 0,-8.000000 3.000000 0,-4.000000-2.000000 0,3.000000-6.000000 0,3.000000-6.000000 0,4.000000-6.000000 0,8.000000-4.000000 0,17.000000 1.000000 0,15.000000-1.000000 0,16.000000 1.000000 0,2.000000 4.000000 0,-8.000000 9.000000 0,-10.000000 10.000000 0,-9.000000 10.000000 0,-9.000000-3.000000-21,-5.000000-11.000000-39,-7.000000-14.000000-39,-5.000000-11.000000-41</inkml:trace>
</inkml:ink>
</file>

<file path=ppt/ink/ink1143.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18:37:36"/>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51850.000000 33550.000000 1000,'42.000000'-61.000000'0,"-16.000000"28.000000"0 ,-15.000000 28.000000 0,-15.000000 29.000000 0,-15.000000 22.000000 0,-12.000000 20.000000 0,-13.000000 18.000000 0,-12.000000 20.000000 0,-5.000000 8.000000 0,3.000000 1.000000 0,3.000000-1.000000 0,4.000000 1.000000 0,1.000000-4.000000 0,0.000000-6.000000 0,0.000000-6.000000 0,0.000000-6.000000 0,3.000000-12.000000 0,6.000000-15.000000 0,7.000000-15.000000 0,6.000000-16.000000 0</inkml:trace>
</inkml:ink>
</file>

<file path=ppt/ink/ink1144.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18:37:36"/>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51850.000000 34100.000000 1000,'70.000000'-21.000000'0,"-9.000000"10.000000"0 ,-10.000000 10.000000 0,-8.000000 9.000000 0,-6.000000 6.000000 0,1.000000 3.000000 0,-1.000000 3.000000 0,1.000000 4.000000 0,-1.000000 2.000000 0,1.000000 4.000000 0,-1.000000 3.000000 0,1.000000 3.000000 0,-4.000000 1.000000-21,-6.000000 1.000000-39,-6.000000-1.000000-39,-6.000000 1.000000-41</inkml:trace>
</inkml:ink>
</file>

<file path=ppt/ink/ink1145.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18:37:37"/>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53450.000000 33000.000000 1000,'3.000000'-125.000000'0,"6.000000"50.000000"0 ,7.000000 50.000000 0,6.000000 50.000000 0,-1.000000 29.000000 0,-5.000000 10.000000 0,-7.000000 10.000000 0,-5.000000 9.000000 0,-6.000000-1.000000 0,-3.000000-8.000000 0,-3.000000-10.000000 0,-2.000000-9.000000 0</inkml:trace>
</inkml:ink>
</file>

<file path=ppt/ink/ink1146.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18:37:37"/>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54200.000000 32850.000000 1000,'114.000000'-113.000000'0,"-22.000000"26.000000"0 ,-22.000000 24.000000 0,-21.000000 26.000000 0,-15.000000 19.000000 0,-6.000000 17.000000 0,-6.000000 15.000000 0,-6.000000 16.000000 0,-9.000000 7.000000 0,-8.000000 1.000000 0,-10.000000-1.000000 0,-9.000000 1.000000 0</inkml:trace>
</inkml:ink>
</file>

<file path=ppt/ink/ink1147.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18:37:37"/>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54000.000000 32250.000000 1000,'0.000000'-85.000000'0,"0.000000"82.000000"0 ,0.000000 81.000000 0,0.000000 82.000000 0,-2.000000 46.000000 0,-3.000000 13.000000 0,-3.000000 12.000000 0,-2.000000 13.000000 0,-3.000000 9.000000 0,1.000000 6.000000 0,-1.000000 7.000000 0,1.000000 6.000000 0,1.000000-10.000000 0,3.000000-24.000000 0,3.000000-26.000000 0,4.000000-24.000000 0,2.000000-24.000000 0,4.000000-22.000000 0,3.000000-22.000000 0,3.000000-21.000000 0,4.000000-20.000000 0,7.000000-15.000000 0,6.000000-15.000000 0,7.000000-16.000000 0,0.000000-16.000000-21,-2.000000-16.000000-39,-3.000000-15.000000-39,-3.000000-15.000000-41</inkml:trace>
</inkml:ink>
</file>

<file path=ppt/ink/ink1148.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18:37:38"/>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54650.000000 33650.000000 1000,'120.000000'-115.000000'0,"-9.000000"23.000000"0 ,-10.000000 22.000000 0,-8.000000 22.000000 0,-9.000000 10.000000 0,-6.000000 1.000000 0,-6.000000-1.000000 0,-6.000000 1.000000 0,-7.000000 4.000000 0,-6.000000 9.000000 0,-6.000000 10.000000 0,-6.000000 10.000000 0,-13.000000 5.000000 0,-19.000000 4.000000 0,-18.000000 3.000000 0,-19.000000 3.000000 0,-12.000000-2.000000 0,-2.000000-6.000000 0,-3.000000-6.000000 0,-3.000000-6.000000 0,1.000000-9.000000 0,6.000000-8.000000 0,7.000000-10.000000 0,6.000000-9.000000 0,3.000000-2.000000 0,0.000000 6.000000 0,0.000000 7.000000 0,0.000000 6.000000 0,1.000000 10.000000 0,4.000000 17.000000 0,3.000000 15.000000 0,3.000000 16.000000 0,-1.000000 16.000000 0,-2.000000 20.000000 0,-3.000000 18.000000 0,-3.000000 20.000000 0,-6.000000 8.000000 0,-5.000000 1.000000 0,-7.000000-1.000000 0,-5.000000 1.000000 0,-1.000000-7.000000 0,6.000000-12.000000 0,7.000000-13.000000 0,6.000000-12.000000 0,13.000000-18.000000 0,23.000000-21.000000 0,22.000000-22.000000 0,22.000000-22.000000 0,7.000000-11.000000 0,-6.000000 0.000000 0,-6.000000 0.000000 0,-6.000000 0.000000 0,-4.000000 6.000000 0,1.000000 13.000000 0,-1.000000 12.000000 0,1.000000 13.000000 0,-1.000000 4.000000 0,1.000000-3.000000 0,-1.000000-3.000000 0,1.000000-2.000000 0,-1.000000-8.000000 0,1.000000-8.000000 0,-1.000000-10.000000 0,1.000000-9.000000 0,-1.000000-4.000000 0,1.000000 4.000000 0,-1.000000 3.000000 0,1.000000 3.000000 0,-12.000000 6.000000 0,-21.000000 9.000000 0,-22.000000 10.000000 0,-22.000000 10.000000 0,-7.000000 7.000000 0,10.000000 6.000000 0,10.000000 7.000000 0,9.000000 6.000000 0,6.000000 3.000000 0,3.000000 0.000000 0,3.000000 0.000000 0,4.000000 0.000000 0,1.000000-2.000000 0,0.000000-3.000000 0,0.000000-3.000000 0,0.000000-2.000000 0,6.000000-1.000000 0,13.000000 3.000000 0,12.000000 3.000000 0,13.000000 4.000000 0,7.000000-4.000000 0,4.000000-9.000000 0,3.000000-10.000000 0,3.000000-8.000000 0</inkml:trace>
</inkml:ink>
</file>

<file path=ppt/ink/ink1149.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18:37:39"/>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56350.000000 32950.000000 1000,'71.000000'89.000000'0,"-5.000000"-22.000000"0 ,-7.000000-22.000000 0,-5.000000-21.000000 0,-1.000000-14.000000 0,6.000000-2.000000 0,7.000000-3.000000 0,6.000000-3.000000 0,-2.000000-4.000000 0,-9.000000-3.000000 0,-10.000000-3.000000 0,-8.000000-2.000000 0,-15.000000 5.000000 0,-19.000000 16.000000 0,-18.000000 15.000000 0,-19.000000 17.000000 0,-13.000000 11.000000 0,-6.000000 10.000000 0,-6.000000 10.000000 0,-6.000000 9.000000 0,-2.000000-1.000000 0,3.000000-8.000000 0,3.000000-10.000000 0,4.000000-9.000000 0,5.000000-7.000000 0,10.000000-3.000000 0,10.000000-3.000000 0,9.000000-2.000000 0,13.000000-6.000000 0,20.000000-6.000000 0,18.000000-6.000000 0,20.000000-6.000000 0,5.000000-6.000000 0,-6.000000-2.000000 0,-6.000000-3.000000 0,-6.000000-3.000000 0,-9.000000 4.000000 0,-8.000000 13.000000 0,-10.000000 12.000000 0,-9.000000 13.000000 0,-10.000000 4.000000 0,-9.000000-3.000000 0,-10.000000-3.000000 0,-8.000000-2.000000 0,-3.000000-3.000000 0,7.000000 1.000000 0,6.000000-1.000000 0,7.000000 1.000000 0,13.000000-1.000000 0,22.000000 1.000000 0,22.000000-1.000000 0,23.000000 1.000000 0,3.000000-1.000000 0,-11.000000 1.000000 0,-14.000000-1.000000 0,-11.000000 1.000000 0,-9.000000-1.000000 0,-3.000000 1.000000 0,-3.000000-1.000000 0,-2.000000 1.000000 0,-9.000000 2.000000 0,-12.000000 7.000000 0,-13.000000 6.000000 0,-12.000000 7.000000 0,-13.000000 0.000000 0,-12.000000-2.000000 0,-13.000000-3.000000 0,-12.000000-3.000000 0,-5.000000-7.000000 0,3.000000-9.000000 0,3.000000-10.000000 0,4.000000-8.000000 0,1.000000-11.000000 0,0.000000-8.000000 0,0.000000-10.000000 0,0.000000-9.000000 0,4.000000-10.000000 0,10.000000-9.000000 0,10.000000-10.000000 0,9.000000-8.000000 0,9.000000-3.000000 0,9.000000 7.000000 0,10.000000 6.000000 0,10.000000 7.000000 0,14.000000 5.000000 0,23.000000 7.000000 0,22.000000 6.000000 0,22.000000 7.000000 0,12.000000 8.000000 0,3.000000 14.000000 0,3.000000 11.000000 0,4.000000 14.000000 0,4.000000 2.000000 0,6.000000-6.000000 0,7.000000-6.000000 0,6.000000-6.000000 0,4.000000-2.000000 0,4.000000 3.000000 0,3.000000 3.000000 0,3.000000 4.000000 0,-8.000000-1.000000 0,-19.000000-3.000000 0,-18.000000-3.000000 0,-19.000000-2.000000 0,-13.000000-3.000000-21,-6.000000 1.000000-39,-6.000000-1.000000-39,-6.000000 1.000000-41</inkml:trace>
</inkml:ink>
</file>

<file path=ppt/ink/ink115.xml><?xml version="1.0" encoding="utf-8"?>
<inkml:ink xmlns:inkml="http://www.w3.org/2003/InkML">
  <annotation type="ScanImages2ExtractSignatures">1</annotation>
  <annotation type="ScanImagesWidth">9</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12:52"/>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18450.000000 48974.000000 999,'63.000000'-95.000000'0,"17.000000"27.000000"0 ,17.000000 27.000000 0,18.000000 27.000000 0,7.000000 17.000000 0,1.000000 8.000000 0,0.000000 6.000000 0,-1.000000 7.000000 0,1.000000 1.000000 0,0.000000-3.000000 0,0.000000-3.000000 0,0.000000-4.000000 0,-6.000000-1.000000 0,-9.000000 0.000000 0,-11.000000-1.000000 0,-10.000000 1.000000 0,-9.000000-2.000000 0,-6.000000-4.000000 0,-8.000000-3.000000 0,-6.000000-3.000000 0,-1.000000 0.000000 0,2.000000 3.000000 0,4.000000 4.000000 0,4.000000 2.000000 0</inkml:trace>
</inkml:ink>
</file>

<file path=ppt/ink/ink1150.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18:37:39"/>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58500.000000 36600.000000 1000,'-80.000000'-50.000000'0,"41.000000"0.000000"0 ,40.000000 0.000000 0,42.000000 0.000000 0,14.000000 3.000000-21,-8.000000 6.000000-39,-10.000000 7.000000-39,-9.000000 6.000000-41</inkml:trace>
</inkml:ink>
</file>

<file path=ppt/ink/ink1151.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3:03:02"/>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8950.000000 26550.000000 1000,'1.000000'75.000000'0,"4.000000"0.000000"0 ,3.000000 0.000000 0,3.000000 0.000000 0,3.000000 0.000000 0,3.000000 0.000000 0,3.000000 0.000000 0,4.000000 0.000000 0,-1.000000-4.000000 0,-3.000000-5.000000 0,-3.000000-7.000000 0,-2.000000-5.000000 0,0.000000-8.000000 0,7.000000-5.000000 0,6.000000-7.000000 0,7.000000-5.000000 0,2.000000-22.000000 0,1.000000-33.000000 0,-1.000000-35.000000 0,1.000000-34.000000 0,1.000000-21.000000 0,3.000000-6.000000 0,3.000000-6.000000 0,4.000000-6.000000 0,1.000000 7.000000 0,0.000000 22.000000 0,0.000000 22.000000 0,0.000000 23.000000 0</inkml:trace>
</inkml:ink>
</file>

<file path=ppt/ink/ink1152.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3:03:03"/>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8800.000000 27950.000000 1000,'23.000000'135.000000'0,"-3.000000"-27.000000"0 ,-3.000000-28.000000 0,-2.000000-28.000000 0,-1.000000-17.000000 0,3.000000-2.000000 0,3.000000-3.000000 0,4.000000-3.000000 0,5.000000-6.000000 0,10.000000-5.000000 0,10.000000-7.000000 0,9.000000-5.000000 0,-1.000000-12.000000 0,-8.000000-16.000000 0,-10.000000-15.000000 0,-9.000000-15.000000 0,-4.000000-12.000000 0,4.000000-6.000000 0,3.000000-6.000000 0,3.000000-6.000000 0,3.000000-4.000000 0,3.000000 1.000000 0,3.000000-1.000000 0,4.000000 1.000000 0,-1.000000 7.000000-21,-3.000000 16.000000-39,-3.000000 15.000000-39,-2.000000 17.000000-41</inkml:trace>
</inkml:ink>
</file>

<file path=ppt/ink/ink1153.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3:03:04"/>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8850.000000 29100.000000 1000,'-21.000000'-60.000000'0,"10.000000"32.000000"0 ,10.000000 31.000000 0,9.000000 32.000000 0,4.000000 13.000000 0,1.000000-3.000000 0,-1.000000-3.000000 0,1.000000-2.000000 0,-1.000000-1.000000 0,1.000000 3.000000 0,-1.000000 3.000000 0,1.000000 4.000000 0,-3.000000-1.000000 0,-2.000000-3.000000 0,-3.000000-3.000000 0,-3.000000-2.000000 0,4.000000-8.000000 0,13.000000-8.000000 0,12.000000-10.000000 0,13.000000-9.000000 0,4.000000-13.000000 0,-3.000000-16.000000 0,-3.000000-15.000000 0,-2.000000-15.000000 0,-1.000000-9.000000 0,3.000000 1.000000 0,3.000000-1.000000 0,4.000000 1.000000 0,-1.000000 4.000000 0,-3.000000 9.000000 0,-3.000000 10.000000 0,-2.000000 10.000000 0</inkml:trace>
</inkml:ink>
</file>

<file path=ppt/ink/ink1154.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3:03:04"/>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8750.000000 30100.000000 1000,'46.000000'46.000000'0,"-5.000000"-5.000000"0 ,-7.000000-7.000000 0,-5.000000-5.000000 0,-1.000000 0.000000 0,6.000000 10.000000 0,7.000000 10.000000 0,6.000000 9.000000 0,3.000000-1.000000 0,0.000000-8.000000 0,0.000000-10.000000 0,0.000000-9.000000 0</inkml:trace>
</inkml:ink>
</file>

<file path=ppt/ink/ink1155.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3:03:05"/>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9600.000000 30000.000000 1000,'-50.000000'-41.000000'0,"0.000000"19.000000"0 ,0.000000 19.000000 0,0.000000 19.000000 0,1.000000 13.000000 0,4.000000 10.000000 0,3.000000 10.000000 0,3.000000 9.000000 0,-1.000000 6.000000 0,-2.000000 3.000000 0,-3.000000 3.000000 0,-3.000000 4.000000 0,-1.000000-1.000000 0,4.000000-3.000000 0,3.000000-3.000000 0,3.000000-2.000000 0,3.000000-6.000000-21,3.000000-6.000000-39,3.000000-6.000000-39,4.000000-6.000000-41</inkml:trace>
</inkml:ink>
</file>

<file path=ppt/ink/ink1156.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3:03:05"/>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8850.000000 31400.000000 1000,'65.000000'70.000000'0,"-18.000000"-9.000000"0 ,-19.000000-10.000000 0,-18.000000-8.000000 0,-9.000000-4.000000 0,4.000000 3.000000 0,3.000000 3.000000 0,3.000000 4.000000 0,3.000000-9.000000 0,3.000000-18.000000 0,3.000000-19.000000 0,4.000000-18.000000 0,1.000000-15.000000 0,0.000000-9.000000 0,0.000000-10.000000 0,0.000000-8.000000 0,1.000000-8.000000 0,4.000000-2.000000 0,3.000000-3.000000 0,3.000000-3.000000 0,1.000000 2.000000-21,1.000000 10.000000-39,-1.000000 10.000000-39,1.000000 9.000000-41</inkml:trace>
</inkml:ink>
</file>

<file path=ppt/ink/ink1157.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3:03:06"/>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4050.000000 31450.000000 1000,'-115.000000'-2.000000'0,"23.000000"-3.000000"0 ,22.000000-3.000000 0,22.000000-2.000000 0,29.000000 3.000000 0,38.000000 14.000000 0,37.000000 11.000000 0,38.000000 14.000000 0,18.000000-1.000000 0,1.000000-12.000000 0,-1.000000-13.000000 0,1.000000-12.000000 0,-3.000000-10.000000 0,-2.000000-6.000000 0,-3.000000-6.000000 0,-3.000000-6.000000 0,-6.000000-1.000000 0,-5.000000 7.000000 0,-7.000000 6.000000 0,-5.000000 7.000000 0,-9.000000 5.000000-21,-9.000000 7.000000-39,-10.000000 6.000000-39,-8.000000 7.000000-41</inkml:trace>
</inkml:ink>
</file>

<file path=ppt/ink/ink1158.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3:03:07"/>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3850.000000 33050.000000 1000,'-69.000000'-19.000000'0,"13.000000"13.000000"0 ,12.000000 12.000000 0,13.000000 13.000000 0,9.000000 15.000000 0,6.000000 19.000000 0,7.000000 19.000000 0,6.000000 19.000000 0,3.000000 7.000000 0,0.000000-3.000000 0,0.000000-3.000000 0,0.000000-2.000000 0,3.000000-6.000000 0,6.000000-6.000000 0,7.000000-6.000000 0,6.000000-6.000000 0,7.000000-10.000000 0,10.000000-12.000000 0,10.000000-13.000000 0,9.000000-12.000000 0,4.000000-12.000000 0,1.000000-8.000000 0,-1.000000-10.000000 0,1.000000-9.000000 0,-3.000000-10.000000 0,-2.000000-9.000000 0,-3.000000-10.000000 0,-3.000000-8.000000 0,-6.000000-4.000000 0,-5.000000 3.000000 0,-7.000000 3.000000 0,-5.000000 4.000000 0,-12.000000 5.000000 0,-16.000000 10.000000 0,-15.000000 10.000000 0,-15.000000 9.000000 0,-4.000000 10.000000 0,9.000000 14.000000 0,10.000000 11.000000 0,10.000000 14.000000 0,7.000000 7.000000 0,6.000000 3.000000 0,7.000000 3.000000 0,6.000000 4.000000 0,4.000000-6.000000 0,4.000000-11.000000 0,3.000000-14.000000 0,3.000000-11.000000 0,1.000000-14.000000 0,1.000000-11.000000 0,-1.000000-14.000000 0,1.000000-11.000000 0,-4.000000-9.000000 0,-6.000000-3.000000 0,-6.000000-3.000000 0,-6.000000-2.000000 0,-6.000000-1.000000 0,-2.000000 3.000000 0,-3.000000 3.000000 0,-3.000000 4.000000 0,-4.000000 2.000000 0,-3.000000 4.000000 0,-3.000000 3.000000 0,-2.000000 3.000000 0,-8.000000 4.000000 0,-8.000000 7.000000 0,-10.000000 6.000000 0,-9.000000 7.000000 0,-1.000000 8.000000 0,10.000000 14.000000 0,10.000000 11.000000 0,9.000000 14.000000 0</inkml:trace>
</inkml:ink>
</file>

<file path=ppt/ink/ink1159.xml><?xml version="1.0" encoding="utf-8"?>
<inkml:ink xmlns:inkml="http://www.w3.org/2003/InkML">
  <annotation type="ScanImages2ExtractSignatures">1</annotation>
  <annotation type="ScanImagesWidth">5</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3:03:08"/>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5150.000000 33100.000000 1000,'23.000000'-58.000000'0,"-3.000000"34.000000"0 ,-3.000000 35.000000 0,-2.000000 35.000000 0,-3.000000 19.000000 0,1.000000 7.000000 0,-1.000000 6.000000 0,1.000000 7.000000 0,-1.000000 0.000000 0,1.000000-2.000000 0,-1.000000-3.000000 0,1.000000-3.000000 0,2.000000-9.000000 0,7.000000-11.000000 0,6.000000-14.000000 0,7.000000-11.000000 0,0.000000-14.000000 0,-2.000000-11.000000 0,-3.000000-14.000000 0,-3.000000-11.000000 0,-1.000000-12.000000 0,4.000000-9.000000 0,3.000000-10.000000 0,3.000000-8.000000 0,-2.000000-6.000000 0,-6.000000 1.000000 0,-6.000000-1.000000 0,-6.000000 1.000000 0,-4.000000 15.000000 0,1.000000 31.000000 0,-1.000000 32.000000 0,1.000000 31.000000 0,2.000000 9.000000 0,7.000000-12.000000 0,6.000000-13.000000 0,7.000000-12.000000 0,-1.000000-13.000000 0,-6.000000-12.000000 0,-6.000000-13.000000 0,-6.000000-12.000000 0,-4.000000-7.000000 0,1.000000 1.000000 0,-1.000000-1.000000 0,1.000000 1.000000 0,1.000000-1.000000 0,3.000000 1.000000 0,3.000000-1.000000 0,4.000000 1.000000 0,-3.000000 10.000000 0,-5.000000 22.000000 0,-7.000000 22.000000 0,-5.000000 23.000000 0,-4.000000 10.000000 0,0.000000 0.000000 0,0.000000 0.000000 0,0.000000 0.000000 0,0.000000-2.000000 0,0.000000-3.000000 0,0.000000-3.000000 0,0.000000-2.000000 0,3.000000-12.000000 0,6.000000-19.000000 0,7.000000-18.000000 0,6.000000-19.000000 0,3.000000-12.000000 0,0.000000-2.000000 0,0.000000-3.000000 0,0.000000-3.000000 0,1.000000-1.000000 0,4.000000 4.000000 0,3.000000 3.000000 0,3.000000 3.000000 0,-1.000000 9.000000 0,-2.000000 16.000000 0,-3.000000 15.000000 0,-3.000000 17.000000 0,-6.000000 11.000000 0,-5.000000 10.000000 0,-7.000000 10.000000 0,-5.000000 9.000000 0,-1.000000-1.000000-21,6.000000-8.000000-39,7.000000-10.000000-39,6.000000-9.000000-41</inkml:trace>
</inkml:ink>
</file>

<file path=ppt/ink/ink116.xml><?xml version="1.0" encoding="utf-8"?>
<inkml:ink xmlns:inkml="http://www.w3.org/2003/InkML">
  <annotation type="ScanImages2ExtractSignatures">1</annotation>
  <annotation type="ScanImagesWidth">9</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13:19"/>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18014.000000 54538.000000 999,'104.000000'-25.000000'0,"-11.000000"3.000000"0 ,-9.000000 3.000000 0,-11.000000 4.000000 0,-3.000000 1.000000 0,3.000000 0.000000 0,4.000000 1.000000 0,3.000000-1.000000 0,5.000000 0.000000 0,7.000000 1.000000 0,7.000000-1.000000 0,7.000000 0.000000 0,3.000000 1.000000 0,0.000000-1.000000 0,0.000000 1.000000 0,0.000000-1.000000 0,0.000000-1.000000 0,1.000000-4.000000 0,-1.000000-3.000000 0,0.000000-4.000000 0,0.000000 1.000000 0,0.000000 2.000000 0,0.000000 5.000000 0,0.000000 2.000000 0,-5.000000 3.000000 0,-10.000000-1.000000 0,-10.000000 0.000000 0,-11.000000 1.000000 0,-3.000000 6.000000 0,3.000000 14.000000 0,4.000000 13.000000 0,3.000000 14.000000 0,0.000000 5.000000 0,-3.000000-3.000000 0,-4.000000-3.000000 0,-3.000000-4.000000 0,-4.000000-5.000000 0,-3.000000-7.000000 0,-3.000000-7.000000 0,-4.000000-7.000000 0,1.000000-3.000000 0,2.000000 0.000000 0,4.000000 0.000000 0,4.000000 0.000000 0,10.000000 4.000000 0,16.000000 6.000000 0,18.000000 7.000000 0,17.000000 7.000000 0,0.000000 1.000000 0,-17.000000-3.000000 0,-18.000000-3.000000 0,-16.000000-3.000000 0,-7.000000-4.000000 0,3.000000-4.000000 0,4.000000-3.000000 0,3.000000-3.000000 0,0.000000 1.000000 0,-3.000000 7.000000 0,-4.000000 8.000000 0,-3.000000 5.000000 0,-2.000000 3.000000 0,1.000000-4.000000 0,-1.000000-3.000000 0,0.000000-4.000000 0,-2.000000-1.000000 0,-3.000000 0.000000 0,-3.000000-1.000000 0,-4.000000 1.000000 0,1.000000-2.000000 0,2.000000-4.000000 0,4.000000-3.000000 0,4.000000-3.000000 0,1.000000-2.000000 0,0.000000 0.000000 0,0.000000 0.000000 0,1.000000 0.000000 0,1.000000 0.000000 0,3.000000 0.000000 0,4.000000 0.000000 0,3.000000 0.000000 0,0.000000 0.000000 0,-3.000000 0.000000 0,-4.000000 0.000000 0,-3.000000 0.000000 0,-4.000000 2.000000 0,-3.000000 3.000000 0,-3.000000 3.000000 0,-4.000000 4.000000 0</inkml:trace>
</inkml:ink>
</file>

<file path=ppt/ink/ink1160.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3:03:08"/>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7300.000000 32500.000000 1000,'-44.000000'235.000000'0,"13.000000"-27.000000"0 ,12.000000-28.000000 0,13.000000-28.000000 0,7.000000-18.000000 0,4.000000-6.000000 0,3.000000-6.000000 0,3.000000-6.000000 0,1.000000-13.000000 0,1.000000-19.000000 0,-1.000000-18.000000 0,1.000000-19.000000 0</inkml:trace>
</inkml:ink>
</file>

<file path=ppt/ink/ink1161.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3:03:08"/>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6650.000000 33050.000000 1000,'75.000000'-22.000000'0,"0.000000"6.000000"0 ,0.000000 7.000000 0,0.000000 6.000000 0,4.000000 3.000000 0,10.000000 0.000000 0,10.000000 0.000000 0,9.000000 0.000000 0</inkml:trace>
</inkml:ink>
</file>

<file path=ppt/ink/ink1162.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3:03:09"/>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14050.000000 31150.000000 1000,'137.000000'-27.000000'0,"-24.000000"-3.000000"0 ,-26.000000-3.000000 0,-24.000000-2.000000 0,-15.000000 0.000000 0,-3.000000 7.000000 0,-3.000000 6.000000 0,-2.000000 7.000000 0,-11.000000 13.000000 0,-15.000000 22.000000 0,-15.000000 22.000000 0,-16.000000 23.000000 0,-13.000000 6.000000 0,-9.000000-5.000000 0,-10.000000-7.000000 0,-8.000000-5.000000 0,-3.000000-8.000000 0,7.000000-5.000000 0,6.000000-7.000000 0,7.000000-5.000000 0,2.000000-8.000000 0,1.000000-5.000000 0,-1.000000-7.000000 0,1.000000-5.000000 0,4.000000-11.000000 0,9.000000-11.000000 0,10.000000-14.000000 0,10.000000-11.000000 0,5.000000 10.000000 0,4.000000 34.000000 0,3.000000 35.000000 0,3.000000 35.000000 0,-1.000000 21.000000 0,-2.000000 9.000000 0,-3.000000 10.000000 0,-3.000000 10.000000 0,-4.000000 2.000000 0,-3.000000-3.000000 0,-3.000000-3.000000 0,-2.000000-2.000000 0,-1.000000-9.000000 0,3.000000-12.000000 0,3.000000-13.000000 0,4.000000-12.000000 0,1.000000-19.000000 0,0.000000-25.000000 0,0.000000-25.000000 0,0.000000-25.000000 0,0.000000-15.000000-21,0.000000-2.000000-39,0.000000-3.000000-39,0.000000-3.000000-41</inkml:trace>
</inkml:ink>
</file>

<file path=ppt/ink/ink1163.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3:03:10"/>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14150.000000 32050.000000 1000,'50.000000'-111.000000'0,"0.000000"28.000000"0 ,0.000000 28.000000 0,0.000000 29.000000 0,1.000000 15.000000 0,4.000000 3.000000 0,3.000000 3.000000 0,3.000000 4.000000 0,1.000000 2.000000 0,1.000000 4.000000 0,-1.000000 3.000000 0,1.000000 3.000000 0,-6.000000 3.000000 0,-8.000000 3.000000 0,-10.000000 3.000000 0,-9.000000 4.000000 0,-9.000000 2.000000 0,-5.000000 4.000000 0,-7.000000 3.000000 0,-5.000000 3.000000 0,-8.000000 3.000000 0,-5.000000 3.000000 0,-7.000000 3.000000 0,-5.000000 4.000000 0,-6.000000-1.000000 0,-3.000000-3.000000 0,-3.000000-3.000000 0,-2.000000-2.000000 0,-5.000000-8.000000 0,-2.000000-8.000000 0,-3.000000-10.000000 0,-3.000000-9.000000 0,2.000000-13.000000 0,10.000000-16.000000 0,10.000000-15.000000 0,9.000000-15.000000 0,6.000000-6.000000 0,3.000000 7.000000 0,3.000000 6.000000 0,4.000000 7.000000 0,4.000000 13.000000 0,6.000000 22.000000 0,7.000000 22.000000 0,6.000000 23.000000 0,-4.000000 10.000000 0,-11.000000 0.000000 0,-14.000000 0.000000 0,-11.000000 0.000000 0,0.000000-15.000000 0,17.000000-27.000000 0,15.000000-28.000000 0,16.000000-28.000000 0</inkml:trace>
</inkml:ink>
</file>

<file path=ppt/ink/ink1164.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3:03:10"/>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15550.000000 31050.000000 1000,'65.000000'-18.000000'0,"-18.000000"17.000000"0 ,-19.000000 15.000000 0,-18.000000 16.000000 0,-14.000000 10.000000 0,-5.000000 7.000000 0,-7.000000 6.000000 0,-5.000000 7.000000 0,-1.000000-1.000000 0,6.000000-6.000000 0,7.000000-6.000000 0,6.000000-6.000000 0,6.000000-6.000000 0,6.000000-2.000000 0,7.000000-3.000000 0,6.000000-3.000000 0,1.000000-1.000000 0,-3.000000 4.000000 0,-3.000000 3.000000 0,-2.000000 3.000000 0,-5.000000 3.000000 0,-2.000000 3.000000 0,-3.000000 3.000000 0,-3.000000 4.000000 0,-2.000000 2.000000 0,0.000000 4.000000 0,0.000000 3.000000 0,0.000000 3.000000 0,0.000000-15.000000 0,0.000000-30.000000 0,0.000000-32.000000 0,0.000000-30.000000 0,3.000000-19.000000 0,6.000000-2.000000 0,7.000000-3.000000 0,6.000000-3.000000 0,3.000000-1.000000 0,0.000000 4.000000 0,0.000000 3.000000 0,0.000000 3.000000 0,3.000000 3.000000 0,6.000000 3.000000 0,7.000000 3.000000 0,6.000000 4.000000 0,3.000000 7.000000 0,0.000000 13.000000 0,0.000000 12.000000 0,0.000000 13.000000 0,-4.000000 13.000000 0,-5.000000 17.000000 0,-7.000000 15.000000 0,-5.000000 16.000000 0,-9.000000 4.000000 0,-9.000000-6.000000 0,-10.000000-6.000000 0,-8.000000-6.000000 0,-8.000000-6.000000 0,-2.000000-2.000000 0,-3.000000-3.000000 0,-3.000000-3.000000 0,-6.000000-6.000000 0,-5.000000-5.000000 0,-7.000000-7.000000 0,-5.000000-5.000000 0,3.000000 2.000000 0,17.000000 13.000000 0,15.000000 12.000000 0,16.000000 13.000000 0,7.000000 13.000000 0,1.000000 17.000000 0,-1.000000 15.000000 0,1.000000 16.000000 0,-1.000000 7.000000 0,1.000000 1.000000 0,-1.000000-1.000000 0,1.000000 1.000000 0,1.000000-3.000000 0,3.000000-2.000000 0,3.000000-3.000000 0,4.000000-3.000000 0,-1.000000-10.000000-21,-3.000000-16.000000-39,-3.000000-15.000000-39,-2.000000-15.000000-41</inkml:trace>
</inkml:ink>
</file>

<file path=ppt/ink/ink1165.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3:03:12"/>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14450.000000 29000.000000 1000,'21.000000'93.000000'0,"-5.000000"-11.000000"0 ,-7.000000-14.000000 0,-5.000000-11.000000 0,-3.000000-9.000000 0,4.000000-3.000000 0,3.000000-3.000000 0,3.000000-2.000000 0,3.000000-5.000000 0,3.000000-2.000000 0,3.000000-3.000000 0,4.000000-3.000000 0,2.000000-6.000000 0,4.000000-5.000000 0,3.000000-7.000000 0,3.000000-5.000000 0,1.000000-11.000000 0,1.000000-11.000000 0,-1.000000-14.000000 0,1.000000-11.000000 0,-1.000000-11.000000 0,1.000000-5.000000 0,-1.000000-7.000000 0,1.000000-5.000000 0,-1.000000-4.000000 0,1.000000 0.000000 0,-1.000000 0.000000 0,1.000000 0.000000 0</inkml:trace>
</inkml:ink>
</file>

<file path=ppt/ink/ink1166.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3:03:12"/>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14700.000000 27900.000000 1000,'1.000000'95.000000'0,"4.000000"-9.000000"0 ,3.000000-10.000000 0,3.000000-8.000000 0,3.000000-6.000000 0,3.000000 1.000000 0,3.000000-1.000000 0,4.000000 1.000000 0,1.000000-6.000000 0,0.000000-8.000000 0,0.000000-10.000000 0,0.000000-9.000000 0,1.000000-15.000000 0,4.000000-18.000000 0,3.000000-19.000000 0,3.000000-18.000000 0,1.000000-14.000000 0,1.000000-5.000000 0,-1.000000-7.000000 0,1.000000-5.000000 0</inkml:trace>
</inkml:ink>
</file>

<file path=ppt/ink/ink1167.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3:03:12"/>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14750.000000 26850.000000 1000,'1.000000'70.000000'0,"4.000000"-9.000000"0 ,3.000000-10.000000 0,3.000000-8.000000 0,3.000000-4.000000 0,3.000000 3.000000 0,3.000000 3.000000 0,4.000000 4.000000 0,4.000000-4.000000 0,6.000000-9.000000 0,7.000000-10.000000 0,6.000000-8.000000 0,-1.000000-11.000000 0,-5.000000-8.000000 0,-7.000000-10.000000 0,-5.000000-9.000000 0,-1.000000-13.000000 0,6.000000-16.000000 0,7.000000-15.000000 0,6.000000-15.000000 0,-1.000000-3.000000-21,-5.000000 14.000000-39,-7.000000 11.000000-39,-5.000000 14.000000-41</inkml:trace>
</inkml:ink>
</file>

<file path=ppt/ink/ink1168.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3:03:14"/>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20250.000000 26400.000000 1000,'-47.000000'-38.000000'0,"6.000000"26.000000"0 ,7.000000 24.000000 0,6.000000 26.000000 0,3.000000 13.000000 0,0.000000 4.000000 0,0.000000 3.000000 0,0.000000 3.000000 0,0.000000 3.000000 0,0.000000 3.000000 0,0.000000 3.000000 0,0.000000 4.000000 0,0.000000 1.000000 0,0.000000 0.000000 0,0.000000 0.000000 0,0.000000 0.000000 0,1.000000-4.000000 0,4.000000-5.000000 0,3.000000-7.000000 0,3.000000-5.000000 0,1.000000-4.000000 0,1.000000 0.000000 0,-1.000000 0.000000 0,1.000000 0.000000 0,-1.000000-2.000000 0,1.000000-3.000000 0,-1.000000-3.000000 0,1.000000-2.000000 0</inkml:trace>
</inkml:ink>
</file>

<file path=ppt/ink/ink1169.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3:03:17"/>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20350.000000 26850.000000 1000,'70.000000'-18.000000'0,"-9.000000"17.000000"0 ,-10.000000 15.000000 0,-8.000000 16.000000 0,-9.000000 9.000000 0,-6.000000 3.000000 0,-6.000000 3.000000 0,-6.000000 4.000000 0,-10.000000 1.000000 0,-12.000000 0.000000 0,-13.000000 0.000000 0,-12.000000 0.000000 0,-4.000000-2.000000 0,7.000000-3.000000 0,6.000000-3.000000 0,7.000000-2.000000 0,8.000000-15.000000 0,14.000000-25.000000 0,11.000000-25.000000 0,14.000000-25.000000 0,3.000000-13.000000 0,-2.000000 1.000000 0,-3.000000-1.000000 0,-3.000000 1.000000 0,-1.000000 1.000000 0,4.000000 3.000000 0,3.000000 3.000000 0,3.000000 4.000000 0,3.000000 4.000000 0,3.000000 6.000000 0,3.000000 7.000000 0,4.000000 6.000000 0,1.000000 12.000000 0,0.000000 19.000000 0,0.000000 19.000000 0,0.000000 19.000000 0,-7.000000 10.000000 0,-11.000000 4.000000 0,-14.000000 3.000000 0,-11.000000 3.000000 0,-7.000000-1.000000 0,0.000000-2.000000 0,0.000000-3.000000 0,0.000000-3.000000 0,0.000000-4.000000 0,0.000000-3.000000 0,0.000000-3.000000 0,0.000000-2.000000 0,3.000000-11.000000-21,6.000000-15.000000-39,7.000000-15.000000-39,6.000000-16.000000-41</inkml:trace>
</inkml:ink>
</file>

<file path=ppt/ink/ink117.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13:20"/>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26687.000000 54593.000000 999,'208.000000'0.000000'0,"-20.000000"0.000000"0 ,-21.000000 0.000000 0,-21.000000 0.000000 0,-9.000000 2.000000 0,-1.000000 3.000000 0,1.000000 3.000000 0,-1.000000 4.000000 0,-1.000000 4.000000 0,-4.000000 2.000000 0,-3.000000 4.000000 0,-4.000000 4.000000 0,-1.000000-2.000000 0,0.000000-7.000000 0,-1.000000-7.000000 0,1.000000-6.000000 0,-2.000000-4.000000 0,-3.000000 0.000000 0,-4.000000 0.000000 0,-3.000000 0.000000 0,3.000000-2.000000 0,11.000000-3.000000 0,9.000000-4.000000 0,11.000000-3.000000 0,5.000000 0.000000 0,0.000000 4.000000 0,0.000000 3.000000 0,0.000000 3.000000 0,-2.000000 2.000000 0,-3.000000 0.000000 0,-3.000000 0.000000 0,-4.000000 0.000000 0,-3.000000 0.000000 0,-4.000000 0.000000 0,-3.000000 0.000000 0,-4.000000 0.000000 0,-1.000000-2.000000 0,0.000000-3.000000 0,-1.000000-3.000000 0,1.000000-4.000000 0,0.000000-2.000000 0,0.000000 1.000000 0,-1.000000-1.000000 0,1.000000 0.000000 0,2.000000 1.000000 0,2.000000-1.000000 0,5.000000 0.000000 0,2.000000 1.000000 0,4.000000 1.000000 0,4.000000 3.000000 0,3.000000 4.000000 0,3.000000 3.000000 0,0.000000 4.000000 0,-3.000000 3.000000 0,-3.000000 4.000000 0,-4.000000 3.000000 0,-3.000000 1.000000 0,-4.000000 1.000000 0,-3.000000 0.000000 0,-4.000000-1.000000 0,-3.000000 1.000000 0,-3.000000 0.000000 0,-4.000000-1.000000 0,-3.000000 1.000000 0,-2.000000-2.000000 0,0.000000-4.000000 0,0.000000-3.000000 0,0.000000-3.000000 0,-1.000000-2.000000 0,-4.000000 0.000000 0,-4.000000 0.000000 0,-3.000000 0.000000 0,0.000000 2.000000 0,4.000000 3.000000 0,3.000000 3.000000 0,4.000000 4.000000 0,1.000000 4.000000 0,0.000000 2.000000 0,0.000000 5.000000 0,0.000000 2.000000 0,-2.000000 4.000000 0,-3.000000 4.000000 0,-3.000000 2.000000 0,-4.000000 5.000000 0,-3.000000-5.000000 0,-4.000000-9.000000 0,-3.000000-11.000000 0,-3.000000-10.000000 0,4.000000-6.000000 0,15.000000-4.000000 0,13.000000-4.000000 0,13.000000-3.000000 0,2.000000-2.000000 0,-10.000000 1.000000 0,-10.000000-1.000000 0,-10.000000 1.000000 0,-8.000000-1.000000 0,-2.000000 0.000000 0,-4.000000 1.000000 0,-4.000000-1.000000 0,-1.000000 2.000000 0,0.000000 4.000000 0,0.000000 2.000000 0,0.000000 5.000000 0,-2.000000-1.000000 0,-4.000000-3.000000 0,-2.000000-4.000000 0,-4.000000-3.000000 0,-2.000000 1.000000 0,0.000000 2.000000 0,0.000000 4.000000 0,0.000000 3.000000 0,-1.000000 0.000000 0,-4.000000-3.000000 0,-3.000000-3.000000 0,-4.000000-4.000000 0</inkml:trace>
</inkml:ink>
</file>

<file path=ppt/ink/ink1170.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3:03:17"/>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22000.000000 27100.000000 1000,'-19.000000'68.000000'0,"13.000000"-11.000000"0 ,12.000000-14.000000 0,13.000000-11.000000 0</inkml:trace>
</inkml:ink>
</file>

<file path=ppt/ink/ink1171.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3:03:18"/>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22550.000000 27000.000000 1000,'-22.000000'71.000000'0,"6.000000"-5.000000"0 ,7.000000-7.000000 0,6.000000-5.000000 0,6.000000-8.000000 0,6.000000-5.000000 0,7.000000-7.000000 0,6.000000-5.000000 0,6.000000-8.000000 0,6.000000-5.000000 0,7.000000-7.000000 0,6.000000-5.000000 0,-1.000000-11.000000 0,-5.000000-11.000000 0,-7.000000-14.000000 0,-5.000000-11.000000 0,-4.000000-12.000000 0,0.000000-9.000000 0,0.000000-10.000000 0,0.000000-8.000000 0,-4.000000-1.000000 0,-5.000000 9.000000 0,-7.000000 10.000000 0,-5.000000 10.000000 0,-8.000000 5.000000 0,-5.000000 4.000000 0,-7.000000 3.000000 0,-5.000000 3.000000 0,-8.000000 4.000000 0,-5.000000 7.000000 0,-7.000000 6.000000 0,-5.000000 7.000000 0,-4.000000 4.000000 0,0.000000 3.000000 0,0.000000 3.000000 0,0.000000 4.000000 0,4.000000 5.000000 0,10.000000 10.000000 0,10.000000 10.000000 0,9.000000 9.000000 0,4.000000 4.000000-21,1.000000 1.000000-39,-1.000000-1.000000-39,1.000000 1.000000-41</inkml:trace>
</inkml:ink>
</file>

<file path=ppt/ink/ink1172.xml><?xml version="1.0" encoding="utf-8"?>
<inkml:ink xmlns:inkml="http://www.w3.org/2003/InkML">
  <annotation type="ScanImages2ExtractSignatures">1</annotation>
  <annotation type="ScanImagesWidth">3145740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3:03:21"/>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20100.000000 26700.000000 1000,'71.000000'3.000000'-21,"-5.000000"6.000000"-39 ,-7.000000 7.000000-39,-5.000000 6.000000-41</inkml:trace>
</inkml:ink>
</file>

<file path=ppt/ink/ink1173.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3:03:29"/>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26100.000000 26750.000000 1000,'-22.000000'95.000000'0,"6.000000"-9.000000"0 ,7.000000-10.000000 0,6.000000-8.000000 0,3.000000-6.000000 0,0.000000 1.000000 0,0.000000-1.000000 0,0.000000 1.000000 0,3.000000-3.000000 0,6.000000-2.000000 0,7.000000-3.000000 0,6.000000-3.000000 0,7.000000-13.000000 0,10.000000-22.000000 0,10.000000-22.000000 0,9.000000-21.000000 0,1.000000-15.000000 0,-6.000000-6.000000 0,-6.000000-6.000000 0,-6.000000-6.000000 0,-6.000000-4.000000 0,-2.000000 1.000000 0,-3.000000-1.000000 0,-3.000000 1.000000 0,-4.000000 2.000000 0,-3.000000 7.000000 0,-3.000000 6.000000 0,-2.000000 7.000000 0,-5.000000 2.000000 0,-2.000000 1.000000 0,-3.000000-1.000000 0,-3.000000 1.000000 0</inkml:trace>
</inkml:ink>
</file>

<file path=ppt/ink/ink1174.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3:03:29"/>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27200.000000 26800.000000 1000,'-24.000000'95.000000'0,"4.000000"-9.000000"0 ,3.000000-10.000000 0,3.000000-8.000000 0,1.000000-9.000000 0,1.000000-6.000000 0,-1.000000-6.000000 0,1.000000-6.000000 0</inkml:trace>
</inkml:ink>
</file>

<file path=ppt/ink/ink1175.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3:03:29"/>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27150.000000 27100.000000 1000,'43.000000'-71.000000'0,"-11.000000"10.000000"0 ,-14.000000 10.000000 0,-11.000000 9.000000 0,-6.000000 18.000000 0,4.000000 29.000000 0,3.000000 28.000000 0,3.000000 28.000000 0,1.000000 9.000000 0,1.000000-9.000000 0,-1.000000-10.000000 0,1.000000-8.000000 0,2.000000-11.000000 0,7.000000-8.000000 0,6.000000-10.000000 0,7.000000-9.000000 0,0.000000-10.000000 0,-2.000000-9.000000 0,-3.000000-10.000000 0,-3.000000-8.000000 0,-2.000000-6.000000 0,0.000000 1.000000 0,0.000000-1.000000 0,0.000000 1.000000 0,0.000000 1.000000-21,0.000000 3.000000-39,0.000000 3.000000-39,0.000000 4.000000-41</inkml:trace>
</inkml:ink>
</file>

<file path=ppt/ink/ink1176.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3:03:29"/>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28100.000000 26700.000000 1000,'0.000000'118.000000'0,"0.000000"-11.000000"0 ,0.000000-14.000000 0,0.000000-11.000000 0,0.000000-11.000000 0,0.000000-5.000000 0,0.000000-7.000000 0,0.000000-5.000000 0</inkml:trace>
</inkml:ink>
</file>

<file path=ppt/ink/ink1177.xml><?xml version="1.0" encoding="utf-8"?>
<inkml:ink xmlns:inkml="http://www.w3.org/2003/InkML">
  <annotation type="ScanImages2ExtractSignatures">1</annotation>
  <annotation type="ScanImagesWidth">3145776</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3:03:30"/>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28100.000000 26600.000000 1000,'159.000000'46.000000'0,"-31.000000"-5.000000"0 ,-31.000000-7.000000 0,-31.000000-5.000000 0,-20.000000-3.000000 0,-5.000000 4.000000 0,-7.000000 3.000000 0,-5.000000 3.000000 0,-9.000000 3.000000 0,-9.000000 3.000000 0,-10.000000 3.000000 0,-8.000000 4.000000 0,-14.000000 2.000000 0,-15.000000 4.000000 0,-15.000000 3.000000 0,-16.000000 3.000000 0,-8.000000-2.000000 0,0.000000-6.000000 0,0.000000-6.000000 0,0.000000-6.000000 0,4.000000-7.000000 0,10.000000-6.000000 0,10.000000-6.000000 0,9.000000-6.000000 0</inkml:trace>
</inkml:ink>
</file>

<file path=ppt/ink/ink1178.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3:03:32"/>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29650.000000 26350.000000 1000,'-71.000000'117.000000'0,"10.000000"-16.000000"0 ,10.000000-15.000000 0,9.000000-15.000000 0,4.000000-11.000000 0,1.000000-2.000000 0,-1.000000-3.000000 0,1.000000-3.000000 0,-1.000000 1.000000 0,1.000000 6.000000 0,-1.000000 7.000000 0,1.000000 6.000000 0,1.000000-4.000000 0,3.000000-11.000000 0,3.000000-14.000000 0,4.000000-11.000000 0,8.000000-9.000000-21,17.000000-3.000000-39,15.000000-3.000000-39,16.000000-2.000000-41</inkml:trace>
</inkml:ink>
</file>

<file path=ppt/ink/ink1179.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3:03:32"/>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29700.000000 27150.000000 1000,'46.000000'48.000000'0,"-5.000000"-3.000000"0 ,-7.000000-3.000000 0,-5.000000-2.000000 0</inkml:trace>
</inkml:ink>
</file>

<file path=ppt/ink/ink118.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13:23"/>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62418.000000 54320.000000 999,'231.000000'50.000000'0,"-32.000000"-11.000000"0 ,-30.000000-10.000000 0,-31.000000-10.000000 0,-14.000000-2.000000 0,4.000000 6.000000 0,3.000000 8.000000 0,4.000000 7.000000 0,5.000000-1.000000 0,6.000000-6.000000 0,8.000000-7.000000 0,6.000000-7.000000 0,4.000000-5.000000 0,-1.000000-4.000000 0,1.000000-3.000000 0,0.000000-3.000000 0,-4.000000-2.000000 0,-7.000000 0.000000 0,-6.000000 0.000000 0,-7.000000 0.000000 0,-7.000000 2.000000 0,-7.000000 3.000000 0,-7.000000 3.000000 0,-6.000000 4.000000 0,-6.000000 2.000000 0,-3.000000 0.000000 0,-3.000000-1.000000 0,-4.000000 1.000000 0,0.000000-2.000000 0,4.000000-4.000000 0,3.000000-3.000000 0,3.000000-3.000000 0,2.000000-4.000000 0,0.000000-3.000000 0,0.000000-3.000000 0,1.000000-4.000000 0,2.000000-3.000000 0,7.000000-4.000000 0,8.000000-3.000000 0,5.000000-4.000000 0,-2.000000 0.000000 0,-14.000000 4.000000 0,-14.000000 4.000000 0,-13.000000 2.000000 0,-4.000000 4.000000 0,7.000000 4.000000 0,7.000000 3.000000 0,7.000000 3.000000 0,-4.000000 2.000000 0,-13.000000 0.000000 0,-14.000000 0.000000 0,-14.000000 0.000000 0,-5.000000 0.000000 0,4.000000 0.000000 0,3.000000 0.000000 0,4.000000 0.000000 0,2.000000 0.000000 0,5.000000 0.000000 0,2.000000 0.000000 0,5.000000 0.000000 0,7.000000-5.000000 0,14.000000-10.000000 0,14.000000-11.000000 0,14.000000-10.000000 0,5.000000-1.000000 0,-4.000000 6.000000 0,-3.000000 7.000000 0,-4.000000 7.000000 0,-3.000000 5.000000 0,-3.000000 4.000000 0,-4.000000 2.000000 0,-3.000000 5.000000 0,-5.000000 1.000000 0,-8.000000 0.000000 0,-6.000000 0.000000 0,-6.000000 0.000000 0,-6.000000 1.000000 0,-3.000000 5.000000 0,-4.000000 2.000000 0,-3.000000 4.000000 0,3.000000 0.000000 0,11.000000-4.000000 0,9.000000-2.000000 0,11.000000-5.000000 0,4.000000-1.000000 0,-4.000000 0.000000 0,-4.000000 0.000000 0,-2.000000 0.000000 0,-6.000000-1.000000 0,-7.000000-5.000000 0,-7.000000-2.000000 0,-6.000000-4.000000 0,-4.000000 0.000000 0,0.000000 4.000000 0,0.000000 2.000000 0,1.000000 5.000000 0,-3.000000 2.000000 0,-3.000000 5.000000 0,-3.000000 2.000000 0,-4.000000 4.000000 0,0.000000 0.000000 0,4.000000-4.000000 0,3.000000-2.000000 0,4.000000-5.000000 0,1.000000-1.000000 0,0.000000 0.000000 0,0.000000 0.000000 0,0.000000 0.000000 0,-1.000000 0.000000 0,-4.000000 0.000000 0,-3.000000 0.000000 0,-4.000000 0.000000 0,-2.000000 0.000000 0,1.000000 0.000000 0,-1.000000 0.000000 0,1.000000 0.000000 0</inkml:trace>
</inkml:ink>
</file>

<file path=ppt/ink/ink1180.xml><?xml version="1.0" encoding="utf-8"?>
<inkml:ink xmlns:inkml="http://www.w3.org/2003/InkML">
  <annotation type="ScanImages2ExtractSignatures">1</annotation>
  <annotation type="ScanImagesWidth">7602189</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3:03:33"/>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30900.000000 27150.000000 1000,'-4.000000'-69.000000'0,"-5.000000"13.000000"0 ,-7.000000 12.000000 0,-5.000000 13.000000 0,-8.000000 10.000000 0,-5.000000 10.000000 0,-7.000000 10.000000 0,-5.000000 9.000000 0,-1.000000 7.000000 0,6.000000 7.000000 0,7.000000 6.000000 0,6.000000 7.000000 0,4.000000 4.000000 0,4.000000 3.000000 0,3.000000 3.000000 0,3.000000 4.000000 0,3.000000-1.000000 0,3.000000-3.000000 0,3.000000-3.000000 0,4.000000-2.000000 0,5.000000-8.000000 0,10.000000-8.000000 0,10.000000-10.000000 0,9.000000-9.000000 0,6.000000-13.000000 0,3.000000-16.000000 0,3.000000-15.000000 0,4.000000-15.000000 0,1.000000-12.000000 0,0.000000-6.000000 0,0.000000-6.000000 0,0.000000-6.000000 0,-2.000000-1.000000 0,-3.000000 7.000000 0,-3.000000 6.000000 0,-2.000000 7.000000 0,-8.000000 4.000000 0,-8.000000 3.000000 0,-10.000000 3.000000 0,-9.000000 4.000000 0,-5.000000 2.000000 0,0.000000 4.000000 0,0.000000 3.000000 0,0.000000 3.000000 0,0.000000 1.000000 0,0.000000 1.000000 0,0.000000-1.000000 0,0.000000 1.000000 0,-2.000000 10.000000 0,-3.000000 22.000000 0,-3.000000 22.000000 0,-2.000000 23.000000 0,-1.000000 13.000000 0,3.000000 6.000000 0,3.000000 7.000000 0,4.000000 6.000000 0,1.000000 3.000000 0,0.000000 0.000000 0,0.000000 0.000000 0,0.000000 0.000000 0,1.000000 0.000000 0,4.000000 0.000000 0,3.000000 0.000000 0,3.000000 0.000000 0,3.000000-5.000000 0,3.000000-9.000000 0,3.000000-10.000000 0,4.000000-8.000000 0,2.000000-11.000000 0,4.000000-8.000000 0,3.000000-10.000000 0,3.000000-9.000000 0</inkml:trace>
</inkml:ink>
</file>

<file path=ppt/ink/ink1181.xml><?xml version="1.0" encoding="utf-8"?>
<inkml:ink xmlns:inkml="http://www.w3.org/2003/InkML">
  <annotation type="ScanImages2ExtractSignatures">1</annotation>
  <annotation type="ScanImagesWidth">3080205</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3:03:34"/>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31800.000000 26950.000000 1000,'-47.000000'-69.000000'0,"6.000000"13.000000"0 ,7.000000 12.000000 0,6.000000 13.000000 0,-1.000000 15.000000 0,-5.000000 19.000000 0,-7.000000 19.000000 0,-5.000000 19.000000 0,2.000000 7.000000 0,13.000000-3.000000 0,12.000000-3.000000 0,13.000000-2.000000 0,6.000000 0.000000 0,0.000000 7.000000 0,0.000000 6.000000 0,0.000000 7.000000 0,4.000000-4.000000 0,10.000000-12.000000 0,10.000000-13.000000 0,9.000000-12.000000 0,7.000000-19.000000 0,7.000000-25.000000 0,6.000000-25.000000 0,7.000000-25.000000 0,-4.000000-7.000000 0,-12.000000 14.000000 0,-13.000000 11.000000 0,-12.000000 14.000000 0,-9.000000 16.000000 0,-2.000000 22.000000 0,-3.000000 22.000000 0,-3.000000 23.000000 0,2.000000 6.000000 0,10.000000-5.000000 0,10.000000-7.000000 0,9.000000-5.000000 0,4.000000-8.000000 0,1.000000-5.000000 0,-1.000000-7.000000 0,1.000000-5.000000 0,-1.000000-12.000000 0,1.000000-16.000000 0,-1.000000-15.000000 0,1.000000-15.000000 0,1.000000-12.000000 0,3.000000-6.000000 0,3.000000-6.000000 0,4.000000-6.000000 0,-3.000000-2.000000 0,-5.000000 3.000000 0,-7.000000 3.000000 0,-5.000000 4.000000 0,-4.000000 4.000000 0,0.000000 6.000000 0,0.000000 7.000000 0,0.000000 6.000000 0,-4.000000 3.000000 0,-5.000000 0.000000 0,-7.000000 0.000000 0,-5.000000 0.000000 0,-8.000000 14.000000 0,-5.000000 28.000000 0,-7.000000 28.000000 0,-5.000000 29.000000 0,-3.000000 16.000000 0,4.000000 7.000000 0,3.000000 6.000000 0,3.000000 7.000000 0,3.000000 4.000000 0,3.000000 3.000000 0,3.000000 3.000000 0,4.000000 4.000000 0,1.000000-4.000000 0,0.000000-9.000000 0,0.000000-10.000000 0,0.000000-8.000000 0</inkml:trace>
</inkml:ink>
</file>

<file path=ppt/ink/ink1182.xml><?xml version="1.0" encoding="utf-8"?>
<inkml:ink xmlns:inkml="http://www.w3.org/2003/InkML">
  <annotation type="ScanImages2ExtractSignatures">1</annotation>
  <annotation type="ScanImagesWidth">7602189</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3:03:34"/>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32100.000000 26150.000000 1000,'51.000000'67.000000'0,"4.000000"-16.000000"0 ,3.000000-15.000000 0,3.000000-15.000000 0,1.000000-9.000000 0,1.000000 1.000000 0,-1.000000-1.000000 0,1.000000 1.000000 0,-4.000000-3.000000 0,-6.000000-2.000000 0,-6.000000-3.000000 0,-6.000000-3.000000 0,-4.000000 1.000000-21,1.000000 6.000000-39,-1.000000 7.000000-39,1.000000 6.000000-41</inkml:trace>
</inkml:ink>
</file>

<file path=ppt/ink/ink1183.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3:03:34"/>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33450.000000 26550.000000 1000,'-49.000000'-44.000000'0,"4.000000"13.000000"0 ,3.000000 12.000000 0,3.000000 13.000000 0,3.000000 12.000000 0,3.000000 13.000000 0,3.000000 12.000000 0,4.000000 13.000000 0,2.000000 7.000000 0,4.000000 4.000000 0,3.000000 3.000000 0,3.000000 3.000000 0,3.000000-1.000000 0,3.000000-2.000000 0,3.000000-3.000000 0,4.000000-3.000000 0,5.000000-6.000000 0,10.000000-5.000000 0,10.000000-7.000000 0,9.000000-5.000000 0,4.000000-14.000000 0,1.000000-18.000000 0,-1.000000-19.000000 0,1.000000-18.000000 0,-3.000000-10.000000 0,-2.000000 0.000000 0,-3.000000 0.000000 0,-3.000000 0.000000 0,-2.000000 1.000000 0,0.000000 4.000000 0,0.000000 3.000000 0,0.000000 3.000000 0,-2.000000 14.000000 0,-3.000000 25.000000 0,-3.000000 25.000000 0,-2.000000 25.000000 0,-5.000000 12.000000 0,-2.000000 1.000000 0,-3.000000-1.000000 0,-3.000000 1.000000 0,1.000000-3.000000 0,6.000000-2.000000 0,7.000000-3.000000 0,6.000000-3.000000 0</inkml:trace>
</inkml:ink>
</file>

<file path=ppt/ink/ink1184.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3:03:38"/>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20300.000000 28050.000000 1000,'-4.000000'-61.000000'0,"-5.000000"28.000000"0 ,-7.000000 28.000000 0,-5.000000 29.000000 0,-3.000000 16.000000 0,4.000000 7.000000 0,3.000000 6.000000 0,3.000000 7.000000 0,-1.000000 4.000000 0,-2.000000 3.000000 0,-3.000000 3.000000 0,-3.000000 4.000000 0,-1.000000 1.000000 0,4.000000 0.000000 0,3.000000 0.000000 0,3.000000 0.000000 0,1.000000-2.000000 0,1.000000-3.000000 0,-1.000000-3.000000 0,1.000000-2.000000 0,-3.000000-8.000000-21,-2.000000-8.000000-39,-3.000000-10.000000-39,-3.000000-9.000000-41</inkml:trace>
</inkml:ink>
</file>

<file path=ppt/ink/ink1185.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3:03:39"/>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19650.000000 28600.000000 1000,'73.000000'-2.000000'0,"-3.000000"-3.000000"0 ,-3.000000-3.000000 0,-2.000000-2.000000 0,-3.000000-3.000000 0,1.000000 1.000000 0,-1.000000-1.000000 0,1.000000 1.000000 0,-1.000000-1.000000 0,1.000000 1.000000 0,-1.000000-1.000000 0,1.000000 1.000000 0,-3.000000 1.000000 0,-2.000000 3.000000 0,-3.000000 3.000000 0,-3.000000 4.000000 0,-4.000000-1.000000 0,-3.000000-3.000000 0,-3.000000-3.000000 0,-2.000000-2.000000 0,-6.000000 3.000000 0,-6.000000 14.000000 0,-6.000000 11.000000 0,-6.000000 14.000000 0,-4.000000 7.000000 0,1.000000 3.000000 0,-1.000000 3.000000 0,1.000000 4.000000 0,4.000000-12.000000 0,9.000000-24.000000 0,10.000000-26.000000 0,10.000000-24.000000 0,-1.000000-12.000000 0,-9.000000 4.000000 0,-10.000000 3.000000 0,-8.000000 3.000000 0,-9.000000 1.000000 0,-6.000000 1.000000 0,-6.000000-1.000000 0,-6.000000 1.000000 0,-9.000000 4.000000 0,-8.000000 9.000000 0,-10.000000 10.000000 0,-9.000000 10.000000 0,4.000000 7.000000 0,19.000000 6.000000 0,19.000000 7.000000 0,19.000000 6.000000 0,10.000000-1.000000 0,4.000000-5.000000 0,3.000000-7.000000 0,3.000000-5.000000 0,1.000000-6.000000 0,1.000000-3.000000 0,-1.000000-3.000000 0,1.000000-2.000000 0,-1.000000-1.000000 0,1.000000 3.000000 0,-1.000000 3.000000 0,1.000000 4.000000 0,-4.000000 5.000000 0,-6.000000 10.000000 0,-6.000000 10.000000 0,-6.000000 9.000000 0,-1.000000 4.000000 0,7.000000 1.000000 0,6.000000-1.000000 0,7.000000 1.000000 0,2.000000-13.000000 0,1.000000-25.000000 0,-1.000000-25.000000 0,1.000000-25.000000 0,-4.000000-11.000000 0,-6.000000 3.000000 0,-6.000000 3.000000 0,-6.000000 4.000000 0,-9.000000 1.000000 0,-8.000000 0.000000 0,-10.000000 0.000000 0,-9.000000 0.000000 0,-7.000000 6.000000 0,-3.000000 13.000000 0,-3.000000 12.000000 0,-2.000000 13.000000 0,0.000000 10.000000 0,7.000000 10.000000 0,6.000000 10.000000 0,7.000000 9.000000 0</inkml:trace>
</inkml:ink>
</file>

<file path=ppt/ink/ink1186.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3:03:40"/>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23350.000000 28100.000000 1000,'-5.000000'-60.000000'0,"-9.000000"32.000000"0 ,-10.000000 31.000000 0,-8.000000 32.000000 0,-1.000000 13.000000 0,9.000000-3.000000 0,10.000000-3.000000 0,10.000000-2.000000 0,8.000000-3.000000 0,10.000000 1.000000 0,10.000000-1.000000 0,9.000000 1.000000 0,4.000000-9.000000 0,1.000000-15.000000 0,-1.000000-15.000000 0,1.000000-16.000000 0,-1.000000-8.000000 0,1.000000 0.000000 0,-1.000000 0.000000 0,1.000000 0.000000 0,-4.000000-5.000000 0,-6.000000-9.000000 0,-6.000000-10.000000 0,-6.000000-8.000000 0,-6.000000-3.000000 0,-2.000000 7.000000 0,-3.000000 6.000000 0,-3.000000 7.000000 0,-7.000000 2.000000 0,-9.000000 1.000000 0,-10.000000-1.000000 0,-8.000000 1.000000 0,-6.000000 4.000000 0,1.000000 9.000000 0,-1.000000 10.000000 0,1.000000 10.000000 0,-1.000000 7.000000 0,1.000000 6.000000 0,-1.000000 7.000000 0,1.000000 6.000000 0</inkml:trace>
</inkml:ink>
</file>

<file path=ppt/ink/ink1187.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3:03:40"/>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22550.000000 28500.000000 1000,'-40.000000'-40.000000'0,"23.000000"23.000000"0 ,22.000000 22.000000 0,22.000000 22.000000 0,8.000000 8.000000 0,-2.000000-2.000000 0,-3.000000-3.000000 0,-3.000000-3.000000 0</inkml:trace>
</inkml:ink>
</file>

<file path=ppt/ink/ink1188.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3:03:41"/>
    </inkml:context>
    <inkml:brush xml:id="br0">
      <inkml:brushProperty name="width" value="0.0333333350718021" units="cm"/>
      <inkml:brushProperty name="height" value="0.0333333350718021" units="cm"/>
      <inkml:brushProperty name="color" value="#F2395B"/>
      <inkml:brushProperty name="ignorePressure" value="0"/>
    </inkml:brush>
  </inkml:definitions>
  <inkml:trace contextRef="#ctx0" brushRef="#br0">26250.000000 28250.000000 333,'81.000000'32.000000'167,"26.000000"24.000000"-1 ,25.000000 25.000000 1,26.000000 23.000000 0</inkml:trace>
</inkml:ink>
</file>

<file path=ppt/ink/ink1189.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3:03:42"/>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26750.000000 27900.000000 1000,'-69.000000'-41.000000'0,"13.000000"19.000000"0 ,12.000000 19.000000 0,13.000000 19.000000 0,4.000000 18.000000 0,-3.000000 19.000000 0,-3.000000 19.000000 0,-2.000000 19.000000 0,0.000000 5.000000 0,7.000000-5.000000 0,6.000000-7.000000 0,7.000000-5.000000 0,4.000000-8.000000 0,3.000000-5.000000 0,3.000000-7.000000 0,4.000000-5.000000 0,5.000000-9.000000 0,10.000000-9.000000 0,10.000000-10.000000 0,9.000000-8.000000 0,7.000000-11.000000 0,7.000000-8.000000 0,6.000000-10.000000 0,7.000000-9.000000 0,2.000000-10.000000 0,1.000000-9.000000 0,-1.000000-10.000000 0,1.000000-8.000000 0,-1.000000-6.000000 0,1.000000 1.000000 0,-1.000000-1.000000 0,1.000000 1.000000 0,-6.000000 2.000000 0,-8.000000 7.000000 0,-10.000000 6.000000 0,-9.000000 7.000000 0,-13.000000 8.000000 0,-16.000000 14.000000 0,-15.000000 11.000000 0,-15.000000 14.000000 0,-6.000000 10.000000 0,7.000000 9.000000 0,6.000000 10.000000 0,7.000000 10.000000 0,4.000000 2.000000 0,3.000000-3.000000 0,3.000000-3.000000 0,4.000000-2.000000 0,5.000000-1.000000 0,10.000000 3.000000 0,10.000000 3.000000 0,9.000000 4.000000 0,4.000000-10.000000 0,1.000000-22.000000 0,-1.000000-22.000000 0,1.000000-21.000000 0,-1.000000-15.000000 0,1.000000-6.000000 0,-1.000000-6.000000 0,1.000000-6.000000 0,-4.000000-4.000000 0,-6.000000 1.000000 0,-6.000000-1.000000 0,-6.000000 1.000000 0,-6.000000 2.000000 0,-2.000000 7.000000 0,-3.000000 6.000000 0,-3.000000 7.000000 0,-10.000000 5.000000 0,-16.000000 7.000000 0,-15.000000 6.000000 0,-15.000000 7.000000 0,-6.000000 5.000000 0,7.000000 7.000000 0,6.000000 6.000000 0,7.000000 7.000000 0,7.000000 5.000000 0,9.000000 7.000000 0,10.000000 6.000000 0,10.000000 7.000000 0</inkml:trace>
</inkml:ink>
</file>

<file path=ppt/ink/ink119.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13:29"/>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19705.000000 57484.000000 999,'85.000000'72.000000'0,"7.000000"-21.000000"0 ,7.000000-20.000000 0,7.000000-21.000000 0,-1.000000-10.000000 0,-6.000000 0.000000 0,-7.000000 0.000000 0,-7.000000 0.000000 0,-4.000000 2.000000 0,-5.000000 3.000000 0,-2.000000 3.000000 0,-5.000000 4.000000 0,0.000000 2.000000 0,-1.000000-1.000000 0,0.000000 1.000000 0,0.000000 0.000000 0,0.000000-2.000000 0,1.000000-4.000000 0,-1.000000-3.000000 0,0.000000-3.000000 0,0.000000-2.000000 0,0.000000 0.000000 0,0.000000 0.000000 0,1.000000 0.000000 0,2.000000-3.000000 0,8.000000-8.000000 0,6.000000-6.000000 0,7.000000-7.000000 0,15.000000-3.000000 0,25.000000 0.000000 0,23.000000 0.000000 0,24.000000-1.000000 0,-4.000000 6.000000 0,-30.000000 10.000000 0,-30.000000 10.000000 0,-32.000000 11.000000 0,-13.000000 5.000000 0,3.000000-1.000000 0,4.000000 1.000000 0,3.000000 0.000000 0,-2.000000-4.000000 0,-6.000000-7.000000 0,-7.000000-6.000000 0,-7.000000-7.000000 0,-4.000000-6.000000 0,1.000000-3.000000 0,-1.000000-3.000000 0,1.000000-3.000000 0,0.000000-1.000000 0,-1.000000 4.000000 0,1.000000 3.000000 0,-1.000000 4.000000 0,1.000000 3.000000 0,-1.000000 3.000000 0,1.000000 4.000000 0,-1.000000 4.000000 0,1.000000 1.000000 0,-1.000000 0.000000 0,1.000000 0.000000 0,0.000000 0.000000 0,4.000000 0.000000 0,11.000000 0.000000 0,10.000000 0.000000 0,11.000000 0.000000 0,4.000000-4.000000 0,0.000000-6.000000 0,1.000000-7.000000 0,0.000000-7.000000 0,-3.000000 0.000000 0,-2.000000 7.000000 0,-4.000000 7.000000 0,-4.000000 7.000000 0,-3.000000 3.000000 0,-3.000000 0.000000 0,-4.000000 0.000000 0,-3.000000 0.000000 0,0.000000-4.000000 0,3.000000-6.000000 0,4.000000-7.000000 0,3.000000-7.000000 0,4.000000 0.000000 0,3.000000 7.000000 0,3.000000 7.000000 0,4.000000 6.000000 0,-4.000000 6.000000 0,-10.000000 3.000000 0,-10.000000 4.000000 0,-10.000000 3.000000 0,-4.000000 1.000000 0,4.000000 1.000000 0,3.000000 0.000000 0,3.000000-1.000000 0,4.000000 1.000000 0,3.000000 0.000000 0,4.000000-1.000000 0,3.000000 1.000000 0,0.000000 3.000000 0,-3.000000 7.000000 0,-4.000000 6.000000 0,-3.000000 8.000000 0,-3.000000-1.000000 0,-4.000000-6.000000 0,-3.000000-7.000000 0,-4.000000-7.000000 0,-14.000000-10.000000-19,-23.000000-14.000000-41,-24.000000-13.000000-41,-24.000000-15.000000-38</inkml:trace>
</inkml:ink>
</file>

<file path=ppt/ink/ink1190.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3:03:42"/>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28150.000000 27550.000000 1000,'0.000000'92.000000'0,"0.000000"-16.000000"0 ,0.000000-15.000000 0,0.000000-15.000000 0,-2.000000-9.000000 0,-3.000000 1.000000 0,-3.000000-1.000000 0,-2.000000 1.000000 0,-5.000000 2.000000 0,-2.000000 7.000000 0,-3.000000 6.000000 0,-3.000000 7.000000 0,-2.000000 2.000000 0,0.000000 1.000000 0,0.000000-1.000000 0,0.000000 1.000000 0,3.000000-4.000000 0,6.000000-6.000000 0,7.000000-6.000000 0,6.000000-6.000000 0</inkml:trace>
</inkml:ink>
</file>

<file path=ppt/ink/ink1191.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3:03:43"/>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28050.000000 28350.000000 1000,'67.000000'-115.000000'0,"-16.000000"23.000000"0 ,-15.000000 22.000000 0,-15.000000 22.000000 0,-9.000000 27.000000 0,1.000000 35.000000 0,-1.000000 35.000000 0,1.000000 34.000000 0,-1.000000 13.000000 0,1.000000-5.000000 0,-1.000000-7.000000 0,1.000000-5.000000 0,1.000000-11.000000 0,3.000000-11.000000 0,3.000000-14.000000 0,4.000000-11.000000 0,4.000000-22.000000 0,6.000000-27.000000 0,7.000000-28.000000 0,6.000000-28.000000 0,3.000000-15.000000 0,0.000000 1.000000 0,0.000000-1.000000 0,0.000000 1.000000 0,-4.000000 4.000000 0,-5.000000 9.000000 0,-7.000000 10.000000 0,-5.000000 10.000000 0,-6.000000 16.000000 0,-3.000000 26.000000 0,-3.000000 24.000000 0,-2.000000 26.000000 0,-6.000000 13.000000 0,-6.000000 4.000000 0,-6.000000 3.000000 0,-6.000000 3.000000 0,-2.000000 1.000000 0,3.000000 1.000000 0,3.000000-1.000000 0,4.000000 1.000000 0,2.000000-3.000000 0,4.000000-2.000000 0,3.000000-3.000000 0,3.000000-3.000000 0</inkml:trace>
</inkml:ink>
</file>

<file path=ppt/ink/ink1192.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3:03:43"/>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29500.000000 27900.000000 1000,'-24.000000'117.000000'0,"4.000000"-16.000000"0 ,3.000000-15.000000 0,3.000000-15.000000 0,-1.000000-11.000000 0,-2.000000-2.000000 0,-3.000000-3.000000 0,-3.000000-3.000000 0,1.000000-4.000000 0,6.000000-3.000000 0,7.000000-3.000000 0,6.000000-2.000000 0,4.000000-14.000000 0,4.000000-21.000000 0,3.000000-22.000000 0,3.000000-22.000000 0,3.000000-13.000000 0,3.000000-3.000000 0,3.000000-3.000000 0,4.000000-2.000000 0,1.000000-3.000000 0,0.000000 1.000000 0,0.000000-1.000000 0,0.000000 1.000000 0,-2.000000 2.000000 0,-3.000000 7.000000 0,-3.000000 6.000000 0,-2.000000 7.000000 0,-3.000000 13.000000 0,1.000000 22.000000 0,-1.000000 22.000000 0,1.000000 23.000000 0,-3.000000 8.000000 0,-2.000000-3.000000 0,-3.000000-3.000000 0,-3.000000-2.000000 0,-1.000000 2.000000 0,4.000000 9.000000 0,3.000000 10.000000 0,3.000000 10.000000 0,6.000000-9.000000 0,9.000000-24.000000 0,10.000000-26.000000 0,10.000000-24.000000 0,0.000000-18.000000 0,-5.000000-9.000000 0,-7.000000-10.000000 0,-5.000000-8.000000 0,-3.000000-3.000000 0,4.000000 7.000000 0,3.000000 6.000000 0,3.000000 7.000000 0,-2.000000 16.000000 0,-6.000000 29.000000 0,-6.000000 28.000000 0,-6.000000 28.000000 0,-6.000000 10.000000 0,-2.000000-5.000000 0,-3.000000-7.000000 0,-3.000000-5.000000 0,1.000000-8.000000-21,6.000000-5.000000-39,7.000000-7.000000-39,6.000000-5.000000-41</inkml:trace>
</inkml:ink>
</file>

<file path=ppt/ink/ink1193.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3:03:44"/>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30850.000000 28100.000000 1000,'-44.000000'50.000000'0,"13.000000"0.000000"0 ,12.000000 0.000000 0,13.000000 0.000000 0,6.000000 0.000000 0,0.000000 0.000000 0,0.000000 0.000000 0,0.000000 0.000000 0,6.000000-18.000000 0,13.000000-33.000000 0,12.000000-35.000000 0,13.000000-34.000000 0,1.000000-16.000000 0,-9.000000 3.000000 0,-10.000000 3.000000 0,-8.000000 4.000000 0,-11.000000 7.000000 0,-8.000000 13.000000 0,-10.000000 12.000000 0,-9.000000 13.000000 0,-4.000000 16.000000 0,4.000000 23.000000 0,3.000000 22.000000 0,3.000000 22.000000 0,3.000000 8.000000-21,3.000000-2.000000-39,3.000000-3.000000-39,4.000000-3.000000-41</inkml:trace>
</inkml:ink>
</file>

<file path=ppt/ink/ink1194.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3:03:44"/>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31550.000000 27850.000000 1000,'20.000000'75.000000'0,"-9.000000"0.000000"0 ,-10.000000 0.000000 0,-8.000000 0.000000 0,-8.000000-2.000000 0,-2.000000-3.000000 0,-3.000000-3.000000 0,-3.000000-2.000000 0,-1.000000-5.000000 0,4.000000-2.000000 0,3.000000-3.000000 0,3.000000-3.000000 0</inkml:trace>
</inkml:ink>
</file>

<file path=ppt/ink/ink1195.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3:03:44"/>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31500.000000 28600.000000 1000,'23.000000'-136.000000'0,"-3.000000"28.000000"0 ,-3.000000 28.000000 0,-2.000000 29.000000 0,-1.000000 22.000000 0,3.000000 20.000000 0,3.000000 18.000000 0,4.000000 20.000000 0,-1.000000 10.000000 0,-3.000000 3.000000 0,-3.000000 3.000000 0,-2.000000 4.000000 0,2.000000-4.000000 0,9.000000-9.000000 0,10.000000-10.000000 0,10.000000-8.000000 0,2.000000-15.000000 0,-3.000000-19.000000 0,-3.000000-18.000000 0,-2.000000-19.000000 0,-5.000000-8.000000 0,-2.000000 3.000000 0,-3.000000 3.000000 0,-3.000000 4.000000 0</inkml:trace>
</inkml:ink>
</file>

<file path=ppt/ink/ink1196.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3:03:46"/>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20400.000000 29250.000000 1000,'-7.000000'-57.000000'0,"-11.000000"39.000000"0 ,-14.000000 36.000000 0,-11.000000 39.000000 0,-6.000000 16.000000 0,4.000000-3.000000 0,3.000000-3.000000 0,3.000000-2.000000 0,1.000000-5.000000 0,1.000000-2.000000 0,-1.000000-3.000000 0,1.000000-3.000000 0,1.000000-4.000000 0,3.000000-3.000000 0,3.000000-3.000000 0,4.000000-2.000000 0,-1.000000-5.000000 0,-3.000000-2.000000 0,-3.000000-3.000000 0,-2.000000-3.000000 0</inkml:trace>
</inkml:ink>
</file>

<file path=ppt/ink/ink1197.xml><?xml version="1.0" encoding="utf-8"?>
<inkml:ink xmlns:inkml="http://www.w3.org/2003/InkML">
  <annotation type="ScanImages2ExtractSignatures">1</annotation>
  <annotation type="ScanImagesWidth">61</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3:03:47"/>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19300.000000 29300.000000 1000,'50.000000'43.000000'0,"0.000000"-11.000000"0 ,0.000000-14.000000 0,0.000000-11.000000 0,1.000000-7.000000 0,4.000000 0.000000 0,3.000000 0.000000 0,3.000000 0.000000 0,4.000000-2.000000 0,7.000000-3.000000 0,6.000000-3.000000 0,7.000000-2.000000 0,-1.000000-1.000000 0,-6.000000 3.000000 0,-6.000000 3.000000 0,-6.000000 4.000000 0,-6.000000 2.000000 0,-2.000000 4.000000 0,-3.000000 3.000000 0,-3.000000 3.000000 0,-4.000000 3.000000 0,-3.000000 3.000000 0,-3.000000 3.000000 0,-2.000000 4.000000 0,-6.000000 4.000000 0,-6.000000 6.000000 0,-6.000000 7.000000 0,-6.000000 6.000000 0,-6.000000 1.000000 0,-2.000000-3.000000 0,-3.000000-3.000000 0,-3.000000-2.000000 0,2.000000-6.000000 0,10.000000-6.000000 0,10.000000-6.000000 0,9.000000-6.000000 0,4.000000-9.000000 0,1.000000-8.000000 0,-1.000000-10.000000 0,1.000000-9.000000 0,-3.000000-5.000000 0,-2.000000 0.000000 0,-3.000000 0.000000 0,-3.000000 0.000000 0,-4.000000-2.000000 0,-3.000000-3.000000 0,-3.000000-3.000000 0,-2.000000-2.000000 0,-9.000000-1.000000 0,-12.000000 3.000000 0,-13.000000 3.000000 0,-12.000000 4.000000 0,-7.000000 2.000000 0,1.000000 4.000000 0,-1.000000 3.000000 0,1.000000 3.000000 0,8.000000 4.000000 0,20.000000 7.000000 0,18.000000 6.000000 0,20.000000 7.000000 0,10.000000 0.000000 0,3.000000-2.000000 0,3.000000-3.000000 0,4.000000-3.000000 0,-1.000000 2.000000 0,-3.000000 10.000000 0,-3.000000 10.000000 0,-2.000000 9.000000 0,-3.000000 2.000000 0,1.000000-2.000000 0,-1.000000-3.000000 0,1.000000-3.000000 0,1.000000-4.000000 0,3.000000-3.000000 0,3.000000-3.000000 0,4.000000-2.000000 0,-3.000000-9.000000 0,-5.000000-12.000000 0,-7.000000-13.000000 0,-5.000000-12.000000 0,-8.000000-7.000000 0,-5.000000 1.000000 0,-7.000000-1.000000 0,-5.000000 1.000000 0,-4.000000-3.000000 0,0.000000-2.000000 0,0.000000-3.000000 0,0.000000-3.000000 0,-2.000000-1.000000 0,-3.000000 4.000000 0,-3.000000 3.000000 0,-2.000000 3.000000 0,-5.000000 15.000000 0,-2.000000 29.000000 0,-3.000000 28.000000 0,-3.000000 28.000000 0</inkml:trace>
</inkml:ink>
</file>

<file path=ppt/ink/ink1198.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3:03:47"/>
    </inkml:context>
    <inkml:brush xml:id="br0">
      <inkml:brushProperty name="width" value="0.0333333350718021" units="cm"/>
      <inkml:brushProperty name="height" value="0.0333333350718021" units="cm"/>
      <inkml:brushProperty name="color" value="#F2395B"/>
      <inkml:brushProperty name="ignorePressure" value="0"/>
    </inkml:brush>
  </inkml:definitions>
  <inkml:trace contextRef="#ctx0" brushRef="#br0">22700.000000 29550.000000 333,'81.000000'32.000000'167,"26.000000"24.000000"-1 ,25.000000 25.000000 1,26.000000 23.000000 0</inkml:trace>
</inkml:ink>
</file>

<file path=ppt/ink/ink1199.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3:03:48"/>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23300.000000 29650.000000 1000,'46.000000'68.000000'0,"-5.000000"-11.000000"0 ,-7.000000-14.000000 0,-5.000000-11.000000 0,-3.000000-9.000000 0,4.000000-3.000000 0,3.000000-3.000000 0,3.000000-2.000000 0,1.000000-9.000000 0,1.000000-12.000000 0,-1.000000-13.000000 0,1.000000-12.000000 0,-4.000000-12.000000 0,-6.000000-8.000000 0,-6.000000-10.000000 0,-6.000000-9.000000 0,-6.000000-2.000000 0,-2.000000 6.000000 0,-3.000000 7.000000 0,-3.000000 6.000000 0,-10.000000 7.000000 0,-16.000000 10.000000 0,-15.000000 10.000000 0,-15.000000 9.000000 0,-7.000000 12.000000 0,3.000000 16.000000 0,3.000000 15.000000 0,4.000000 17.000000 0,5.000000 5.000000 0,10.000000-3.000000 0,10.000000-3.000000 0,9.000000-2.000000 0</inkml:trace>
</inkml:ink>
</file>

<file path=ppt/ink/ink12.xml><?xml version="1.0" encoding="utf-8"?>
<inkml:ink xmlns:inkml="http://www.w3.org/2003/InkML">
  <annotation type="ScanImages2ExtractSignatures">1</annotation>
  <annotation type="ScanImagesWidth">-2096700672</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01:59"/>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22800.000000 44550.000000 999,'-25.000000'-74.000000'0,"0.000000"54.000000"0 ,0.000000 53.000000 0,0.000000 53.000000 0,3.000000 26.000000 0,6.000000 1.000000 0,7.000000-1.000000 0,6.000000 1.000000 0,4.000000 2.000000 0,4.000000 7.000000 0,3.000000 6.000000 0,3.000000 7.000000 0,1.000000 0.000000 0,1.000000-2.000000 0,-1.000000-3.000000 0,1.000000-3.000000 0,-3.000000-4.000000 0,-2.000000-3.000000 0,-3.000000-3.000000 0,-3.000000-2.000000 0,-1.000000-8.000000 0,4.000000-8.000000 0,3.000000-10.000000 0,3.000000-9.000000 0,-1.000000-7.000000 0,-2.000000-3.000000 0,-3.000000-3.000000 0,-3.000000-2.000000 0,-2.000000-3.000000 0,0.000000 1.000000 0,0.000000-1.000000 0,0.000000 1.000000 0,0.000000-3.000000 0,0.000000-2.000000 0,0.000000-3.000000 0,0.000000-3.000000 0,-2.000000-1.000000 0,-3.000000 4.000000 0,-3.000000 3.000000 0,-2.000000 3.000000 0,-3.000000-1.000000 0,1.000000-2.000000 0,-1.000000-3.000000 0,1.000000-3.000000 0</inkml:trace>
</inkml:ink>
</file>

<file path=ppt/ink/ink120.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13:35"/>
    </inkml:context>
    <inkml:brush xml:id="br0">
      <inkml:brushProperty name="width" value="0.0333333350718021" units="cm"/>
      <inkml:brushProperty name="height" value="0.0333333350718021" units="cm"/>
      <inkml:brushProperty name="color" value="#F2395B"/>
      <inkml:brushProperty name="ignorePressure" value="0"/>
    </inkml:brush>
  </inkml:definitions>
  <inkml:trace contextRef="#ctx0" brushRef="#br0">56827.000000 53884.000000 333,'108.000000'43.000000'167,"35.000000"32.000000"-1 ,33.000000 33.000000 1,35.000000 31.000000 0</inkml:trace>
</inkml:ink>
</file>

<file path=ppt/ink/ink1200.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3:03:48"/>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26450.000000 29550.000000 1000,'-63.000000'3.000000'0,"26.000000"6.000000"0 ,24.000000 7.000000 0,26.000000 6.000000 0</inkml:trace>
</inkml:ink>
</file>

<file path=ppt/ink/ink1201.xml><?xml version="1.0" encoding="utf-8"?>
<inkml:ink xmlns:inkml="http://www.w3.org/2003/InkML">
  <annotation type="ScanImages2ExtractSignatures">1</annotation>
  <annotation type="ScanImagesWidth">2883632</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3:03:48"/>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27600.000000 29050.000000 1000,'-24.000000'98.000000'0,"4.000000"-3.000000"0 ,3.000000-3.000000 0,3.000000-2.000000 0,1.000000-3.000000 0,1.000000 1.000000 0,-1.000000-1.000000 0,1.000000 1.000000 0,1.000000-7.000000 0,3.000000-12.000000 0,3.000000-13.000000 0,4.000000-12.000000 0,2.000000-18.000000-21,4.000000-21.000000-39,3.000000-22.000000-39,3.000000-22.000000-41</inkml:trace>
</inkml:ink>
</file>

<file path=ppt/ink/ink1202.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3:03:49"/>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27300.000000 29150.000000 1000,'-41.000000'68.000000'0,"19.000000"-11.000000"0 ,19.000000-14.000000 0,19.000000-11.000000 0,15.000000-11.000000 0,13.000000-5.000000 0,12.000000-7.000000 0,13.000000-5.000000 0,2.000000-4.000000-21,-5.000000 0.000000-39,-7.000000 0.000000-39,-5.000000 0.000000-41</inkml:trace>
</inkml:ink>
</file>

<file path=ppt/ink/ink1203.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3:03:49"/>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28000.000000 29550.000000 1000,'70.000000'-5.000000'0,"-9.000000"-9.000000"0 ,-10.000000-10.000000 0,-8.000000-8.000000 0,-9.000000-6.000000 0,-6.000000 1.000000 0,-6.000000-1.000000 0,-6.000000 1.000000 0,-12.000000-4.000000 0,-15.000000-6.000000 0,-15.000000-6.000000 0,-16.000000-6.000000 0,-8.000000 4.000000 0,0.000000 16.000000 0,0.000000 15.000000 0,0.000000 17.000000 0,3.000000 14.000000 0,6.000000 17.000000 0,7.000000 15.000000 0,6.000000 16.000000 0,6.000000 7.000000 0,6.000000 1.000000 0,7.000000-1.000000 0,6.000000 1.000000 0,4.000000-1.000000 0,4.000000 1.000000 0,3.000000-1.000000 0,3.000000 1.000000 0,3.000000-4.000000 0,3.000000-6.000000 0,3.000000-6.000000 0,4.000000-6.000000 0,2.000000-7.000000 0,4.000000-6.000000 0,3.000000-6.000000 0,3.000000-6.000000 0,4.000000-10.000000 0,7.000000-12.000000 0,6.000000-13.000000 0,7.000000-12.000000 0,-3.000000-7.000000 0,-8.000000 1.000000 0,-10.000000-1.000000 0,-9.000000 1.000000 0,-4.000000-1.000000 0,4.000000 1.000000 0,3.000000-1.000000 0,3.000000 1.000000 0,1.000000 4.000000 0,1.000000 9.000000 0,-1.000000 10.000000 0,1.000000 10.000000 0,4.000000 11.000000 0,9.000000 17.000000 0,10.000000 15.000000 0,10.000000 16.000000 0,-1.000000 4.000000 0,-9.000000-6.000000 0,-10.000000-6.000000 0,-8.000000-6.000000 0,-8.000000-6.000000-21,-2.000000-2.000000-39,-3.000000-3.000000-39,-3.000000-3.000000-41</inkml:trace>
</inkml:ink>
</file>

<file path=ppt/ink/ink1204.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3:03:49"/>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29350.000000 29200.000000 1000,'-68.000000'48.000000'0,"17.000000"-3.000000"0 ,15.000000-3.000000 0,16.000000-2.000000 0,5.000000 0.000000 0,-2.000000 7.000000 0,-3.000000 6.000000 0,-3.000000 7.000000 0,-2.000000 2.000000 0,0.000000 1.000000 0,0.000000-1.000000 0,0.000000 1.000000 0,1.000000-4.000000-21,4.000000-6.000000-39,3.000000-6.000000-39,3.000000-6.000000-41</inkml:trace>
</inkml:ink>
</file>

<file path=ppt/ink/ink1205.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3:03:50"/>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29600.000000 29150.000000 1000,'1.000000'71.000000'0,"4.000000"-5.000000"0 ,3.000000-7.000000 0,3.000000-5.000000 0,-1.000000-4.000000 0,-2.000000 0.000000 0,-3.000000 0.000000 0,-3.000000 0.000000 0,-1.000000 0.000000 0,4.000000 0.000000 0,3.000000 0.000000 0,3.000000 0.000000 0</inkml:trace>
</inkml:ink>
</file>

<file path=ppt/ink/ink1206.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3:03:50"/>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29400.000000 29300.000000 1000,'115.000000'43.000000'0,"-18.000000"-11.000000"0 ,-19.000000-14.000000 0,-18.000000-11.000000 0,-12.000000-6.000000-21,-3.000000 4.000000-39,-3.000000 3.000000-39,-2.000000 3.000000-41</inkml:trace>
</inkml:ink>
</file>

<file path=ppt/ink/ink1207.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3:03:51"/>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20050.000000 31700.000000 1000,'-94.000000'-90.000000'0,"13.000000"23.000000"0 ,12.000000 22.000000 0,13.000000 22.000000 0,9.000000 18.000000 0,6.000000 16.000000 0,7.000000 15.000000 0,6.000000 17.000000 0,1.000000 11.000000 0,-3.000000 10.000000 0,-3.000000 10.000000 0,-2.000000 9.000000 0,-1.000000 6.000000 0,3.000000 3.000000 0,3.000000 3.000000 0,4.000000 4.000000 0,4.000000-3.000000 0,6.000000-5.000000 0,7.000000-7.000000 0,6.000000-5.000000 0,3.000000-6.000000 0,0.000000-3.000000 0,0.000000-3.000000 0,0.000000-2.000000 0,0.000000-6.000000 0,0.000000-6.000000 0,0.000000-6.000000 0,0.000000-6.000000 0</inkml:trace>
</inkml:ink>
</file>

<file path=ppt/ink/ink1208.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3:03:52"/>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18950.000000 31950.000000 1000,'70.000000'132.000000'0,"-9.000000"-33.000000"0 ,-10.000000-35.000000 0,-8.000000-34.000000 0,0.000000-18.000000 0,14.000000 1.000000 0,11.000000-1.000000 0,14.000000 1.000000 0,2.000000-4.000000 0,-6.000000-6.000000 0,-6.000000-6.000000 0,-6.000000-6.000000 0,-6.000000-4.000000 0,-2.000000 1.000000 0,-3.000000-1.000000 0,-3.000000 1.000000 0,-4.000000 4.000000 0,-3.000000 9.000000 0,-3.000000 10.000000 0,-2.000000 10.000000 0,-8.000000 5.000000 0,-8.000000 4.000000 0,-10.000000 3.000000 0,-9.000000 3.000000 0,-2.000000 1.000000 0,6.000000 1.000000 0,7.000000-1.000000 0,6.000000 1.000000 0,3.000000-3.000000 0,0.000000-2.000000 0,0.000000-3.000000 0,0.000000-3.000000 0,1.000000-6.000000 0,4.000000-5.000000 0,3.000000-7.000000 0,3.000000-5.000000 0,-1.000000-9.000000 0,-2.000000-9.000000 0,-3.000000-10.000000 0,-3.000000-8.000000 0,-2.000000-8.000000 0,0.000000-2.000000 0,0.000000-3.000000 0,0.000000-3.000000 0,-4.000000-1.000000 0,-5.000000 4.000000 0,-7.000000 3.000000 0,-5.000000 3.000000 0,-9.000000 4.000000 0,-9.000000 7.000000 0,-10.000000 6.000000 0,-8.000000 7.000000 0,-4.000000 7.000000 0,3.000000 9.000000 0,3.000000 10.000000 0,4.000000 10.000000 0,2.000000 5.000000 0,4.000000 4.000000 0,3.000000 3.000000 0,3.000000 3.000000 0,10.000000-5.000000 0,20.000000-12.000000 0,18.000000-13.000000 0,20.000000-12.000000 0,6.000000-10.000000 0,-2.000000-6.000000 0,-3.000000-6.000000 0,-3.000000-6.000000 0,-2.000000 1.000000 0,0.000000 9.000000 0,0.000000 10.000000 0,0.000000 10.000000 0,-2.000000 10.000000 0,-3.000000 13.000000 0,-3.000000 12.000000 0,-2.000000 13.000000 0,-8.000000 4.000000 0,-8.000000-3.000000 0,-10.000000-3.000000 0,-9.000000-2.000000 0,-4.000000-1.000000 0,4.000000 3.000000 0,3.000000 3.000000 0,3.000000 4.000000 0,4.000000-6.000000 0,7.000000-11.000000 0,6.000000-14.000000 0,7.000000-11.000000 0,2.000000-9.000000 0,1.000000-3.000000 0,-1.000000-3.000000 0,1.000000-2.000000 0,-4.000000-6.000000 0,-6.000000-6.000000 0,-6.000000-6.000000 0,-6.000000-6.000000 0,-6.000000-7.000000 0,-2.000000-6.000000 0,-3.000000-6.000000 0,-3.000000-6.000000 0,-4.000000-2.000000 0,-3.000000 3.000000 0,-3.000000 3.000000 0,-2.000000 4.000000 0,-6.000000 4.000000 0,-6.000000 6.000000 0,-6.000000 7.000000 0,-6.000000 6.000000 0,-6.000000 12.000000 0,-2.000000 19.000000 0,-3.000000 19.000000 0,-3.000000 19.000000 0,4.000000 9.000000 0,13.000000 0.000000 0,12.000000 0.000000 0,13.000000 0.000000 0,6.000000-2.000000-21,0.000000-3.000000-39,0.000000-3.000000-39,0.000000-2.000000-41</inkml:trace>
</inkml:ink>
</file>

<file path=ppt/ink/ink1209.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3:03:52"/>
    </inkml:context>
    <inkml:brush xml:id="br0">
      <inkml:brushProperty name="width" value="0.0333333350718021" units="cm"/>
      <inkml:brushProperty name="height" value="0.0333333350718021" units="cm"/>
      <inkml:brushProperty name="color" value="#F2395B"/>
      <inkml:brushProperty name="ignorePressure" value="0"/>
    </inkml:brush>
  </inkml:definitions>
  <inkml:trace contextRef="#ctx0" brushRef="#br0">22425.000000 32550.000000 333,'81.000000'32.000000'167,"26.000000"24.000000"-1 ,25.000000 25.000000 1,26.000000 23.000000 0</inkml:trace>
</inkml:ink>
</file>

<file path=ppt/ink/ink121.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13:35"/>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55709.000000 56557.000000 999,'-123.000000'54.000000'0,"27.000000"1.000000"0 ,28.000000-1.000000 0,27.000000 1.000000 0</inkml:trace>
</inkml:ink>
</file>

<file path=ppt/ink/ink1210.xml><?xml version="1.0" encoding="utf-8"?>
<inkml:ink xmlns:inkml="http://www.w3.org/2003/InkML">
  <annotation type="ScanImages2ExtractSignatures">1</annotation>
  <annotation type="ScanImagesWidth">3473458</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3:03:53"/>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23150.000000 32250.000000 1000,'4.000000'75.000000'0,"10.000000"0.000000"0 ,10.000000 0.000000 0,9.000000 0.000000 0,6.000000-5.000000 0,3.000000-9.000000 0,3.000000-10.000000 0,4.000000-8.000000 0,1.000000-14.000000 0,0.000000-15.000000 0,0.000000-15.000000 0,0.000000-16.000000 0,-4.000000-16.000000 0,-5.000000-16.000000 0,-7.000000-15.000000 0,-5.000000-15.000000 0,-6.000000-11.000000 0,-3.000000-2.000000 0,-3.000000-3.000000 0,-2.000000-3.000000 0,-8.000000 2.000000 0,-8.000000 10.000000 0,-10.000000 10.000000 0,-9.000000 9.000000 0,-9.000000 10.000000 0,-5.000000 14.000000 0,-7.000000 11.000000 0,-5.000000 14.000000 0,-3.000000 7.000000 0,4.000000 3.000000 0,3.000000 3.000000 0,3.000000 4.000000 0,1.000000 7.000000 0,1.000000 13.000000 0,-1.000000 12.000000 0,1.000000 13.000000 0,4.000000 6.000000-21,9.000000 0.000000-39,10.000000 0.000000-39,10.000000 0.000000-41</inkml:trace>
</inkml:ink>
</file>

<file path=ppt/ink/ink1211.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3:03:53"/>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26100.000000 31800.000000 1000,'-85.000000'28.000000'0,"32.000000"6.000000"0 ,31.000000 7.000000 0,32.000000 6.000000 0,15.000000 1.000000 0,0.000000-3.000000 0,0.000000-3.000000 0,0.000000-2.000000 0,1.000000-1.000000-21,4.000000 3.000000-39,3.000000 3.000000-39,3.000000 4.000000-41</inkml:trace>
</inkml:ink>
</file>

<file path=ppt/ink/ink1212.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3:03:54"/>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26900.000000 31250.000000 1000,'3.000000'-97.000000'0,"6.000000"56.000000"0 ,7.000000 57.000000 0,6.000000 56.000000 0,-1.000000 26.000000 0,-5.000000-3.000000 0,-7.000000-3.000000 0,-5.000000-2.000000 0,-4.000000 0.000000 0,0.000000 7.000000 0,0.000000 6.000000 0,0.000000 7.000000 0,0.000000-6.000000 0,0.000000-15.000000 0,0.000000-15.000000 0,0.000000-16.000000 0,3.000000-23.000000 0,6.000000-27.000000 0,7.000000-28.000000 0,6.000000-28.000000 0,6.000000-13.000000 0,6.000000 3.000000 0,7.000000 3.000000 0,6.000000 4.000000 0,1.000000 5.000000 0,-3.000000 10.000000 0,-3.000000 10.000000 0,-2.000000 9.000000 0,-6.000000 10.000000 0,-6.000000 14.000000 0,-6.000000 11.000000 0,-6.000000 14.000000 0,-12.000000 10.000000 0,-15.000000 9.000000 0,-15.000000 10.000000 0,-16.000000 10.000000 0,-8.000000 0.000000 0,0.000000-5.000000 0,0.000000-7.000000 0,0.000000-5.000000 0</inkml:trace>
</inkml:ink>
</file>

<file path=ppt/ink/ink1213.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3:03:54"/>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28300.000000 31550.000000 1000,'-71.000000'0.000000'0,"10.000000"0.000000"0 ,10.000000 0.000000 0,9.000000 0.000000 0,7.000000 4.000000 0,7.000000 10.000000 0,6.000000 10.000000 0,7.000000 9.000000 0,5.000000 6.000000 0,7.000000 3.000000 0,6.000000 3.000000 0,7.000000 4.000000 0,5.000000-1.000000 0,7.000000-3.000000 0,6.000000-3.000000 0,7.000000-2.000000 0,0.000000-1.000000 0,-2.000000 3.000000 0,-3.000000 3.000000 0,-3.000000 4.000000 0,-4.000000-1.000000 0,-3.000000-3.000000 0,-3.000000-3.000000 0,-2.000000-2.000000 0,-8.000000-1.000000 0,-8.000000 3.000000 0,-10.000000 3.000000 0,-9.000000 4.000000 0,-7.000000-4.000000 0,-3.000000-9.000000 0,-3.000000-10.000000 0,-2.000000-8.000000 0</inkml:trace>
</inkml:ink>
</file>

<file path=ppt/ink/ink1214.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3:03:54"/>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28800.000000 31500.000000 1000,'-63.000000'71.000000'0,"26.000000"-5.000000"0 ,24.000000-7.000000 0,26.000000-5.000000 0,15.000000-6.000000 0,6.000000-3.000000 0,7.000000-3.000000 0,6.000000-2.000000 0,1.000000 3.000000 0,-3.000000 14.000000 0,-3.000000 11.000000 0,-2.000000 14.000000 0,-8.000000 3.000000 0,-8.000000-2.000000 0,-10.000000-3.000000 0,-9.000000-3.000000 0,-9.000000-2.000000 0,-5.000000 0.000000 0,-7.000000 0.000000 0,-5.000000 0.000000 0,-8.000000-4.000000 0,-5.000000-5.000000 0,-7.000000-7.000000 0,-5.000000-5.000000 0,-4.000000-8.000000-21,0.000000-5.000000-39,0.000000-7.000000-39,0.000000-5.000000-41</inkml:trace>
</inkml:ink>
</file>

<file path=ppt/ink/ink1215.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3:07:52"/>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69450.000000 10700.000000 1000,'0.000000'96.000000'0,"0.000000"-5.000000"0 ,0.000000-7.000000 0,0.000000-5.000000 0,0.000000 0.000000 0,0.000000 10.000000 0,0.000000 10.000000 0,0.000000 9.000000 0,0.000000 1.000000 0,0.000000-6.000000 0,0.000000-6.000000 0,0.000000-6.000000 0,1.000000-6.000000 0,4.000000-2.000000 0,3.000000-3.000000 0,3.000000-3.000000 0,1.000000-7.000000 0,1.000000-9.000000 0,-1.000000-10.000000 0,1.000000-8.000000 0</inkml:trace>
</inkml:ink>
</file>

<file path=ppt/ink/ink1216.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3:07:53"/>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70250.000000 11500.000000 1000,'-46.000000'73.000000'0,"10.000000"-3.000000"0 ,10.000000-3.000000 0,9.000000-2.000000 0,9.000000-6.000000 0,9.000000-6.000000 0,10.000000-6.000000 0,10.000000-6.000000 0,7.000000-7.000000 0,6.000000-6.000000 0,7.000000-6.000000 0,6.000000-6.000000 0,3.000000-7.000000 0,0.000000-6.000000 0,0.000000-6.000000 0,0.000000-6.000000 0,-4.000000-9.000000 0,-5.000000-8.000000 0,-7.000000-10.000000 0,-5.000000-9.000000 0,-8.000000-4.000000 0,-5.000000 4.000000 0,-7.000000 3.000000 0,-5.000000 3.000000 0,-6.000000 1.000000 0,-3.000000 1.000000 0,-3.000000-1.000000 0,-2.000000 1.000000 0,-6.000000 2.000000 0,-6.000000 7.000000 0,-6.000000 6.000000 0,-6.000000 7.000000 0,-6.000000 4.000000 0,-2.000000 3.000000 0,-3.000000 3.000000 0,-3.000000 4.000000 0,-1.000000 2.000000 0,4.000000 4.000000 0,3.000000 3.000000 0,3.000000 3.000000 0,14.000000-1.000000 0,25.000000-2.000000 0,25.000000-3.000000 0,25.000000-3.000000 0,14.000000-6.000000 0,3.000000-5.000000 0,3.000000-7.000000 0,4.000000-5.000000 0,-3.000000-3.000000 0,-5.000000 4.000000 0,-7.000000 3.000000 0,-5.000000 3.000000 0,-6.000000 3.000000 0,-3.000000 3.000000 0,-3.000000 3.000000 0,-2.000000 4.000000 0,-5.000000 4.000000 0,-2.000000 6.000000 0,-3.000000 7.000000 0,-3.000000 6.000000 0,-6.000000 6.000000 0,-5.000000 6.000000 0,-7.000000 7.000000 0,-5.000000 6.000000 0,-4.000000 6.000000 0,0.000000 6.000000 0,0.000000 7.000000 0,0.000000 6.000000 0,0.000000 1.000000 0,0.000000-3.000000 0,0.000000-3.000000 0,0.000000-2.000000 0,0.000000-6.000000 0,0.000000-6.000000 0,0.000000-6.000000 0,0.000000-6.000000 0,6.000000-7.000000 0,13.000000-6.000000 0,12.000000-6.000000 0,13.000000-6.000000 0,6.000000-12.000000 0,0.000000-15.000000 0,0.000000-15.000000 0,0.000000-16.000000 0,-2.000000-10.000000 0,-3.000000-3.000000 0,-3.000000-3.000000 0,-2.000000-2.000000 0,-8.000000-5.000000 0,-8.000000-2.000000 0,-10.000000-3.000000 0,-9.000000-3.000000 0,-7.000000 2.000000 0,-3.000000 10.000000 0,-3.000000 10.000000 0,-2.000000 9.000000 0,-6.000000 6.000000 0,-6.000000 3.000000 0,-6.000000 3.000000 0,-6.000000 4.000000 0,-6.000000 4.000000 0,-2.000000 6.000000 0,-3.000000 7.000000 0,-3.000000 6.000000 0,1.000000 7.000000 0,6.000000 10.000000 0,7.000000 10.000000 0,6.000000 9.000000 0,7.000000 4.000000 0,10.000000 1.000000 0,10.000000-1.000000 0,9.000000 1.000000 0,12.000000-12.000000 0,16.000000-21.000000 0,15.000000-22.000000 0,17.000000-22.000000 0,7.000000-10.000000 0,0.000000 4.000000 0,0.000000 3.000000 0,0.000000 3.000000 0,-4.000000 3.000000 0,-5.000000 3.000000 0,-7.000000 3.000000 0,-5.000000 4.000000 0,-6.000000 4.000000 0,-3.000000 6.000000 0,-3.000000 7.000000 0,-2.000000 6.000000 0,-5.000000 7.000000 0,-2.000000 10.000000 0,-3.000000 10.000000 0,-3.000000 9.000000 0,-6.000000 7.000000 0,-5.000000 7.000000 0,-7.000000 6.000000 0,-5.000000 7.000000 0,-4.000000 4.000000 0,0.000000 3.000000 0,0.000000 3.000000 0,0.000000 4.000000 0,1.000000-3.000000 0,4.000000-5.000000 0,3.000000-7.000000 0,3.000000-5.000000 0,6.000000-8.000000 0,9.000000-5.000000 0,10.000000-7.000000 0,10.000000-5.000000 0,7.000000-11.000000 0,6.000000-11.000000 0,7.000000-14.000000 0,6.000000-11.000000 0,-1.000000-15.000000 0,-5.000000-16.000000 0,-7.000000-15.000000 0,-5.000000-15.000000 0,-9.000000-9.000000 0,-9.000000 1.000000 0,-10.000000-1.000000 0,-8.000000 1.000000 0,-8.000000 2.000000 0,-2.000000 7.000000 0,-3.000000 6.000000 0,-3.000000 7.000000 0,-12.000000 5.000000 0,-18.000000 7.000000 0,-19.000000 6.000000 0,-18.000000 7.000000 0,-10.000000 7.000000 0,0.000000 9.000000 0,0.000000 10.000000 0,0.000000 10.000000 0,-2.000000 7.000000 0,-3.000000 6.000000 0,-3.000000 7.000000 0,-2.000000 6.000000 0,5.000000 3.000000 0,16.000000 0.000000 0,15.000000 0.000000 0,17.000000 0.000000 0,7.000000 0.000000-21,0.000000 0.000000-39,0.000000 0.000000-39,0.000000 0.000000-41</inkml:trace>
</inkml:ink>
</file>

<file path=ppt/ink/ink1217.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3:07:53"/>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68400.000000 14100.000000 1000,'95.000000'-22.000000'0,"-9.000000"6.000000"0 ,-10.000000 7.000000 0,-8.000000 6.000000 0,-8.000000 3.000000 0,-2.000000 0.000000 0,-3.000000 0.000000 0,-3.000000 0.000000 0,-4.000000 0.000000 0,-3.000000 0.000000 0,-3.000000 0.000000 0,-2.000000 0.000000 0</inkml:trace>
</inkml:ink>
</file>

<file path=ppt/ink/ink1218.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3:07:55"/>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71500.000000 13500.000000 1000,'-49.000000'-40.000000'0,"4.000000"23.000000"0 ,3.000000 22.000000 0,3.000000 22.000000 0,6.000000 13.000000 0,9.000000 7.000000 0,10.000000 6.000000 0,10.000000 7.000000 0,4.000000 8.000000 0,0.000000 14.000000 0,0.000000 11.000000 0,0.000000 14.000000 0,0.000000 5.000000 0,0.000000 1.000000 0,0.000000-1.000000 0,0.000000 1.000000 0,1.000000-4.000000 0,4.000000-6.000000 0,3.000000-6.000000 0,3.000000-6.000000 0,-1.000000-7.000000 0,-2.000000-6.000000 0,-3.000000-6.000000 0,-3.000000-6.000000 0,-4.000000-7.000000 0,-3.000000-6.000000 0,-3.000000-6.000000 0,-2.000000-6.000000 0</inkml:trace>
</inkml:ink>
</file>

<file path=ppt/ink/ink1219.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3:07:55"/>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70750.000000 14250.000000 1000,'117.000000'-24.000000'0,"-16.000000"4.000000"0 ,-15.000000 3.000000 0,-15.000000 3.000000 0,-9.000000 1.000000 0,1.000000 1.000000 0,-1.000000-1.000000 0,1.000000 1.000000 0</inkml:trace>
</inkml:ink>
</file>

<file path=ppt/ink/ink122.xml><?xml version="1.0" encoding="utf-8"?>
<inkml:ink xmlns:inkml="http://www.w3.org/2003/InkML">
  <annotation type="ScanImages2ExtractSignatures">1</annotation>
  <annotation type="ScanImagesWidth">3145776</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13:35"/>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57727.000000 53611.000000 999,'-148.000000'5.000000'0,"30.000000"10.000000"0 ,31.000000 11.000000 0,31.000000 10.000000 0,20.000000 6.000000 0,11.000000 5.000000 0,9.000000 2.000000 0,11.000000 4.000000 0</inkml:trace>
</inkml:ink>
</file>

<file path=ppt/ink/ink1220.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3:07:55"/>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72500.000000 13300.000000 1000,'-47.000000'-49.000000'0,"6.000000"4.000000"0 ,7.000000 3.000000 0,6.000000 3.000000 0,1.000000 4.000000 0,-3.000000 7.000000 0,-3.000000 6.000000 0,-2.000000 7.000000 0,-1.000000 10.000000 0,3.000000 16.000000 0,3.000000 15.000000 0,4.000000 17.000000 0,2.000000 11.000000 0,4.000000 10.000000 0,3.000000 10.000000 0,3.000000 9.000000 0,3.000000 9.000000 0,3.000000 9.000000 0,3.000000 10.000000 0,4.000000 10.000000 0,2.000000 2.000000 0,4.000000-3.000000 0,3.000000-3.000000 0,3.000000-2.000000 0,3.000000-6.000000 0,3.000000-6.000000 0,3.000000-6.000000 0,4.000000-6.000000 0,-3.000000-9.000000 0,-5.000000-8.000000 0,-7.000000-10.000000 0,-5.000000-9.000000 0,-4.000000-7.000000 0,0.000000-3.000000 0,0.000000-3.000000 0,0.000000-2.000000 0,-2.000000-3.000000-21,-3.000000 1.000000-39,-3.000000-1.000000-39,-2.000000 1.000000-41</inkml:trace>
</inkml:ink>
</file>

<file path=ppt/ink/ink1221.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3:07:55"/>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71750.000000 14100.000000 1000,'75.000000'-69.000000'0,"0.000000"13.000000"0 ,0.000000 12.000000 0,0.000000 13.000000 0,1.000000 7.000000 0,4.000000 4.000000 0,3.000000 3.000000 0,3.000000 3.000000 0,-2.000000 1.000000 0,-6.000000 1.000000 0,-6.000000-1.000000 0,-6.000000 1.000000 0</inkml:trace>
</inkml:ink>
</file>

<file path=ppt/ink/ink1222.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3:07:56"/>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73650.000000 12550.000000 1000,'-71.000000'104.000000'0,"10.000000"10.000000"0 ,10.000000 10.000000 0,9.000000 9.000000 0,4.000000 12.000000 0,1.000000 16.000000 0,-1.000000 15.000000 0,1.000000 17.000000 0,4.000000-1.000000 0,9.000000-16.000000 0,10.000000-15.000000 0,10.000000-15.000000 0,10.000000-17.000000 0,13.000000-15.000000 0,12.000000-15.000000 0,13.000000-16.000000 0,7.000000-18.000000 0,4.000000-18.000000 0,3.000000-19.000000 0,3.000000-18.000000 0,-1.000000-20.000000 0,-2.000000-18.000000 0,-3.000000-19.000000 0,-3.000000-18.000000 0,-6.000000-10.000000 0,-5.000000 0.000000 0,-7.000000 0.000000 0,-5.000000 0.000000 0,-9.000000 3.000000 0,-9.000000 6.000000 0,-10.000000 7.000000 0,-8.000000 6.000000 0,-12.000000 7.000000 0,-12.000000 10.000000 0,-13.000000 10.000000 0,-12.000000 9.000000 0,-9.000000 10.000000 0,-2.000000 14.000000 0,-3.000000 11.000000 0,-3.000000 14.000000 0,1.000000 7.000000 0,6.000000 3.000000 0,7.000000 3.000000 0,6.000000 4.000000 0</inkml:trace>
</inkml:ink>
</file>

<file path=ppt/ink/ink1223.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3:07:56"/>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68700.000000 16400.000000 1000,'-66.000000'-7.000000'0,"19.000000"-11.000000"0 ,19.000000-14.000000 0,19.000000-11.000000 0,18.000000-9.000000 0,19.000000-3.000000 0,19.000000-3.000000 0,19.000000-2.000000 0,23.000000-1.000000 0,28.000000 3.000000 0,28.000000 3.000000 0,29.000000 4.000000 0,29.000000-1.000000 0,31.000000-3.000000 0,32.000000-3.000000 0,31.000000-2.000000 0,29.000000-5.000000 0,29.000000-2.000000 0,28.000000-3.000000 0,28.000000-3.000000 0,3.000000-2.000000 0,-22.000000 0.000000 0,-22.000000 0.000000 0,-21.000000 0.000000 0,-24.000000 6.000000 0,-25.000000 13.000000 0,-25.000000 12.000000 0,-25.000000 13.000000 0,-24.000000 9.000000 0,-21.000000 6.000000 0,-22.000000 7.000000 0,-22.000000 6.000000 0,-18.000000 4.000000 0,-11.000000 4.000000 0,-14.000000 3.000000 0,-11.000000 3.000000 0,-12.000000 3.000000 0,-9.000000 3.000000 0,-10.000000 3.000000 0,-8.000000 4.000000 0</inkml:trace>
</inkml:ink>
</file>

<file path=ppt/ink/ink1224.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3:08:01"/>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74400.000000 16750.000000 1000,'-71.000000'-4.000000'0,"10.000000"-5.000000"0 ,10.000000-7.000000 0,9.000000-5.000000 0,4.000000 3.000000 0,1.000000 17.000000 0,-1.000000 15.000000 0,1.000000 16.000000 0,1.000000 12.000000 0,3.000000 9.000000 0,3.000000 10.000000 0,4.000000 10.000000 0,4.000000 2.000000 0,6.000000-3.000000 0,7.000000-3.000000 0,6.000000-2.000000 0,3.000000-5.000000 0,0.000000-2.000000 0,0.000000-3.000000 0,0.000000-3.000000 0,9.000000-12.000000 0,19.000000-18.000000 0,19.000000-19.000000 0,19.000000-18.000000 0,5.000000-17.000000 0,-5.000000-11.000000 0,-7.000000-14.000000 0,-5.000000-11.000000 0,-8.000000-4.000000 0,-5.000000 6.000000 0,-7.000000 7.000000 0,-5.000000 6.000000 0,-6.000000 15.000000 0,-3.000000 26.000000 0,-3.000000 24.000000 0,-2.000000 26.000000 0,-3.000000 13.000000 0,1.000000 4.000000 0,-1.000000 3.000000 0,1.000000 3.000000 0,2.000000-1.000000 0,7.000000-2.000000 0,6.000000-3.000000 0,7.000000-3.000000 0</inkml:trace>
</inkml:ink>
</file>

<file path=ppt/ink/ink1225.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3:08:03"/>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57400.000000 41150.000000 1000,'-47.000000'73.000000'0,"6.000000"-3.000000"0 ,7.000000-3.000000 0,6.000000-2.000000 0,6.000000-3.000000 0,6.000000 1.000000 0,7.000000-1.000000 0,6.000000 1.000000 0,3.000000 1.000000 0,0.000000 3.000000 0,0.000000 3.000000 0,0.000000 4.000000 0,1.000000-1.000000 0,4.000000-3.000000 0,3.000000-3.000000 0,3.000000-2.000000 0,9.000000-11.000000 0,16.000000-15.000000 0,15.000000-15.000000 0,17.000000-16.000000 0,2.000000-18.000000 0,-9.000000-18.000000 0,-10.000000-19.000000 0,-8.000000-18.000000 0,-8.000000-10.000000 0,-2.000000 0.000000 0,-3.000000 0.000000 0,-3.000000 0.000000 0,-7.000000 1.000000 0,-9.000000 4.000000 0,-10.000000 3.000000 0,-8.000000 3.000000 0,-8.000000 4.000000 0,-2.000000 7.000000 0,-3.000000 6.000000 0,-3.000000 7.000000 0,-4.000000 7.000000 0,-3.000000 9.000000 0,-3.000000 10.000000 0,-2.000000 10.000000 0,-3.000000 10.000000 0,1.000000 13.000000 0,-1.000000 12.000000 0,1.000000 13.000000 0</inkml:trace>
</inkml:ink>
</file>

<file path=ppt/ink/ink1226.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3:08:03"/>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58650.000000 41350.000000 1000,'-4.000000'-69.000000'0,"-5.000000"13.000000"0 ,-7.000000 12.000000 0,-5.000000 13.000000 0,-6.000000 18.000000 0,-3.000000 26.000000 0,-3.000000 24.000000 0,-2.000000 26.000000 0,-1.000000 12.000000 0,3.000000 0.000000 0,3.000000 0.000000 0,4.000000 0.000000 0,4.000000-2.000000 0,6.000000-3.000000 0,7.000000-3.000000 0,6.000000-2.000000 0,4.000000-5.000000 0,4.000000-2.000000 0,3.000000-3.000000 0,3.000000-3.000000 0,4.000000-7.000000 0,7.000000-9.000000 0,6.000000-10.000000 0,7.000000-8.000000 0,2.000000-12.000000 0,1.000000-12.000000 0,-1.000000-13.000000 0,1.000000-12.000000 0,-1.000000-12.000000 0,1.000000-8.000000 0,-1.000000-10.000000 0,1.000000-9.000000 0,-4.000000-4.000000 0,-6.000000 4.000000 0,-6.000000 3.000000 0,-6.000000 3.000000 0,-6.000000 4.000000 0,-2.000000 7.000000 0,-3.000000 6.000000 0,-3.000000 7.000000 0,-2.000000 16.000000 0,0.000000 29.000000 0,0.000000 28.000000 0,0.000000 28.000000 0,3.000000 12.000000 0,6.000000-3.000000 0,7.000000-3.000000 0,6.000000-2.000000 0,3.000000-5.000000 0,0.000000-2.000000 0,0.000000-3.000000 0,0.000000-3.000000 0,0.000000-6.000000 0,0.000000-5.000000 0,0.000000-7.000000 0,0.000000-5.000000 0</inkml:trace>
</inkml:ink>
</file>

<file path=ppt/ink/ink1227.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3:08:04"/>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60650.000000 41250.000000 1000,'-68.000000'70.000000'0,"17.000000"-9.000000"0 ,15.000000-10.000000 0,16.000000-8.000000 0,9.000000-6.000000 0,3.000000 1.000000 0,3.000000-1.000000 0,4.000000 1.000000 0,1.000000-1.000000 0,0.000000 1.000000 0,0.000000-1.000000 0,0.000000 1.000000 0,4.000000-1.000000 0,10.000000 1.000000 0,10.000000-1.000000 0,9.000000 1.000000 0,6.000000-3.000000 0,3.000000-2.000000 0,3.000000-3.000000 0,4.000000-3.000000 0,-1.000000-9.000000 0,-3.000000-11.000000 0,-3.000000-14.000000 0,-2.000000-11.000000 0,-8.000000-12.000000 0,-8.000000-9.000000 0,-10.000000-10.000000 0,-9.000000-8.000000 0,-5.000000-6.000000 0,0.000000 1.000000 0,0.000000-1.000000 0,0.000000 1.000000 0,-4.000000 1.000000 0,-5.000000 3.000000 0,-7.000000 3.000000 0,-5.000000 4.000000 0,-6.000000 5.000000 0,-3.000000 10.000000 0,-3.000000 10.000000 0,-2.000000 9.000000 0,-3.000000 10.000000 0,1.000000 14.000000 0,-1.000000 11.000000 0,1.000000 14.000000 0,5.000000 5.000000-21,14.000000 1.000000-39,11.000000-1.000000-39,14.000000 1.000000-41</inkml:trace>
</inkml:ink>
</file>

<file path=ppt/ink/ink1228.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3:08:04"/>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61450.000000 41600.000000 1000,'1.000000'73.000000'0,"4.000000"-3.000000"0 ,3.000000-3.000000 0,3.000000-2.000000 0,4.000000-6.000000 0,7.000000-6.000000 0,6.000000-6.000000 0,7.000000-6.000000 0,2.000000-7.000000 0,1.000000-6.000000 0,-1.000000-6.000000 0,1.000000-6.000000 0,-3.000000-10.000000 0,-2.000000-12.000000 0,-3.000000-13.000000 0,-3.000000-12.000000 0,-6.000000-10.000000 0,-5.000000-6.000000 0,-7.000000-6.000000 0,-5.000000-6.000000 0,-4.000000-2.000000 0,0.000000 3.000000 0,0.000000 3.000000 0,0.000000 4.000000 0,-4.000000 2.000000 0,-5.000000 4.000000 0,-7.000000 3.000000 0,-5.000000 3.000000 0,-8.000000 4.000000 0,-5.000000 7.000000 0,-7.000000 6.000000 0,-5.000000 7.000000 0,-3.000000 4.000000 0,4.000000 3.000000 0,3.000000 3.000000 0,3.000000 4.000000 0</inkml:trace>
</inkml:ink>
</file>

<file path=ppt/ink/ink1229.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3:08:05"/>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62750.000000 41800.000000 1000,'-43.000000'70.000000'0,"17.000000"-9.000000"0 ,15.000000-10.000000 0,16.000000-8.000000 0,10.000000-6.000000 0,7.000000 1.000000 0,6.000000-1.000000 0,7.000000 1.000000 0,7.000000-3.000000 0,9.000000-2.000000 0,10.000000-3.000000 0,10.000000-3.000000 0,2.000000-7.000000 0,-3.000000-9.000000 0,-3.000000-10.000000 0,-2.000000-8.000000 0,-5.000000-11.000000 0,-2.000000-8.000000 0,-3.000000-10.000000 0,-3.000000-9.000000 0,-9.000000-7.000000 0,-11.000000-3.000000 0,-14.000000-3.000000 0,-11.000000-2.000000 0,-7.000000-1.000000 0,0.000000 3.000000 0,0.000000 3.000000 0,0.000000 4.000000 0,-7.000000 1.000000 0,-11.000000 0.000000 0,-14.000000 0.000000 0,-11.000000 0.000000 0,-7.000000 4.000000 0,0.000000 10.000000 0,0.000000 10.000000 0,0.000000 9.000000 0,0.000000 6.000000 0,0.000000 3.000000 0,0.000000 3.000000 0,0.000000 4.000000 0,4.000000 7.000000 0,10.000000 13.000000 0,10.000000 12.000000 0,9.000000 13.000000 0,6.000000 6.000000 0,3.000000 0.000000 0,3.000000 0.000000 0,4.000000 0.000000 0</inkml:trace>
</inkml:ink>
</file>

<file path=ppt/ink/ink123.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13:36"/>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55709.000000 57157.000000 999,'-89.000000'42.000000'-19,"41.000000"-23.000000"-41 ,41.000000-24.000000-41,42.000000-24.000000-38</inkml:trace>
</inkml:ink>
</file>

<file path=ppt/ink/ink1230.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3:08:05"/>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64400.000000 41500.000000 1000,'-46.000000'93.000000'0,"10.000000"-11.000000"0 ,10.000000-14.000000 0,9.000000-11.000000 0,6.000000-4.000000 0,3.000000 6.000000 0,3.000000 7.000000 0,4.000000 6.000000 0,7.000000-1.000000 0,13.000000-5.000000 0,12.000000-7.000000 0,13.000000-5.000000 0,7.000000-11.000000 0,4.000000-11.000000 0,3.000000-14.000000 0,3.000000-11.000000 0,3.000000-14.000000 0,3.000000-11.000000 0,3.000000-14.000000 0,4.000000-11.000000 0,-6.000000-9.000000 0,-11.000000-3.000000 0,-14.000000-3.000000 0,-11.000000-2.000000 0,-11.000000-3.000000 0,-5.000000 1.000000 0,-7.000000-1.000000 0,-5.000000 1.000000 0,-11.000000 2.000000 0,-11.000000 7.000000 0,-14.000000 6.000000 0,-11.000000 7.000000 0,-11.000000 5.000000 0,-5.000000 7.000000 0,-7.000000 6.000000 0,-5.000000 7.000000 0,-1.000000 4.000000 0,6.000000 3.000000 0,7.000000 3.000000 0,6.000000 4.000000 0</inkml:trace>
</inkml:ink>
</file>

<file path=ppt/ink/ink1231.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3:08:06"/>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65850.000000 41400.000000 1000,'-66.000000'50.000000'0,"19.000000"0.000000"0 ,19.000000 0.000000 0,19.000000 0.000000 0,9.000000 3.000000 0,0.000000 6.000000 0,0.000000 7.000000 0,0.000000 6.000000 0,4.000000-1.000000 0,10.000000-5.000000 0,10.000000-7.000000 0,9.000000-5.000000 0,6.000000-6.000000 0,3.000000-3.000000 0,3.000000-3.000000 0,4.000000-2.000000 0,1.000000-6.000000 0,0.000000-6.000000 0,0.000000-6.000000 0,0.000000-6.000000 0,-4.000000-12.000000 0,-5.000000-15.000000 0,-7.000000-15.000000 0,-5.000000-16.000000 0,-8.000000-12.000000 0,-5.000000-5.000000 0,-7.000000-7.000000 0,-5.000000-5.000000 0,-6.000000-3.000000 0,-3.000000 4.000000 0,-3.000000 3.000000 0,-2.000000 3.000000 0,-8.000000 3.000000 0,-8.000000 3.000000 0,-10.000000 3.000000 0,-9.000000 4.000000 0,-5.000000 5.000000 0,0.000000 10.000000 0,0.000000 10.000000 0,0.000000 9.000000 0,1.000000 9.000000 0,4.000000 9.000000 0,3.000000 10.000000 0,3.000000 10.000000 0,6.000000 8.000000 0,9.000000 10.000000 0,10.000000 10.000000 0,10.000000 9.000000 0</inkml:trace>
</inkml:ink>
</file>

<file path=ppt/ink/ink1232.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3:08:06"/>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67150.000000 41450.000000 1000,'20.000000'-52.000000'0,"-9.000000"47.000000"0 ,-10.000000 47.000000 0,-8.000000 48.000000 0,-3.000000 19.000000 0,7.000000-6.000000 0,6.000000-6.000000 0,7.000000-6.000000 0,4.000000-10.000000 0,3.000000-12.000000 0,3.000000-13.000000 0,4.000000-12.000000 0,8.000000-12.000000 0,17.000000-8.000000 0,15.000000-10.000000 0,16.000000-9.000000 0,2.000000-16.000000 0,-8.000000-22.000000 0,-10.000000-22.000000 0,-9.000000-21.000000 0,-9.000000-12.000000 0,-5.000000 1.000000 0,-7.000000-1.000000 0,-5.000000 1.000000 0,-8.000000 1.000000 0,-5.000000 3.000000 0,-7.000000 3.000000 0,-5.000000 4.000000 0,-14.000000 8.000000 0,-18.000000 17.000000 0,-19.000000 15.000000 0,-18.000000 16.000000 0,-14.000000 9.000000 0,-5.000000 3.000000 0,-7.000000 3.000000 0,-5.000000 4.000000 0,-1.000000 1.000000 0,6.000000 0.000000 0,7.000000 0.000000 0,6.000000 0.000000 0,7.000000 1.000000-21,10.000000 4.000000-39,10.000000 3.000000-39,9.000000 3.000000-41</inkml:trace>
</inkml:ink>
</file>

<file path=ppt/ink/ink1233.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3:10:02"/>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69850.000000 29450.000000 1000,'73.000000'-111.000000'0,"-3.000000"28.000000"0 ,-3.000000 28.000000 0,-2.000000 29.000000 0,-6.000000 18.000000 0,-6.000000 9.000000 0,-6.000000 10.000000 0,-6.000000 10.000000 0,-7.000000 11.000000 0,-6.000000 17.000000 0,-6.000000 15.000000 0,-6.000000 16.000000 0,-10.000000 7.000000 0,-12.000000 1.000000 0,-13.000000-1.000000 0,-12.000000 1.000000 0,-10.000000-1.000000 0,-6.000000 1.000000 0,-6.000000-1.000000 0,-6.000000 1.000000 0,-2.000000-6.000000 0,3.000000-8.000000 0,3.000000-10.000000 0,4.000000-9.000000 0,4.000000-7.000000 0,6.000000-3.000000 0,7.000000-3.000000 0,6.000000-2.000000 0,13.000000-12.000000 0,23.000000-19.000000 0,22.000000-18.000000 0,22.000000-19.000000 0,8.000000-10.000000 0,-2.000000 1.000000 0,-3.000000-1.000000 0,-3.000000 1.000000 0,-2.000000 4.000000 0,0.000000 9.000000 0,0.000000 10.000000 0,0.000000 10.000000 0,0.000000 4.000000 0,0.000000 0.000000 0,0.000000 0.000000 0,0.000000 0.000000 0,-2.000000 1.000000 0,-3.000000 4.000000 0,-3.000000 3.000000 0,-2.000000 3.000000 0</inkml:trace>
</inkml:ink>
</file>

<file path=ppt/ink/ink1234.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3:10:02"/>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71100.000000 28900.000000 1000,'26.000000'-96.000000'0,"4.000000"10.000000"0 ,3.000000 10.000000 0,3.000000 9.000000 0,3.000000 10.000000 0,3.000000 14.000000 0,3.000000 11.000000 0,4.000000 14.000000 0,1.000000 8.000000 0,0.000000 7.000000 0,0.000000 6.000000 0,0.000000 7.000000 0,-5.000000 10.000000 0,-9.000000 16.000000 0,-10.000000 15.000000 0,-8.000000 17.000000 0,-9.000000 8.000000 0,-6.000000 4.000000 0,-6.000000 3.000000 0,-6.000000 3.000000 0,-9.000000 3.000000 0,-8.000000 3.000000 0,-10.000000 3.000000 0,-9.000000 4.000000 0,-5.000000-3.000000 0,0.000000-5.000000 0,0.000000-7.000000 0,0.000000-5.000000 0,4.000000-9.000000 0,10.000000-9.000000 0,10.000000-10.000000 0,9.000000-8.000000 0,9.000000-14.000000 0,9.000000-15.000000 0,10.000000-15.000000 0,10.000000-16.000000 0,10.000000-12.000000 0,13.000000-5.000000 0,12.000000-7.000000 0,13.000000-5.000000 0,4.000000-1.000000 0,-3.000000 6.000000 0,-3.000000 7.000000 0,-2.000000 6.000000 0,-8.000000 9.000000 0,-8.000000 13.000000 0,-10.000000 12.000000 0,-9.000000 13.000000 0,-7.000000 10.000000 0,-3.000000 10.000000 0,-3.000000 10.000000 0,-2.000000 9.000000 0,-8.000000 7.000000 0,-8.000000 7.000000 0,-10.000000 6.000000 0,-9.000000 7.000000 0,-5.000000 0.000000 0,0.000000-2.000000 0,0.000000-3.000000 0,0.000000-3.000000 0,0.000000-7.000000 0,0.000000-9.000000 0,0.000000-10.000000 0,0.000000-8.000000 0,4.000000-15.000000 0,10.000000-19.000000 0,10.000000-18.000000 0,9.000000-19.000000 0</inkml:trace>
</inkml:ink>
</file>

<file path=ppt/ink/ink1235.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3:10:03"/>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72550.000000 28600.000000 1000,'-16.000000'-66.000000'0,"19.000000"19.000000"0 ,19.000000 19.000000 0,19.000000 19.000000 0,7.000000 12.000000 0,-3.000000 6.000000 0,-3.000000 7.000000 0,-2.000000 6.000000 0,-8.000000 6.000000 0,-8.000000 6.000000 0,-10.000000 7.000000 0,-9.000000 6.000000 0,-9.000000 6.000000 0,-5.000000 6.000000 0,-7.000000 7.000000 0,-5.000000 6.000000 0,-8.000000 6.000000 0,-5.000000 6.000000 0,-7.000000 7.000000 0,-5.000000 6.000000 0,-1.000000-4.000000 0,6.000000-11.000000 0,7.000000-14.000000 0,6.000000-11.000000 0,10.000000-18.000000 0,17.000000-22.000000 0,15.000000-22.000000 0,16.000000-21.000000 0,10.000000-14.000000 0,7.000000-2.000000 0,6.000000-3.000000 0,7.000000-3.000000 0,0.000000 2.000000 0,-2.000000 10.000000 0,-3.000000 10.000000 0,-3.000000 9.000000 0,-7.000000 13.000000 0,-9.000000 20.000000 0,-10.000000 18.000000 0,-8.000000 20.000000 0,-8.000000 13.000000 0,-2.000000 9.000000 0,-3.000000 10.000000 0,-3.000000 10.000000 0,-6.000000 2.000000 0,-5.000000-3.000000 0,-7.000000-3.000000 0,-5.000000-2.000000 0,-3.000000-6.000000 0,4.000000-6.000000 0,3.000000-6.000000 0,3.000000-6.000000 0</inkml:trace>
</inkml:ink>
</file>

<file path=ppt/ink/ink1236.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3:10:03"/>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73750.000000 29150.000000 1000,'-22.000000'70.000000'0,"6.000000"-9.000000"0 ,7.000000-10.000000 0,6.000000-8.000000 0,4.000000-3.000000 0,4.000000 7.000000 0,3.000000 6.000000 0,3.000000 7.000000 0,4.000000-1.000000 0,7.000000-6.000000 0,6.000000-6.000000 0,7.000000-6.000000 0,4.000000-7.000000 0,3.000000-6.000000 0,3.000000-6.000000 0,4.000000-6.000000 0,2.000000-13.000000 0,4.000000-19.000000 0,3.000000-18.000000 0,3.000000-19.000000 0,-4.000000-16.000000 0,-8.000000-12.000000 0,-10.000000-13.000000 0,-9.000000-12.000000 0,-10.000000-2.000000 0,-9.000000 9.000000 0,-10.000000 10.000000 0,-8.000000 10.000000 0,-11.000000 8.000000 0,-8.000000 10.000000 0,-10.000000 10.000000 0,-9.000000 9.000000 0,-7.000000 9.000000 0,-3.000000 9.000000 0,-3.000000 10.000000 0,-2.000000 10.000000 0,-3.000000 11.000000 0,1.000000 17.000000 0,-1.000000 15.000000 0,1.000000 16.000000 0,4.000000 9.000000 0,9.000000 3.000000 0,10.000000 3.000000 0,10.000000 4.000000 0,7.000000-1.000000 0,6.000000-3.000000 0,7.000000-3.000000 0,6.000000-2.000000 0,6.000000-8.000000-21,6.000000-8.000000-39,7.000000-10.000000-39,6.000000-9.000000-41</inkml:trace>
</inkml:ink>
</file>

<file path=ppt/ink/ink1237.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3:10:03"/>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75500.000000 29700.000000 1000,'-44.000000'73.000000'0,"13.000000"-3.000000"0 ,12.000000-3.000000 0,13.000000-2.000000 0</inkml:trace>
</inkml:ink>
</file>

<file path=ppt/ink/ink1238.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3:10:12"/>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57350.000000 43250.000000 1000,'89.000000'50.000000'0,"-22.000000"0.000000"0 ,-22.000000 0.000000 0,-21.000000 0.000000 0,-18.000000 4.000000 0,-12.000000 10.000000 0,-13.000000 10.000000 0,-12.000000 9.000000 0,-7.000000 1.000000 0,1.000000-6.000000 0,-1.000000-6.000000 0,1.000000-6.000000 0,-1.000000-7.000000 0,1.000000-6.000000 0,-1.000000-6.000000 0,1.000000-6.000000 0,13.000000-13.000000 0,29.000000-19.000000 0,28.000000-18.000000 0,28.000000-19.000000 0,9.000000-7.000000 0,-9.000000 7.000000 0,-10.000000 6.000000 0,-8.000000 7.000000 0,-8.000000 11.000000 0,-2.000000 20.000000 0,-3.000000 18.000000 0,-3.000000 20.000000 0,-7.000000 6.000000 0,-9.000000-2.000000 0,-10.000000-3.000000 0,-8.000000-3.000000 0,-8.000000-4.000000 0,-2.000000-3.000000 0,-3.000000-3.000000 0,-3.000000-2.000000 0,-2.000000-11.000000-21,0.000000-15.000000-39,0.000000-15.000000-39,0.000000-16.000000-41</inkml:trace>
</inkml:ink>
</file>

<file path=ppt/ink/ink1239.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3:10:13"/>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58450.000000 43150.000000 1000,'0.000000'-61.000000'0,"0.000000"28.000000"0 ,0.000000 28.000000 0,0.000000 29.000000 0,-4.000000 18.000000 0,-5.000000 9.000000 0,-7.000000 10.000000 0,-5.000000 10.000000 0,-3.000000 4.000000 0,4.000000 0.000000 0,3.000000 0.000000 0,3.000000 0.000000 0,1.000000-4.000000 0,1.000000-5.000000 0,-1.000000-7.000000 0,1.000000-5.000000 0,4.000000-8.000000 0,9.000000-5.000000 0,10.000000-7.000000 0,10.000000-5.000000 0,8.000000-6.000000 0,10.000000-3.000000 0,10.000000-3.000000 0,9.000000-2.000000 0,6.000000-9.000000 0,3.000000-12.000000 0,3.000000-13.000000 0,4.000000-12.000000 0,-3.000000-5.000000 0,-5.000000 3.000000 0,-7.000000 3.000000 0,-5.000000 4.000000 0</inkml:trace>
</inkml:ink>
</file>

<file path=ppt/ink/ink124.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13:36"/>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58000.000000 53829.000000 999,'-5.000000'-114.000000'0,"-11.000000"44.000000"0 ,-9.000000 45.000000 0,-11.000000 43.000000 0,-2.000000 25.000000 0,8.000000 3.000000 0,6.000000 3.000000 0,7.000000 4.000000 0</inkml:trace>
</inkml:ink>
</file>

<file path=ppt/ink/ink1240.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3:10:13"/>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58800.000000 43200.000000 1000,'0.000000'101.000000'0,"0.000000"4.000000"0 ,0.000000 3.000000 0,0.000000 3.000000 0,1.000000-1.000000 0,4.000000-2.000000 0,3.000000-3.000000 0,3.000000-3.000000 0,1.000000-6.000000 0,1.000000-5.000000 0,-1.000000-7.000000 0,1.000000-5.000000 0</inkml:trace>
</inkml:ink>
</file>

<file path=ppt/ink/ink1241.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3:10:13"/>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60300.000000 43500.000000 1000,'140.000000'-88.000000'0,"-18.000000"26.000000"0 ,-19.000000 24.000000 0,-18.000000 26.000000 0,-15.000000 16.000000 0,-9.000000 10.000000 0,-10.000000 10.000000 0,-8.000000 9.000000 0,-11.000000 10.000000 0,-8.000000 14.000000 0,-10.000000 11.000000 0,-9.000000 14.000000 0,-13.000000 8.000000 0,-16.000000 7.000000 0,-15.000000 6.000000 0,-15.000000 7.000000 0,-9.000000-3.000000 0,1.000000-8.000000 0,-1.000000-10.000000 0,1.000000-9.000000 0,4.000000-9.000000 0,9.000000-5.000000 0,10.000000-7.000000 0,10.000000-5.000000 0,13.000000-12.000000 0,19.000000-16.000000 0,19.000000-15.000000 0,19.000000-15.000000 0,13.000000-15.000000 0,10.000000-12.000000 0,10.000000-13.000000 0,9.000000-12.000000 0,1.000000-4.000000 0,-6.000000 7.000000 0,-6.000000 6.000000 0,-6.000000 7.000000 0,-7.000000 7.000000 0,-6.000000 9.000000 0,-6.000000 10.000000 0,-6.000000 10.000000 0</inkml:trace>
</inkml:ink>
</file>

<file path=ppt/ink/ink1242.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3:10:14"/>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61550.000000 43050.000000 1000,'92.000000'-43.000000'0,"-16.000000"17.000000"0 ,-15.000000 15.000000 0,-15.000000 16.000000 0,-12.000000 10.000000 0,-6.000000 7.000000 0,-6.000000 6.000000 0,-6.000000 7.000000 0,-6.000000 5.000000 0,-2.000000 7.000000 0,-3.000000 6.000000 0,-3.000000 7.000000 0,-6.000000 0.000000 0,-5.000000-2.000000 0,-7.000000-3.000000 0,-5.000000-3.000000 0,-8.000000 1.000000 0,-5.000000 6.000000 0,-7.000000 7.000000 0,-5.000000 6.000000 0,0.000000-2.000000 0,10.000000-9.000000 0,10.000000-10.000000 0,9.000000-8.000000 0,10.000000-8.000000 0,14.000000-2.000000 0,11.000000-3.000000 0,14.000000-3.000000 0,8.000000-7.000000 0,7.000000-9.000000 0,6.000000-10.000000 0,7.000000-8.000000 0,-1.000000-4.000000 0,-6.000000 3.000000 0,-6.000000 3.000000 0,-6.000000 4.000000 0,-10.000000 11.000000 0,-12.000000 23.000000 0,-13.000000 22.000000 0,-12.000000 22.000000 0,-12.000000 8.000000 0,-8.000000-2.000000 0,-10.000000-3.000000 0,-9.000000-3.000000 0,-4.000000-6.000000 0,4.000000-5.000000 0,3.000000-7.000000 0,3.000000-5.000000 0</inkml:trace>
</inkml:ink>
</file>

<file path=ppt/ink/ink1243.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3:10:14"/>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63600.000000 43650.000000 1000,'-68.000000'29.000000'0,"17.000000"10.000000"0 ,15.000000 10.000000 0,16.000000 9.000000 0,10.000000 2.000000 0,7.000000-2.000000 0,6.000000-3.000000 0,7.000000-3.000000 0,5.000000-6.000000 0,7.000000-5.000000 0,6.000000-7.000000 0,7.000000-5.000000 0,2.000000-9.000000 0,1.000000-9.000000 0,-1.000000-10.000000 0,1.000000-8.000000 0,-3.000000-11.000000 0,-2.000000-8.000000 0,-3.000000-10.000000 0,-3.000000-9.000000 0,-4.000000-7.000000 0,-3.000000-3.000000 0,-3.000000-3.000000 0,-2.000000-2.000000 0,-6.000000-1.000000 0,-6.000000 3.000000 0,-6.000000 3.000000 0,-6.000000 4.000000 0,-13.000000 4.000000 0,-19.000000 6.000000 0,-18.000000 7.000000 0,-19.000000 6.000000 0,-2.000000 10.000000 0,16.000000 17.000000 0,15.000000 15.000000 0,17.000000 16.000000 0,8.000000 10.000000 0,4.000000 7.000000 0,3.000000 6.000000 0,3.000000 7.000000 0</inkml:trace>
</inkml:ink>
</file>

<file path=ppt/ink/ink1244.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3:10:14"/>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64500.000000 43850.000000 1000,'0.000000'73.000000'0,"0.000000"-3.000000"0 ,0.000000-3.000000 0,0.000000-2.000000 0,6.000000-8.000000 0,13.000000-8.000000 0,12.000000-10.000000 0,13.000000-9.000000 0,7.000000-10.000000 0,4.000000-9.000000 0,3.000000-10.000000 0,3.000000-8.000000 0,-1.000000-14.000000 0,-2.000000-15.000000 0,-3.000000-15.000000 0,-3.000000-16.000000 0,-6.000000-8.000000 0,-5.000000 0.000000 0,-7.000000 0.000000 0,-5.000000 0.000000 0,-8.000000 3.000000 0,-5.000000 6.000000 0,-7.000000 7.000000 0,-5.000000 6.000000 0,-11.000000 7.000000 0,-11.000000 10.000000 0,-14.000000 10.000000 0,-11.000000 9.000000 0,-9.000000 6.000000 0,-3.000000 3.000000 0,-3.000000 3.000000 0,-2.000000 4.000000 0,0.000000 5.000000 0,7.000000 10.000000 0,6.000000 10.000000 0,7.000000 9.000000 0,5.000000 4.000000-21,7.000000 1.000000-39,6.000000-1.000000-39,7.000000 1.000000-41</inkml:trace>
</inkml:ink>
</file>

<file path=ppt/ink/ink1245.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3:10:15"/>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66500.000000 43450.000000 1000,'-90.000000'-15.000000'0,"23.000000"23.000000"0 ,22.000000 22.000000 0,22.000000 22.000000 0,12.000000 13.000000 0,3.000000 7.000000 0,3.000000 6.000000 0,4.000000 7.000000 0,2.000000-1.000000 0,4.000000-6.000000 0,3.000000-6.000000 0,3.000000-6.000000 0,7.000000-4.000000 0,14.000000 1.000000 0,11.000000-1.000000 0,14.000000 1.000000 0,5.000000-10.000000 0,1.000000-19.000000 0,-1.000000-18.000000 0,1.000000-19.000000 0,-3.000000-18.000000 0,-2.000000-15.000000 0,-3.000000-15.000000 0,-3.000000-16.000000 0,-6.000000-8.000000 0,-5.000000 0.000000 0,-7.000000 0.000000 0,-5.000000 0.000000 0,-8.000000 0.000000 0,-5.000000 0.000000 0,-7.000000 0.000000 0,-5.000000 0.000000 0,-12.000000 3.000000 0,-16.000000 6.000000 0,-15.000000 7.000000 0,-15.000000 6.000000 0,-9.000000 7.000000 0,1.000000 10.000000 0,-1.000000 10.000000 0,1.000000 9.000000 0,1.000000 7.000000 0,3.000000 7.000000 0,3.000000 6.000000 0,4.000000 7.000000 0,4.000000 5.000000-21,6.000000 7.000000-39,7.000000 6.000000-39,6.000000 7.000000-41</inkml:trace>
</inkml:ink>
</file>

<file path=ppt/ink/ink1246.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3:10:15"/>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67550.000000 43550.000000 1000,'-4.000000'-61.000000'0,"-5.000000"28.000000"0 ,-7.000000 28.000000 0,-5.000000 29.000000 0,-3.000000 19.000000 0,4.000000 14.000000 0,3.000000 11.000000 0,3.000000 14.000000 0,3.000000 3.000000 0,3.000000-2.000000 0,3.000000-3.000000 0,4.000000-3.000000 0,8.000000-9.000000 0,17.000000-11.000000 0,15.000000-14.000000 0,16.000000-11.000000 0,9.000000-12.000000 0,3.000000-9.000000 0,3.000000-10.000000 0,4.000000-8.000000 0,1.000000-14.000000 0,0.000000-15.000000 0,0.000000-15.000000 0,0.000000-16.000000 0,-8.000000-7.000000 0,-16.000000 4.000000 0,-15.000000 3.000000 0,-15.000000 3.000000 0,-12.000000 3.000000 0,-6.000000 3.000000 0,-6.000000 3.000000 0,-6.000000 4.000000 0,-15.000000 4.000000 0,-21.000000 6.000000 0,-22.000000 7.000000 0,-22.000000 6.000000 0,-15.000000 6.000000 0,-5.000000 6.000000 0,-7.000000 7.000000 0,-5.000000 6.000000 0,8.000000 6.000000-21,26.000000 6.000000-39,24.000000 7.000000-39,26.000000 6.000000-41</inkml:trace>
</inkml:ink>
</file>

<file path=ppt/ink/ink1247.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3:10:20"/>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71350.000000 43800.000000 1000,'-71.000000'-90.000000'0,"10.000000"23.000000"0 ,10.000000 22.000000 0,9.000000 22.000000 0,9.000000 16.000000 0,9.000000 14.000000 0,10.000000 11.000000 0,10.000000 14.000000 0,5.000000 8.000000 0,4.000000 7.000000 0,3.000000 6.000000 0,3.000000 7.000000 0,4.000000 0.000000 0,7.000000-2.000000 0,6.000000-3.000000 0,7.000000-3.000000 0,7.000000-7.000000 0,9.000000-9.000000 0,10.000000-10.000000 0,10.000000-8.000000 0,2.000000-12.000000 0,-3.000000-12.000000 0,-3.000000-13.000000 0,-2.000000-12.000000 0,-5.000000-12.000000 0,-2.000000-8.000000 0,-3.000000-10.000000 0,-3.000000-9.000000 0,-9.000000-4.000000 0,-11.000000 4.000000 0,-14.000000 3.000000 0,-11.000000 3.000000 0,-11.000000 4.000000 0,-5.000000 7.000000 0,-7.000000 6.000000 0,-5.000000 7.000000 0,-12.000000 5.000000 0,-16.000000 7.000000 0,-15.000000 6.000000 0,-15.000000 7.000000 0,-6.000000 7.000000 0,7.000000 9.000000 0,6.000000 10.000000 0,7.000000 10.000000 0,5.000000 8.000000 0,7.000000 10.000000 0,6.000000 10.000000 0,7.000000 9.000000 0,7.000000 1.000000-21,9.000000-6.000000-39,10.000000-6.000000-39,10.000000-6.000000-41</inkml:trace>
</inkml:ink>
</file>

<file path=ppt/ink/ink1248.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3:10:21"/>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72150.000000 43250.000000 1000,'73.000000'48.000000'0,"-3.000000"-3.000000"0 ,-3.000000-3.000000 0,-2.000000-2.000000 0,-1.000000-1.000000 0,3.000000 3.000000 0,3.000000 3.000000 0,4.000000 4.000000 0,1.000000-1.000000 0,0.000000-3.000000 0,0.000000-3.000000 0,0.000000-2.000000 0,-2.000000-5.000000 0,-3.000000-2.000000 0,-3.000000-3.000000 0,-2.000000-3.000000 0,-6.000000-4.000000 0,-6.000000-3.000000 0,-6.000000-3.000000 0,-6.000000-2.000000 0</inkml:trace>
</inkml:ink>
</file>

<file path=ppt/ink/ink1249.xml><?xml version="1.0" encoding="utf-8"?>
<inkml:ink xmlns:inkml="http://www.w3.org/2003/InkML">
  <annotation type="ScanImages2ExtractSignatures">1</annotation>
  <annotation type="ScanImagesWidth">3145774</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3:10:21"/>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73350.000000 43150.000000 1000,'-47.000000'50.000000'0,"6.000000"0.000000"0 ,7.000000 0.000000 0,6.000000 0.000000 0,1.000000 4.000000 0,-3.000000 10.000000 0,-3.000000 10.000000 0,-2.000000 9.000000 0,-3.000000 1.000000 0,1.000000-6.000000 0,-1.000000-6.000000 0,1.000000-6.000000 0,1.000000-7.000000-21,3.000000-6.000000-39,3.000000-6.000000-39,4.000000-6.000000-41</inkml:trace>
</inkml:ink>
</file>

<file path=ppt/ink/ink125.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13:36"/>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55981.000000 56939.000000 999,'-114.000000'42.000000'-19,"44.000000"-23.000000"-41 ,45.000000-24.000000-41,43.000000-24.000000-38</inkml:trace>
</inkml:ink>
</file>

<file path=ppt/ink/ink1250.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3:10:22"/>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76250.000000 42700.000000 1000,'70.000000'0.000000'0,"-9.000000"0.000000"0 ,-10.000000 0.000000 0,-8.000000 0.000000 0,-6.000000 0.000000 0,1.000000 0.000000 0,-1.000000 0.000000 0,1.000000 0.000000 0,-3.000000 3.000000 0,-2.000000 6.000000 0,-3.000000 7.000000 0,-3.000000 6.000000 0,-7.000000 7.000000 0,-9.000000 10.000000 0,-10.000000 10.000000 0,-8.000000 9.000000 0,-11.000000 6.000000 0,-8.000000 3.000000 0,-10.000000 3.000000 0,-9.000000 4.000000 0,-1.000000-4.000000 0,10.000000-9.000000 0,10.000000-10.000000 0,9.000000-8.000000 0,12.000000-11.000000 0,16.000000-8.000000 0,15.000000-10.000000 0,17.000000-9.000000 0,5.000000-7.000000 0,-3.000000-3.000000 0,-3.000000-3.000000 0,-2.000000-2.000000 0,-3.000000 5.000000 0,1.000000 16.000000 0,-1.000000 15.000000 0,1.000000 17.000000 0,-7.000000 11.000000 0,-12.000000 10.000000 0,-13.000000 10.000000 0,-12.000000 9.000000 0,-7.000000 2.000000 0,1.000000-2.000000 0,-1.000000-3.000000 0,1.000000-3.000000 0,-1.000000-7.000000 0,1.000000-9.000000 0,-1.000000-10.000000 0,1.000000-8.000000 0</inkml:trace>
</inkml:ink>
</file>

<file path=ppt/ink/ink1251.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3:10:22"/>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78100.000000 42650.000000 1000,'-27.000000'101.000000'0,"-3.000000"4.000000"0 ,-3.000000 3.000000 0,-2.000000 3.000000 0,-3.000000 1.000000 0,1.000000 1.000000 0,-1.000000-1.000000 0,1.000000 1.000000 0,2.000000-7.000000 0,7.000000-12.000000 0,6.000000-13.000000 0,7.000000-12.000000 0,15.000000-18.000000 0,25.000000-21.000000 0,25.000000-22.000000 0,25.000000-22.000000 0,12.000000-16.000000 0,1.000000-9.000000 0,-1.000000-10.000000 0,1.000000-8.000000 0,-1.000000-6.000000 0,1.000000 1.000000 0,-1.000000-1.000000 0,1.000000 1.000000 0,-4.000000 4.000000 0,-6.000000 9.000000 0,-6.000000 10.000000 0,-6.000000 10.000000 0,-9.000000 10.000000 0,-8.000000 13.000000 0,-10.000000 12.000000 0,-9.000000 13.000000 0</inkml:trace>
</inkml:ink>
</file>

<file path=ppt/ink/ink1252.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3:10:23"/>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78650.000000 42650.000000 1000,'67.000000'143.000000'0,"-16.000000"-11.000000"0 ,-15.000000-14.000000 0,-15.000000-11.000000 0,-11.000000-6.000000 0,-2.000000 4.000000 0,-3.000000 3.000000 0,-3.000000 3.000000 0,-2.000000 1.000000 0,0.000000 1.000000 0,0.000000-1.000000 0,0.000000 1.000000 0,-2.000000-10.000000-21,-3.000000-19.000000-39,-3.000000-18.000000-39,-2.000000-19.000000-41</inkml:trace>
</inkml:ink>
</file>

<file path=ppt/ink/ink1253.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3:10:23"/>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79550.000000 41850.000000 1000,'117.000000'51.000000'0,"-16.000000"4.000000"0 ,-15.000000 3.000000 0,-15.000000 3.000000 0,-11.000000 4.000000 0,-2.000000 7.000000 0,-3.000000 6.000000 0,-3.000000 7.000000 0,-9.000000 8.000000 0,-11.000000 14.000000 0,-14.000000 11.000000 0,-11.000000 14.000000 0,-18.000000 8.000000 0,-22.000000 7.000000 0,-22.000000 6.000000 0,-21.000000 7.000000 0,-14.000000-4.000000 0,-2.000000-12.000000 0,-3.000000-13.000000 0,-3.000000-12.000000 0,1.000000-15.000000 0,6.000000-15.000000 0,7.000000-15.000000 0,6.000000-16.000000 0</inkml:trace>
</inkml:ink>
</file>

<file path=ppt/ink/ink1254.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3:10:46"/>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74335.000000 42670.000000 1000,'62.000000'-55.000000'0,"-8.000000"22.000000"0 ,-9.000000 22.000000 0,-8.000000 22.000000 0,-5.000000 17.000000 0,-3.000000 10.000000 0,-3.000000 12.000000 0,-2.000000 11.000000 0,-3.000000 3.000000 0,-4.000000-1.000000 0,-1.000000-4.000000 0,-4.000000-3.000000 0,-5.000000-1.000000 0,-8.000000 1.000000 0,-9.000000-1.000000 0,-8.000000 0.000000 0,-7.000000-3.000000 0,-5.000000-5.000000 0,-6.000000-5.000000 0,-5.000000-7.000000 0,-5.000000-4.000000 0,-2.000000-7.000000 0,-3.000000-4.000000 0,-3.000000-6.000000 0,2.000000-2.000000 0,5.000000 3.000000 0,5.000000 3.000000 0,7.000000 3.000000 0,15.000000-3.000000 0,29.000000-9.000000 0,26.000000-7.000000 0,29.000000-9.000000 0,10.000000-4.000000 0,-5.000000 0.000000 0,-5.000000 0.000000 0,-7.000000 0.000000 0,-1.000000 1.000000 0,-1.000000 3.000000 0,0.000000 3.000000 0,0.000000 3.000000 0,-2.000000 2.000000 0,-7.000000 3.000000 0,-4.000000 3.000000 0,-6.000000 3.000000 0</inkml:trace>
</inkml:ink>
</file>

<file path=ppt/ink/ink1255.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3:10:46"/>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74997.000000 42273.000000 1000,'43.000000'-58.000000'0,"-3.000000"17.000000"0 ,-3.000000 16.000000 0,-3.000000 17.000000 0,-1.000000 11.000000 0,0.000000 5.000000 0,0.000000 6.000000 0,0.000000 5.000000 0,0.000000 9.000000 0,1.000000 10.000000 0,-1.000000 12.000000 0,0.000000 11.000000 0,-3.000000 5.000000 0,-5.000000 0.000000 0,-5.000000 0.000000 0,-7.000000 0.000000 0,-5.000000-1.000000 0,-5.000000-3.000000 0,-6.000000-3.000000 0,-5.000000-2.000000 0,-6.000000-3.000000 0,-5.000000-3.000000 0,-6.000000-3.000000 0,-5.000000-3.000000 0,6.000000-6.000000 0,20.000000-11.000000 0,20.000000-12.000000 0,18.000000-10.000000 0,11.000000-9.000000 0,4.000000-5.000000 0,2.000000-6.000000 0,2.000000-5.000000 0,0.000000 1.000000 0,-6.000000 8.000000 0,-6.000000 9.000000 0,-5.000000 8.000000 0,-4.000000 10.000000 0,-3.000000 15.000000 0,-3.000000 14.000000 0,-3.000000 13.000000 0,-5.000000 10.000000 0,-8.000000 5.000000 0,-9.000000 6.000000 0,-8.000000 6.000000 0,-9.000000-1.000000 0,-12.000000-5.000000 0,-10.000000-5.000000 0,-12.000000-6.000000 0,-5.000000-7.000000 0,0.000000-9.000000 0,0.000000-7.000000 0,-1.000000-9.000000 0,3.000000-7.000000 0,2.000000-5.000000 0,2.000000-5.000000 0,4.000000-7.000000 0,5.000000-9.000000-21,8.000000-13.000000-39,9.000000-15.000000-39,7.000000-13.000000-41</inkml:trace>
</inkml:ink>
</file>

<file path=ppt/ink/ink1256.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3:10:59"/>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70982.000000 42626.000000 1000,'-44.000000'-56.000000'0,"0.000000"19.000000"0 ,0.000000 19.000000 0,0.000000 19.000000 0,1.000000 17.000000 0,3.000000 14.000000 0,3.000000 13.000000 0,2.000000 14.000000 0,1.000000 15.000000 0,-3.000000 12.000000 0,-3.000000 15.000000 0,-3.000000 13.000000 0,-1.000000 10.000000 0,0.000000 6.000000 0,-1.000000 5.000000 0,1.000000 6.000000 0,4.000000-3.000000 0,9.000000-11.000000 0,7.000000-12.000000 0,9.000000-10.000000 0,5.000000-10.000000 0,4.000000-8.000000 0,2.000000-8.000000 0,2.000000-9.000000 0,4.000000-5.000000 0,2.000000-3.000000 0,3.000000-3.000000 0,2.000000-2.000000 0</inkml:trace>
</inkml:ink>
</file>

<file path=ppt/ink/ink1257.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3:11:18"/>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19631.000000 36935.000000 1000,'-18.000000'-63.000000'0,"8.000000"5.000000"0 ,9.000000 6.000000 0,8.000000 5.000000 0,7.000000 8.000000 0,5.000000 12.000000 0,6.000000 10.000000 0,5.000000 12.000000 0,5.000000 6.000000 0,2.000000 3.000000 0,3.000000 3.000000 0,3.000000 3.000000 0,-2.000000 5.000000 0,-5.000000 8.000000 0,-6.000000 9.000000 0,-5.000000 8.000000 0,-7.000000 5.000000 0,-8.000000 4.000000 0,-9.000000 2.000000 0,-8.000000 2.000000 0,-9.000000 4.000000 0,-12.000000 2.000000 0,-11.000000 3.000000 0,-10.000000 3.000000 0,-9.000000 1.000000 0,-6.000000 0.000000 0,-5.000000 1.000000 0,-5.000000-1.000000 0,-2.000000-4.000000 0,3.000000-8.000000 0,3.000000-9.000000 0,2.000000-8.000000 0,15.000000-8.000000 0,24.000000-8.000000 0,24.000000-9.000000 0,26.000000-8.000000 0,16.000000-5.000000 0,9.000000-3.000000 0,8.000000-3.000000 0,8.000000-3.000000 0,1.000000 1.000000 0,-5.000000 2.000000 0,-6.000000 3.000000 0,-5.000000 2.000000 0,-12.000000 16.000000 0,-20.000000 27.000000 0,-19.000000 28.000000 0,-20.000000 28.000000 0,-11.000000 6.000000 0,-7.000000-13.000000 0,-5.000000-14.000000 0,-5.000000-14.000000 0,-2.000000-8.000000 0,3.000000-3.000000 0,3.000000-3.000000 0,2.000000-3.000000 0</inkml:trace>
</inkml:ink>
</file>

<file path=ppt/ink/ink1258.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3:11:19"/>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20734.000000 37421.000000 1000,'-62.000000'23.000000'0,"8.000000"3.000000"0 ,9.000000 3.000000 0,7.000000 3.000000 0,7.000000 1.000000 0,2.000000 0.000000 0,3.000000 0.000000 0,2.000000 0.000000 0,4.000000 2.000000 0,2.000000 2.000000 0,2.000000 3.000000 0,4.000000 3.000000 0,3.000000 2.000000 0,1.000000 3.000000 0,4.000000 3.000000 0,3.000000 3.000000 0,2.000000 0.000000 0,3.000000-3.000000 0,4.000000-3.000000 0,1.000000-2.000000 0,6.000000-6.000000 0,9.000000-9.000000 0,8.000000-7.000000 0,7.000000-9.000000 0,7.000000-8.000000 0,2.000000-8.000000 0,3.000000-9.000000 0,3.000000-8.000000 0,-2.000000-8.000000 0,-5.000000-9.000000 0,-6.000000-7.000000 0,-5.000000-9.000000 0,-5.000000-6.000000 0,-6.000000-2.000000 0,-6.000000-3.000000 0,-5.000000-3.000000 0,-9.000000 3.000000 0,-10.000000 8.000000 0,-12.000000 9.000000 0,-11.000000 7.000000 0,-7.000000 8.000000 0,-7.000000 5.000000 0,-5.000000 6.000000 0,-5.000000 5.000000 0,-2.000000 5.000000 0,3.000000 2.000000 0,3.000000 2.000000 0,3.000000 4.000000 0,3.000000 5.000000 0,6.000000 9.000000 0,6.000000 7.000000 0,5.000000 9.000000 0</inkml:trace>
</inkml:ink>
</file>

<file path=ppt/ink/ink1259.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3:11:19"/>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21572.000000 37112.000000 1000,'62.000000'41.000000'0,"-8.000000"-5.000000"0 ,-9.000000-6.000000 0,-7.000000-5.000000 0,-6.000000-1.000000 0,-3.000000 2.000000 0,-3.000000 3.000000 0,-3.000000 2.000000 0,-5.000000 5.000000 0,-8.000000 6.000000 0,-9.000000 5.000000 0,-8.000000 5.000000 0,-11.000000 6.000000 0,-13.000000 5.000000 0,-15.000000 6.000000 0,-13.000000 6.000000 0,-7.000000-1.000000 0,-1.000000-5.000000 0,1.000000-6.000000 0,0.000000-5.000000 0,4.000000-5.000000 0,8.000000-6.000000 0,9.000000-6.000000 0,7.000000-5.000000 0,15.000000-6.000000 0,19.000000-5.000000 0,19.000000-6.000000 0,20.000000-5.000000 0,10.000000-4.000000 0,3.000000-3.000000 0,3.000000-3.000000 0,3.000000-3.000000 0,3.000000-2.000000 0,2.000000-3.000000 0,3.000000-3.000000 0,3.000000-3.000000 0</inkml:trace>
</inkml:ink>
</file>

<file path=ppt/ink/ink126.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13:36"/>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58000.000000 53447.000000 999,'-121.000000'128.000000'0,"30.000000"-17.000000"0 ,32.000000-17.000000 0,30.000000-17.000000 0</inkml:trace>
</inkml:ink>
</file>

<file path=ppt/ink/ink1260.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3:11:19"/>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23028.000000 37774.000000 1000,'0.000000'-122.000000'0,"0.000000"23.000000"0 ,0.000000 22.000000 0,0.000000 22.000000 0,-4.000000 12.000000 0,-8.000000 3.000000 0,-9.000000 3.000000 0,-8.000000 2.000000 0,-7.000000 1.000000 0,-5.000000-3.000000 0,-6.000000-3.000000 0,-6.000000-3.000000 0,0.000000 4.000000 0,2.000000 12.000000 0,2.000000 10.000000 0,4.000000 12.000000 0,1.000000 11.000000 0,0.000000 15.000000 0,0.000000 14.000000 0,-1.000000 13.000000 0,8.000000 7.000000 0,14.000000 0.000000 0,13.000000 0.000000 0,14.000000 0.000000 0,13.000000 7.000000 0,10.000000 14.000000 0,12.000000 14.000000 0,11.000000 13.000000 0,3.000000 3.000000 0,-1.000000-8.000000 0,-4.000000-8.000000 0,-3.000000-9.000000 0,-4.000000-9.000000 0,-5.000000-11.000000 0,-5.000000-12.000000 0,-6.000000-10.000000 0,-6.000000-2.000000 0,-5.000000 9.000000 0,-6.000000 7.000000 0,-5.000000 9.000000 0,-9.000000 2.000000 0,-10.000000-6.000000 0,-12.000000-6.000000 0,-11.000000-5.000000 0,-8.000000-6.000000 0,-5.000000-5.000000 0,-6.000000-5.000000 0,-5.000000-7.000000 0,-2.000000-6.000000 0,3.000000-8.000000 0,3.000000-9.000000 0,2.000000-8.000000 0,5.000000-8.000000 0,5.000000-8.000000 0,6.000000-9.000000 0,5.000000-8.000000 0,10.000000-8.000000 0,13.000000-9.000000 0,14.000000-7.000000 0,15.000000-10.000000 0,13.000000-1.000000 0,13.000000 2.000000 0,15.000000 2.000000 0,13.000000 4.000000 0,7.000000 1.000000 0,1.000000-1.000000 0,-1.000000 1.000000 0,0.000000 0.000000 0,-3.000000 4.000000 0,-5.000000 8.000000 0,-5.000000 9.000000 0,-6.000000 7.000000 0</inkml:trace>
</inkml:ink>
</file>

<file path=ppt/ink/ink1261.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3:11:28"/>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24352.000000 37421.000000 1000,'85.000000'1.000000'0,"-5.000000"3.000000"0 ,-6.000000 3.000000 0,-5.000000 3.000000 0,0.000000-1.000000 0,6.000000-2.000000 0,5.000000-3.000000 0,5.000000-2.000000 0,-2.000000-2.000000 0,-11.000000 0.000000 0,-12.000000 0.000000 0,-10.000000 0.000000 0,-8.000000 2.000000 0,-1.000000 7.000000 0,-4.000000 5.000000 0,-3.000000 5.000000 0</inkml:trace>
</inkml:ink>
</file>

<file path=ppt/ink/ink1262.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3:11:28"/>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26866.000000 36450.000000 1000,'-60.000000'161.000000'0,"10.000000"-30.000000"0 ,11.000000-30.000000 0,12.000000-31.000000 0,2.000000 5.000000 0,-5.000000 38.000000 0,-6.000000 38.000000 0,-6.000000 40.000000 0,4.000000 6.000000 0,10.000000-25.000000 0,12.000000-24.000000 0,10.000000-26.000000 0,9.000000-15.000000 0,5.000000-10.000000 0,6.000000-7.000000 0,5.000000-9.000000 0,5.000000-8.000000 0,2.000000-8.000000 0,3.000000-8.000000 0,3.000000-9.000000 0,-1.000000-5.000000-21,-2.000000-3.000000-39,-3.000000-3.000000-39,-2.000000-3.000000-41</inkml:trace>
</inkml:ink>
</file>

<file path=ppt/ink/ink1263.xml><?xml version="1.0" encoding="utf-8"?>
<inkml:ink xmlns:inkml="http://www.w3.org/2003/InkML">
  <annotation type="ScanImages2ExtractSignatures">1</annotation>
  <annotation type="ScanImagesWidth">1</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3:11:28"/>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27484.000000 37156.000000 1000,'-1.000000'91.000000'0,"-4.000000"5.000000"0 ,-2.000000 6.000000 0,-2.000000 6.000000 0,-2.000000 1.000000 0,0.000000-3.000000 0,0.000000-3.000000 0,0.000000-2.000000 0,1.000000-6.000000 0,3.000000-8.000000 0,3.000000-8.000000 0,3.000000-9.000000 0</inkml:trace>
</inkml:ink>
</file>

<file path=ppt/ink/ink1264.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3:11:29"/>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28057.000000 37729.000000 1000,'-40.000000'47.000000'0,"9.000000"6.000000"0 ,7.000000 5.000000 0,9.000000 5.000000 0,11.000000 0.000000 0,14.000000-5.000000 0,13.000000-5.000000 0,14.000000-6.000000 0,9.000000-7.000000 0,2.000000-9.000000 0,3.000000-7.000000 0,3.000000-9.000000 0,-1.000000-7.000000 0,-2.000000-5.000000 0,-2.000000-6.000000 0,-4.000000-5.000000 0,-3.000000-5.000000 0,-7.000000-2.000000 0,-4.000000-3.000000 0,-6.000000-2.000000 0,-5.000000-8.000000 0,-2.000000-10.000000 0,-3.000000-12.000000 0,-2.000000-11.000000 0,-5.000000-4.000000 0,-5.000000 3.000000 0,-6.000000 3.000000 0,-5.000000 3.000000 0,-7.000000 2.000000 0,-9.000000 3.000000 0,-8.000000 3.000000 0,-7.000000 2.000000 0,-6.000000 7.000000 0,1.000000 12.000000 0,0.000000 10.000000 0,0.000000 12.000000 0,1.000000 10.000000 0,3.000000 12.000000 0,3.000000 10.000000 0,3.000000 12.000000 0,16.000000 1.000000 0,30.000000-8.000000 0,31.000000-9.000000 0,30.000000-8.000000 0,11.000000-5.000000 0,-8.000000-3.000000 0,-9.000000-3.000000 0,-7.000000-3.000000 0,-7.000000-1.000000 0,-2.000000 0.000000 0,-2.000000 0.000000 0,-4.000000 0.000000 0,-7.000000 7.000000 0,-15.000000 14.000000 0,-14.000000 13.000000 0,-13.000000 15.000000 0,-5.000000 4.000000 0,2.000000-1.000000 0,3.000000-4.000000 0,2.000000-3.000000 0,5.000000-1.000000 0,5.000000 0.000000 0,6.000000 1.000000 0,5.000000-1.000000 0,5.000000 0.000000 0,2.000000 0.000000 0,3.000000 0.000000 0,3.000000 0.000000 0,1.000000-4.000000 0,0.000000-8.000000 0,0.000000-9.000000 0,0.000000-8.000000 0,0.000000-8.000000 0,0.000000-8.000000 0,0.000000-9.000000 0,0.000000-8.000000 0,0.000000-8.000000 0,0.000000-8.000000 0,1.000000-9.000000 0,-1.000000-8.000000 0,-4.000000-7.000000 0,-9.000000-5.000000 0,-7.000000-6.000000 0,-9.000000-6.000000 0,-4.000000 1.000000 0,0.000000 5.000000 0,0.000000 6.000000 0,0.000000 5.000000 0,-6.000000 4.000000 0,-10.000000 3.000000 0,-12.000000 3.000000 0,-10.000000 2.000000 0,-8.000000 7.000000 0,-2.000000 12.000000 0,-3.000000 10.000000 0,-3.000000 12.000000 0,0.000000 8.000000 0,3.000000 5.000000 0,3.000000 6.000000 0,3.000000 5.000000 0</inkml:trace>
</inkml:ink>
</file>

<file path=ppt/ink/ink1265.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3:11:30"/>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29381.000000 36450.000000 1000,'-53.000000'1.000000'0,"29.000000"4.000000"0 ,26.000000 1.000000 0,29.000000 4.000000 0,17.000000 1.000000 0,8.000000 0.000000 0,9.000000 0.000000 0,8.000000 0.000000 0,2.000000-1.000000 0,-6.000000-3.000000 0,-6.000000-3.000000 0,-5.000000-3.000000 0,-4.000000-1.000000 0,-3.000000 0.000000 0,-3.000000 0.000000 0,-3.000000 0.000000 0,-4.000000 4.000000 0,-10.000000 9.000000 0,-7.000000 8.000000 0,-9.000000 7.000000 0,-10.000000 10.000000 0,-10.000000 7.000000 0,-12.000000 9.000000 0,-10.000000 8.000000 0,-4.000000 8.000000 0,7.000000 9.000000 0,4.000000 8.000000 0,6.000000 8.000000 0,5.000000 10.000000 0,2.000000 10.000000 0,3.000000 12.000000 0,2.000000 11.000000 0,1.000000 8.000000 0,-3.000000 6.000000 0,-3.000000 5.000000 0,-3.000000 6.000000 0,1.000000-1.000000 0,2.000000-4.000000 0,3.000000-7.000000 0,2.000000-5.000000 0,1.000000-12.000000 0,-3.000000-19.000000 0,-3.000000-20.000000 0,-3.000000-20.000000 0,1.000000-12.000000 0,2.000000-10.000000 0,3.000000-7.000000 0,2.000000-9.000000 0</inkml:trace>
</inkml:ink>
</file>

<file path=ppt/ink/ink1266.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3:11:31"/>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31145.000000 35744.000000 1000,'64.000000'-5.000000'0,"-6.000000"32.000000"0 ,-6.000000 34.000000 0,-5.000000 33.000000 0,-3.000000 20.000000 0,0.000000 9.000000 0,0.000000 8.000000 0,0.000000 8.000000 0,-1.000000 6.000000 0,-3.000000 2.000000 0,-3.000000 4.000000 0,-2.000000 2.000000 0,-5.000000-2.000000 0,-5.000000-5.000000 0,-6.000000-5.000000 0,-5.000000-6.000000 0,-10.000000-8.000000 0,-13.000000-11.000000 0,-15.000000-11.000000 0,-13.000000-12.000000 0,-8.000000-7.000000 0,-4.000000-6.000000 0,-2.000000-6.000000 0,-3.000000-5.000000 0,2.000000-7.000000 0,5.000000-8.000000 0,6.000000-9.000000 0,5.000000-7.000000 0</inkml:trace>
</inkml:ink>
</file>

<file path=ppt/ink/ink1267.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3:11:31"/>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32690.000000 37465.000000 1000,'42.000000'-37.000000'0,"-2.000000"13.000000"0 ,-3.000000 14.000000 0,-2.000000 15.000000 0,1.000000 4.000000 0,5.000000-2.000000 0,6.000000-3.000000 0,5.000000-2.000000 0,3.000000-2.000000 0,1.000000 0.000000 0,-1.000000 0.000000 0,0.000000 0.000000 0,-3.000000-2.000000 0,-5.000000-2.000000 0,-5.000000-3.000000 0,-7.000000-2.000000 0</inkml:trace>
</inkml:ink>
</file>

<file path=ppt/ink/ink1268.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3:11:32"/>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34542.000000 37200.000000 1000,'0.000000'-83.000000'0,"0.000000"12.000000"0 ,0.000000 10.000000 0,0.000000 11.000000 0,0.000000 5.000000 0,0.000000-3.000000 0,0.000000-3.000000 0,0.000000-3.000000 0,-4.000000-1.000000 0,-8.000000 0.000000 0,-9.000000-1.000000 0,-8.000000 1.000000 0,-7.000000 4.000000 0,-5.000000 9.000000 0,-6.000000 7.000000 0,-5.000000 9.000000 0,-5.000000 5.000000 0,-2.000000 3.000000 0,-3.000000 3.000000 0,-3.000000 3.000000 0,3.000000 8.000000 0,8.000000 13.000000 0,9.000000 15.000000 0,7.000000 13.000000 0,8.000000 11.000000 0,6.000000 9.000000 0,4.000000 7.000000 0,6.000000 9.000000 0,10.000000 6.000000 0,14.000000 2.000000 0,14.000000 3.000000 0,13.000000 3.000000 0,11.000000 2.000000 0,8.000000-1.000000 0,9.000000 0.000000 0,8.000000 0.000000 0,1.000000-4.000000 0,-4.000000-8.000000 0,-7.000000-8.000000 0,-5.000000-9.000000 0,-7.000000-5.000000 0,-8.000000-3.000000 0,-9.000000-3.000000 0,-8.000000-2.000000 0,-11.000000-2.000000 0,-13.000000 0.000000 0,-15.000000 0.000000 0,-13.000000 0.000000 0,-12.000000-3.000000 0,-12.000000-5.000000 0,-11.000000-5.000000 0,-10.000000-7.000000 0,-8.000000-6.000000 0,-2.000000-8.000000 0,-3.000000-9.000000 0,-3.000000-8.000000 0,3.000000-8.000000 0,8.000000-8.000000 0,8.000000-9.000000 0,9.000000-8.000000 0,11.000000-8.000000 0,13.000000-9.000000 0,15.000000-7.000000 0,13.000000-10.000000 0,16.000000-4.000000 0,20.000000-3.000000 0,20.000000-4.000000 0,18.000000-1.000000 0,13.000000 2.000000 0,6.000000 8.000000 0,5.000000 8.000000 0,5.000000 9.000000 0,1.000000 6.000000 0,-7.000000 7.000000 0,-4.000000 4.000000 0,-6.000000 6.000000 0,-8.000000 7.000000 0,-12.000000 9.000000 0,-10.000000 7.000000 0,-12.000000 9.000000 0</inkml:trace>
</inkml:ink>
</file>

<file path=ppt/ink/ink1269.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3:11:36"/>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3705.000000 36318.000000 1000,'-78.000000'-101.000000'0,"18.000000"20.000000"0 ,20.000000 19.000000 0,20.000000 19.000000 0,9.000000 10.000000 0,0.000000 0.000000 0,0.000000 0.000000 0,0.000000 0.000000 0,6.000000 4.000000 0,15.000000 8.000000 0,14.000000 9.000000 0,13.000000 7.000000 0,11.000000 7.000000 0,8.000000 2.000000 0,9.000000 3.000000 0,8.000000 3.000000 0,3.000000 2.000000 0,-3.000000 3.000000 0,-2.000000 3.000000 0,-4.000000 3.000000 0,-3.000000 1.000000 0,-6.000000 0.000000 0,-6.000000 0.000000 0,-5.000000 0.000000 0,-7.000000 1.000000 0,-9.000000 4.000000 0,-7.000000 1.000000 0,-9.000000 4.000000 0,-9.000000 3.000000 0,-12.000000 2.000000 0,-10.000000 3.000000 0,-12.000000 3.000000 0,-9.000000 1.000000 0,-9.000000 0.000000 0,-8.000000 0.000000 0,-8.000000 0.000000 0,-2.000000-3.000000 0,2.000000-5.000000 0,2.000000-5.000000 0,4.000000-7.000000 0,1.000000-2.000000 0,-1.000000 1.000000 0,1.000000-1.000000 0,0.000000 0.000000 0,14.000000-6.000000 0,27.000000-10.000000 0,28.000000-12.000000 0,27.000000-10.000000 0,16.000000-4.000000 0,2.000000 7.000000 0,3.000000 4.000000 0,3.000000 7.000000 0,0.000000 2.000000 0,-3.000000 0.000000 0,-3.000000 0.000000 0,-3.000000 0.000000 0,-5.000000 4.000000 0,-8.000000 8.000000 0,-8.000000 9.000000 0,-9.000000 8.000000 0,-5.000000 5.000000 0,-3.000000 3.000000 0,-4.000000 3.000000 0,-1.000000 3.000000 0,-6.000000 1.000000 0,-9.000000 0.000000 0,-7.000000 0.000000 0,-9.000000 1.000000 0,-7.000000-3.000000 0,-5.000000-2.000000 0,-6.000000-2.000000 0,-5.000000-4.000000 0,-5.000000-4.000000 0,-2.000000-5.000000 0,-3.000000-6.000000 0,-3.000000-5.000000 0,0.000000-4.000000 0,3.000000-3.000000 0,3.000000-3.000000 0,3.000000-3.000000 0</inkml:trace>
</inkml:ink>
</file>

<file path=ppt/ink/ink127.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13:36"/>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55436.000000 57430.000000 999,'-85.000000'64.000000'0,"47.000000"-33.000000"0 ,48.000000-34.000000 0,48.000000-35.000000 0</inkml:trace>
</inkml:ink>
</file>

<file path=ppt/ink/ink1270.xml><?xml version="1.0" encoding="utf-8"?>
<inkml:ink xmlns:inkml="http://www.w3.org/2003/InkML">
  <annotation type="ScanImages2ExtractSignatures">1</annotation>
  <annotation type="ScanImagesWidth">19</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3:11:37"/>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3441.000000 36450.000000 1000,'-116.000000'-62.000000'0,"33.000000"8.000000"0 ,33.000000 9.000000 0,34.000000 8.000000 0,19.000000 5.000000 0,5.000000 3.000000 0,6.000000 3.000000 0,5.000000 2.000000 0,10.000000 1.000000 0,14.000000-3.000000 0,13.000000-3.000000 0,14.000000-3.000000 0,12.000000 0.000000 0,7.000000 3.000000 0,9.000000 3.000000 0,8.000000 3.000000 0,3.000000 3.000000 0,-2.000000 7.000000 0,-4.000000 4.000000 0,-2.000000 7.000000 0,-10.000000 8.000000 0,-17.000000 15.000000 0,-16.000000 14.000000 0,-17.000000 13.000000 0,-13.000000 11.000000 0,-12.000000 9.000000 0,-10.000000 8.000000 0,-12.000000 8.000000 0,-14.000000 8.000000 0,-20.000000 9.000000 0,-20.000000 8.000000 0,-18.000000 8.000000 0,-10.000000 1.000000 0,-1.000000-5.000000 0,1.000000-5.000000 0,0.000000-6.000000 0,1.000000-7.000000 0,3.000000-8.000000 0,3.000000-9.000000 0,2.000000-7.000000 0,13.000000-9.000000 0,22.000000-8.000000 0,22.000000-9.000000 0,22.000000-8.000000 0,22.000000-12.000000 0,22.000000-17.000000 0,22.000000-16.000000 0,22.000000-17.000000 0,14.000000-9.000000 0,6.000000-3.000000 0,5.000000-3.000000 0,5.000000-3.000000 0,1.000000 1.000000 0,-6.000000 7.000000 0,-5.000000 4.000000 0,-6.000000 7.000000 0,-9.000000 3.000000 0,-10.000000 3.000000 0,-11.000000 3.000000 0,-12.000000 2.000000 0</inkml:trace>
</inkml:ink>
</file>

<file path=ppt/ink/ink1271.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3:11:38"/>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5999.000000 36538.000000 1000,'-60.000000'44.000000'0,"10.000000"1.000000"0 ,11.000000-1.000000 0,12.000000 0.000000 0,6.000000 3.000000 0,3.000000 5.000000 0,3.000000 6.000000 0,3.000000 5.000000 0,3.000000 4.000000 0,7.000000-1.000000 0,5.000000 0.000000 0,5.000000 0.000000 0,6.000000-3.000000 0,5.000000-5.000000 0,6.000000-5.000000 0,5.000000-6.000000 0,6.000000-9.000000 0,5.000000-10.000000 0,6.000000-12.000000 0,5.000000-10.000000 0,5.000000-10.000000 0,2.000000-9.000000 0,3.000000-7.000000 0,3.000000-9.000000 0,0.000000-10.000000 0,-3.000000-11.000000 0,-3.000000-10.000000 0,-2.000000-12.000000 0,-6.000000-5.000000 0,-9.000000 0.000000 0,-7.000000-1.000000 0,-9.000000 1.000000 0,-8.000000 3.000000 0,-8.000000 5.000000 0,-9.000000 5.000000 0,-8.000000 7.000000 0,-11.000000 3.000000 0,-14.000000 3.000000 0,-13.000000 3.000000 0,-14.000000 2.000000 0,-9.000000 6.000000 0,-2.000000 8.000000 0,-3.000000 9.000000 0,-3.000000 8.000000 0,0.000000 7.000000 0,3.000000 5.000000 0,3.000000 6.000000 0,2.000000 5.000000 0,6.000000 4.000000 0,8.000000 3.000000 0,9.000000 3.000000 0,8.000000 3.000000 0</inkml:trace>
</inkml:ink>
</file>

<file path=ppt/ink/ink1272.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3:11:39"/>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7676.000000 35832.000000 1000,'27.000000'-77.000000'0,"12.000000"22.000000"0 ,11.000000 22.000000 0,10.000000 22.000000 0,8.000000 14.000000 0,2.000000 5.000000 0,3.000000 6.000000 0,3.000000 5.000000 0,-3.000000 5.000000 0,-8.000000 2.000000 0,-9.000000 3.000000 0,-7.000000 2.000000 0,-12.000000 7.000000 0,-14.000000 7.000000 0,-13.000000 9.000000 0,-14.000000 8.000000 0,-14.000000 8.000000 0,-14.000000 9.000000 0,-13.000000 8.000000 0,-15.000000 8.000000 0,-7.000000 1.000000 0,-4.000000-5.000000 0,-2.000000-5.000000 0,-2.000000-6.000000 0,0.000000-6.000000 0,6.000000-5.000000 0,6.000000-5.000000 0,5.000000-7.000000 0,17.000000-10.000000 0,27.000000-16.000000 0,27.000000-18.000000 0,29.000000-15.000000 0,16.000000-12.000000 0,5.000000-5.000000 0,6.000000-6.000000 0,6.000000-6.000000 0,0.000000 0.000000 0,-2.000000 2.000000 0,-2.000000 3.000000 0,-4.000000 2.000000 0,-3.000000 3.000000 0,-6.000000 4.000000 0,-6.000000 1.000000 0,-5.000000 4.000000 0</inkml:trace>
</inkml:ink>
</file>

<file path=ppt/ink/ink1273.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3:11:39"/>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10411.000000 35038.000000 1000,'-19.000000'-70.000000'0,"5.000000"36.000000"0 ,5.000000 35.000000 0,7.000000 36.000000 0,3.000000 25.000000 0,3.000000 14.000000 0,3.000000 14.000000 0,3.000000 13.000000 0,2.000000 7.000000 0,3.000000 1.000000 0,3.000000-1.000000 0,3.000000 0.000000 0,1.000000-4.000000 0,0.000000-8.000000 0,0.000000-8.000000 0,0.000000-9.000000 0,-2.000000-9.000000 0,-7.000000-11.000000 0,-4.000000-12.000000 0,-7.000000-10.000000 0,0.000000-6.000000 0,2.000000 0.000000 0,3.000000 0.000000 0,2.000000 0.000000 0</inkml:trace>
</inkml:ink>
</file>

<file path=ppt/ink/ink1274.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3:11:40"/>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3882.000000 39141.000000 1000,'48.000000'-62.000000'0,"9.000000"8.000000"0 ,7.000000 9.000000 0,9.000000 8.000000 0,7.000000 5.000000 0,6.000000 3.000000 0,5.000000 3.000000 0,5.000000 2.000000 0,3.000000 4.000000 0,1.000000 2.000000 0,-1.000000 3.000000 0,0.000000 2.000000 0,-5.000000 2.000000 0,-11.000000 0.000000 0,-11.000000 0.000000 0,-12.000000 0.000000 0,-7.000000-1.000000-21,-7.000000-4.000000-39,-4.000000-1.000000-39,-6.000000-4.000000-41</inkml:trace>
</inkml:ink>
</file>

<file path=ppt/ink/ink1275.xml><?xml version="1.0" encoding="utf-8"?>
<inkml:ink xmlns:inkml="http://www.w3.org/2003/InkML">
  <annotation type="ScanImages2ExtractSignatures">1</annotation>
  <annotation type="ScanImagesWidth">20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3:11:40"/>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10984.000000 37112.000000 1000,'-2.000000'-138.000000'0,"-7.000000"33.000000"0 ,-4.000000 33.000000 0,-7.000000 34.000000 0,-9.000000 17.000000 0,-13.000000 3.000000 0,-15.000000 3.000000 0,-13.000000 3.000000 0,-6.000000 3.000000 0,3.000000 7.000000 0,3.000000 4.000000 0,2.000000 7.000000 0,4.000000 4.000000 0,7.000000 7.000000 0,4.000000 5.000000 0,6.000000 5.000000 0,7.000000 3.000000 0,9.000000 0.000000 0,7.000000 0.000000 0,9.000000 0.000000 0,7.000000 0.000000 0,5.000000 0.000000 0,6.000000 1.000000 0,5.000000-1.000000 0,10.000000 1.000000 0,14.000000 3.000000 0,13.000000 3.000000 0,15.000000 3.000000 0,7.000000 0.000000 0,3.000000-3.000000 0,3.000000-3.000000 0,3.000000-3.000000 0,-1.000000 0.000000 0,-6.000000-1.000000 0,-6.000000 0.000000 0,-5.000000 0.000000 0,-10.000000 1.000000 0,-13.000000 3.000000 0,-15.000000 3.000000 0,-13.000000 3.000000 0,-14.000000 3.000000 0,-13.000000 2.000000 0,-15.000000 3.000000 0,-13.000000 3.000000 0,-10.000000-2.000000 0,-5.000000-5.000000 0,-6.000000-6.000000 0,-6.000000-5.000000 0,-1.000000-7.000000 0,3.000000-8.000000 0,3.000000-9.000000 0,3.000000-8.000000 0,9.000000-12.000000 0,16.000000-17.000000 0,18.000000-16.000000 0,15.000000-17.000000 0,17.000000-8.000000 0,17.000000 0.000000 0,17.000000-1.000000 0,16.000000 1.000000 0,9.000000 3.000000 0,3.000000 5.000000 0,3.000000 6.000000 0,3.000000 5.000000 0,-1.000000 5.000000 0,-6.000000 7.000000 0,-6.000000 4.000000 0,-5.000000 6.000000 0</inkml:trace>
</inkml:ink>
</file>

<file path=ppt/ink/ink1276.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3:11:41"/>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12661.000000 36053.000000 1000,'64.000000'-40.000000'0,"-1.000000"8.000000"0 ,-4.000000 9.000000 0,-3.000000 8.000000 0,-1.000000 2.000000 0,1.000000-2.000000 0,-1.000000-3.000000 0,0.000000-2.000000 0</inkml:trace>
</inkml:ink>
</file>

<file path=ppt/ink/ink1277.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3:11:41"/>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13014.000000 36715.000000 1000,'162.000000'-82.000000'0,"-26.000000"15.000000"0 ,-29.000000 13.000000 0,-27.000000 14.000000 0,-18.000000 10.000000 0,-8.000000 5.000000 0,-9.000000 6.000000 0,-7.000000 5.000000 0,-7.000000 1.000000-21,-2.000000-2.000000-39,-3.000000-3.000000-39,-2.000000-2.000000-41</inkml:trace>
</inkml:ink>
</file>

<file path=ppt/ink/ink1278.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3:11:42"/>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14734.000000 35303.000000 1000,'-34.000000'-59.000000'0,"19.000000"13.000000"0 ,19.000000 15.000000 0,19.000000 13.000000 0,13.000000 8.000000 0,5.000000 3.000000 0,6.000000 3.000000 0,6.000000 3.000000 0,5.000000 2.000000 0,5.000000 3.000000 0,6.000000 3.000000 0,5.000000 3.000000 0,1.000000 3.000000 0,-6.000000 7.000000 0,-6.000000 5.000000 0,-5.000000 5.000000 0,-10.000000 6.000000 0,-13.000000 5.000000 0,-15.000000 6.000000 0,-13.000000 5.000000 0,-14.000000 6.000000 0,-13.000000 6.000000 0,-15.000000 5.000000 0,-13.000000 5.000000 0,-9.000000 3.000000 0,-2.000000 0.000000 0,-3.000000 1.000000 0,-3.000000-1.000000 0,5.000000-5.000000 0,10.000000-12.000000 0,11.000000-10.000000 0,12.000000-12.000000 0,16.000000-7.000000 0,22.000000-6.000000 0,22.000000-6.000000 0,22.000000-5.000000 0,18.000000-12.000000 0,14.000000-15.000000 0,14.000000-18.000000 0,13.000000-16.000000 0,5.000000-8.000000 0,-6.000000 0.000000 0,-6.000000 0.000000 0,-5.000000 0.000000 0,-9.000000 4.000000 0,-15.000000 8.000000 0,-13.000000 9.000000 0,-14.000000 7.000000 0</inkml:trace>
</inkml:ink>
</file>

<file path=ppt/ink/ink1279.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3:11:42"/>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16455.000000 35656.000000 1000,'-62.000000'19.000000'0,"8.000000"-5.000000"0 ,8.000000-6.000000 0,9.000000-5.000000 0,6.000000 5.000000 0,2.000000 17.000000 0,2.000000 17.000000 0,4.000000 15.000000 0,4.000000 7.000000 0,5.000000-6.000000 0,6.000000-6.000000 0,5.000000-5.000000 0,10.000000-6.000000 0,13.000000-5.000000 0,15.000000-5.000000 0,13.000000-7.000000 0,10.000000-4.000000 0,5.000000-7.000000 0,6.000000-4.000000 0,6.000000-7.000000 0,2.000000-10.000000 0,0.000000-17.000000 0,0.000000-16.000000 0,1.000000-17.000000 0,-5.000000-7.000000 0,-8.000000 3.000000 0,-9.000000 3.000000 0,-8.000000 3.000000 0,-9.000000 2.000000 0,-12.000000 3.000000 0,-10.000000 2.000000 0,-12.000000 4.000000 0,-13.000000 4.000000 0,-17.000000 5.000000 0,-16.000000 5.000000 0,-17.000000 7.000000 0,-11.000000 3.000000 0,-5.000000 3.000000 0,-6.000000 3.000000 0,-6.000000 2.000000 0,1.000000 4.000000 0,5.000000 2.000000 0,5.000000 3.000000 0,6.000000 2.000000 0,8.000000 5.000000 0,7.000000 5.000000 0,8.000000 6.000000 0,9.000000 6.000000 0,8.000000 3.000000-21,8.000000 3.000000-39,9.000000 3.000000-39,8.000000 3.000000-41</inkml:trace>
</inkml:ink>
</file>

<file path=ppt/ink/ink128.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13:37"/>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58709.000000 53666.000000 999,'-147.000000'54.000000'-19,"35.000000"1.000000"-41 ,33.000000-1.000000-41,35.000000 1.000000-38</inkml:trace>
</inkml:ink>
</file>

<file path=ppt/ink/ink1280.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3:11:43"/>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18131.000000 35171.000000 1000,'21.000000'84.000000'0,"-3.000000"-8.000000"0 ,-3.000000-9.000000 0,-3.000000-8.000000 0,-2.000000-2.000000 0,-3.000000 2.000000 0,-3.000000 3.000000 0,-3.000000 3.000000 0,-2.000000 3.000000 0,-3.000000 2.000000 0,-3.000000 3.000000 0,-3.000000 3.000000 0,-1.000000 0.000000 0,0.000000-3.000000 0,0.000000-3.000000 0,0.000000-2.000000 0,0.000000-6.000000 0,0.000000-9.000000 0,0.000000-7.000000 0,0.000000-9.000000 0</inkml:trace>
</inkml:ink>
</file>

<file path=ppt/ink/ink1281.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3:11:48"/>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19896.000000 34421.000000 1000,'-21.000000'-64.000000'0,"3.000000"6.000000"0 ,3.000000 6.000000 0,3.000000 5.000000 0,-2.000000 4.000000 0,-5.000000 3.000000 0,-6.000000 3.000000 0,-6.000000 3.000000 0,-3.000000 3.000000 0,-3.000000 7.000000 0,-3.000000 4.000000 0,-3.000000 7.000000 0,-3.000000 4.000000 0,-2.000000 6.000000 0,-3.000000 6.000000 0,-2.000000 6.000000 0,-3.000000 10.000000 0,1.000000 17.000000 0,0.000000 16.000000 0,0.000000 17.000000 0,3.000000 8.000000 0,5.000000 0.000000 0,5.000000 1.000000 0,6.000000-1.000000 0,7.000000-4.000000 0,9.000000-8.000000 0,7.000000-9.000000 0,9.000000-8.000000 0,8.000000-8.000000 0,9.000000-8.000000 0,8.000000-8.000000 0,7.000000-9.000000 0,8.000000-6.000000 0,6.000000-2.000000 0,5.000000-3.000000 0,5.000000-2.000000 0,6.000000-8.000000 0,5.000000-10.000000 0,6.000000-12.000000 0,6.000000-10.000000 0,-1.000000-8.000000 0,-5.000000-2.000000 0,-6.000000-3.000000 0,-5.000000-3.000000 0,-5.000000 3.000000 0,-6.000000 8.000000 0,-6.000000 9.000000 0,-5.000000 8.000000 0,-11.000000 6.000000 0,-17.000000 7.000000 0,-16.000000 4.000000 0,-17.000000 7.000000 0,-8.000000 13.000000 0,0.000000 22.000000 0,0.000000 22.000000 0,-1.000000 22.000000 0,1.000000 15.000000 0,0.000000 9.000000 0,0.000000 8.000000 0,0.000000 8.000000 0,0.000000 6.000000 0,0.000000 2.000000 0,0.000000 3.000000 0,0.000000 3.000000 0,-2.000000 0.000000 0,-2.000000-2.000000 0,-3.000000-4.000000 0,-3.000000-2.000000 0,3.000000-7.000000 0,9.000000-12.000000 0,7.000000-10.000000 0,9.000000-11.000000 0,5.000000-10.000000 0,4.000000-8.000000 0,1.000000-9.000000 0,4.000000-8.000000 0,1.000000-5.000000 0,0.000000-3.000000 0,0.000000-3.000000 0,0.000000-2.000000 0,-3.000000-3.000000-21,-5.000000-4.000000-39,-6.000000-1.000000-39,-5.000000-4.000000-41</inkml:trace>
</inkml:ink>
</file>

<file path=ppt/ink/ink1282.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3:11:53"/>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23381.000000 39273.000000 1000,'62.000000'-13.000000'0,"-8.000000"15.000000"0 ,-9.000000 18.000000 0,-7.000000 16.000000 0,-13.000000 8.000000 0,-17.000000 0.000000 0,-17.000000 0.000000 0,-15.000000 0.000000 0,-11.000000 0.000000 0,-2.000000 0.000000 0,-3.000000 0.000000 0,-3.000000 1.000000 0,2.000000-3.000000 0,5.000000-2.000000 0,5.000000-3.000000 0,7.000000-2.000000 0,14.000000-9.000000 0,25.000000-13.000000 0,25.000000-15.000000 0,25.000000-13.000000 0,11.000000-8.000000 0,-3.000000-4.000000 0,-3.000000-2.000000 0,-2.000000-2.000000 0,-5.000000 0.000000 0,-5.000000 7.000000 0,-5.000000 4.000000 0,-7.000000 6.000000 0,-4.000000 2.000000 0,-6.000000-3.000000 0,-6.000000-3.000000 0,-5.000000-3.000000 0,-6.000000 6.000000 0,-5.000000 14.000000 0,-6.000000 13.000000 0,-5.000000 14.000000 0,0.000000 7.000000 0,5.000000 1.000000 0,6.000000-1.000000 0,5.000000 0.000000 0,7.000000-4.000000 0,9.000000-9.000000 0,7.000000-7.000000 0,9.000000-9.000000 0,2.000000-10.000000 0,-6.000000-10.000000 0,-6.000000-12.000000 0,-5.000000-10.000000 0,-3.000000-5.000000 0,0.000000 3.000000 0,0.000000 3.000000 0,0.000000 2.000000 0,-2.000000 2.000000 0,-7.000000 0.000000 0,-4.000000 0.000000 0,-6.000000 0.000000 0,-12.000000 1.000000 0,-16.000000 3.000000 0,-16.000000 3.000000 0,-17.000000 3.000000 0,-8.000000 6.000000 0,0.000000 12.000000 0,0.000000 10.000000 0,0.000000 12.000000 0,1.000000 5.000000 0,3.000000 0.000000 0,3.000000 0.000000 0,2.000000 0.000000 0,7.000000 1.000000-21,12.000000 3.000000-39,10.000000 3.000000-39,12.000000 3.000000-41</inkml:trace>
</inkml:ink>
</file>

<file path=ppt/ink/ink1283.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3:11:56"/>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25366.000000 39318.000000 1000,'-41.000000'-29.000000'0,"5.000000"30.000000"0 ,6.000000 31.000000 0,5.000000 30.000000 0,4.000000 12.000000 0,3.000000-5.000000 0,3.000000-5.000000 0,3.000000-7.000000 0,1.000000-4.000000 0,0.000000-6.000000 0,0.000000-6.000000 0,0.000000-5.000000 0</inkml:trace>
</inkml:ink>
</file>

<file path=ppt/ink/ink1284.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3:11:57"/>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25896.000000 39494.000000 1000,'60.000000'-101.000000'0,"-10.000000"20.000000"0 ,-11.000000 19.000000 0,-12.000000 19.000000 0,-6.000000 10.000000 0,-3.000000 0.000000 0,-3.000000 0.000000 0,-3.000000 0.000000 0,-5.000000-3.000000 0,-8.000000-5.000000 0,-9.000000-6.000000 0,-8.000000-5.000000 0,-5.000000 2.000000 0,-3.000000 11.000000 0,-3.000000 12.000000 0,-3.000000 10.000000 0,-4.000000 8.000000 0,-5.000000 2.000000 0,-6.000000 2.000000 0,-6.000000 4.000000 0,-2.000000 8.000000 0,0.000000 14.000000 0,0.000000 13.000000 0,0.000000 14.000000 0,4.000000 9.000000 0,8.000000 2.000000 0,9.000000 3.000000 0,7.000000 3.000000 0,8.000000-2.000000 0,5.000000-5.000000 0,6.000000-5.000000 0,5.000000-6.000000 0,8.000000-7.000000 0,7.000000-9.000000 0,9.000000-7.000000 0,7.000000-9.000000 0,7.000000-5.000000 0,2.000000-4.000000 0,3.000000-1.000000 0,3.000000-4.000000 0,4.000000-5.000000 0,5.000000-9.000000 0,6.000000-7.000000 0,5.000000-9.000000 0,0.000000-3.000000 0,-10.000000 3.000000 0,-7.000000 3.000000 0,-9.000000 2.000000 0,-5.000000 2.000000 0,-3.000000 0.000000 0,-3.000000 0.000000 0,-3.000000 0.000000 0,-9.000000 11.000000 0,-17.000000 22.000000 0,-16.000000 22.000000 0,-17.000000 22.000000 0,-6.000000 19.000000 0,1.000000 12.000000 0,4.000000 15.000000 0,3.000000 13.000000 0,1.000000 6.000000 0,0.000000-2.000000 0,-1.000000-4.000000 0,1.000000-2.000000 0,0.000000-3.000000 0,0.000000-3.000000 0,0.000000-3.000000 0,0.000000-2.000000 0,2.000000-6.000000 0,2.000000-8.000000 0,2.000000-9.000000 0,4.000000-7.000000 0,2.000000-9.000000 0,3.000000-9.000000 0,3.000000-7.000000 0,3.000000-9.000000 0</inkml:trace>
</inkml:ink>
</file>

<file path=ppt/ink/ink1285.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3:12:02"/>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21749.000000 39185.000000 1000,'-22.000000'-55.000000'0,"0.000000"22.000000"0 ,0.000000 22.000000 0,-1.000000 22.000000 0,-1.000000 14.000000 0,-7.000000 5.000000 0,-5.000000 6.000000 0,-5.000000 5.000000 0,0.000000 6.000000 0,5.000000 6.000000 0,6.000000 5.000000 0,5.000000 5.000000 0,4.000000 2.000000 0,3.000000-3.000000 0,3.000000-3.000000 0,3.000000-2.000000 0,2.000000-2.000000 0,3.000000 0.000000 0,3.000000 0.000000 0,3.000000 0.000000 0,5.000000-2.000000 0,8.000000-7.000000 0,9.000000-4.000000 0,8.000000-6.000000 0,7.000000-10.000000 0,5.000000-14.000000 0,6.000000-13.000000 0,5.000000-14.000000 0,2.000000-13.000000 0,-3.000000-10.000000 0,-3.000000-12.000000 0,-2.000000-11.000000 0,-6.000000-4.000000 0,-9.000000 3.000000 0,-7.000000 3.000000 0,-9.000000 3.000000 0,-5.000000 2.000000 0,-3.000000 3.000000 0,-3.000000 3.000000 0,-3.000000 2.000000 0,-6.000000 5.000000 0,-12.000000 5.000000 0,-10.000000 6.000000 0,-12.000000 5.000000 0,-5.000000 4.000000 0,0.000000 3.000000 0,-1.000000 3.000000 0,1.000000 3.000000 0,2.000000 3.000000 0,2.000000 7.000000 0,2.000000 4.000000 0,4.000000 7.000000 0,4.000000 4.000000-21,5.000000 7.000000-39,6.000000 4.000000-39,5.000000 7.000000-41</inkml:trace>
</inkml:ink>
</file>

<file path=ppt/ink/ink1286.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3:12:03"/>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22102.000000 39185.000000 1000,'62.000000'66.000000'0,"-9.000000"1.000000"0 ,-7.000000-1.000000 0,-9.000000 0.000000 0,-2.000000 0.000000 0,2.000000 0.000000 0,3.000000 0.000000 0,3.000000 1.000000 0,-2.000000-3.000000 0,-5.000000-2.000000 0,-6.000000-2.000000 0,-5.000000-4.000000 0,-4.000000-3.000000-21,-4.000000-6.000000-39,-1.000000-6.000000-39,-4.000000-5.000000-41</inkml:trace>
</inkml:ink>
</file>

<file path=ppt/ink/ink1287.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3:12:03"/>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22763.000000 39185.000000 1000,'-41.000000'43.000000'0,"5.000000"-3.000000"0 ,6.000000-3.000000 0,5.000000-2.000000 0,0.000000-1.000000 0,-5.000000 3.000000 0,-6.000000 3.000000 0,-5.000000 3.000000 0,-5.000000 3.000000 0,-2.000000 2.000000 0,-3.000000 3.000000 0,-3.000000 3.000000 0,2.000000-1.000000 0,5.000000-2.000000 0,6.000000-2.000000 0,5.000000-4.000000 0</inkml:trace>
</inkml:ink>
</file>

<file path=ppt/ink/ink1288.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3:12:09"/>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6441.000000 44038.000000 1000,'-58.000000'-23.000000'0,"16.000000"-4.000000"0 ,17.000000-2.000000 0,17.000000-2.000000 0,15.000000 3.000000 0,14.000000 12.000000 0,13.000000 10.000000 0,14.000000 12.000000 0,8.000000 7.000000 0,-1.000000 7.000000 0,0.000000 5.000000 0,0.000000 5.000000 0,-1.000000 3.000000 0,-3.000000 0.000000 0,-3.000000 0.000000 0,-2.000000 0.000000 0,-8.000000 3.000000 0,-10.000000 5.000000 0,-12.000000 6.000000 0,-10.000000 6.000000 0,-13.000000 5.000000 0,-14.000000 5.000000 0,-13.000000 6.000000 0,-14.000000 5.000000 0,-9.000000 1.000000 0,-2.000000-6.000000 0,-3.000000-6.000000 0,-3.000000-5.000000 0,3.000000-7.000000 0,8.000000-8.000000 0,9.000000-9.000000 0,7.000000-8.000000 0,19.000000-9.000000 0,27.000000-11.000000 0,28.000000-12.000000 0,28.000000-11.000000 0,13.000000-5.000000 0,0.000000 0.000000 0,0.000000 0.000000 0,0.000000 0.000000 0,-2.000000 0.000000 0,-6.000000 0.000000 0,-6.000000 0.000000 0,-5.000000 0.000000 0,-6.000000 3.000000 0,-5.000000 5.000000 0,-6.000000 6.000000 0,-5.000000 5.000000 0</inkml:trace>
</inkml:ink>
</file>

<file path=ppt/ink/ink1289.xml><?xml version="1.0" encoding="utf-8"?>
<inkml:ink xmlns:inkml="http://www.w3.org/2003/InkML">
  <annotation type="ScanImages2ExtractSignatures">1</annotation>
  <annotation type="ScanImagesWidth">13</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3:12:09"/>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7808.000000 43729.000000 1000,'84.000000'-78.000000'0,"-8.000000"18.000000"0 ,-9.000000 20.000000 0,-7.000000 20.000000 0,-5.000000 13.000000 0,0.000000 8.000000 0,0.000000 9.000000 0,0.000000 8.000000 0,-2.000000 7.000000 0,-6.000000 5.000000 0,-6.000000 6.000000 0,-5.000000 5.000000 0,-7.000000 5.000000 0,-9.000000 2.000000 0,-7.000000 3.000000 0,-9.000000 3.000000 0,-11.000000 1.000000 0,-13.000000 0.000000 0,-15.000000 0.000000 0,-13.000000 0.000000 0,-9.000000 0.000000 0,-2.000000 0.000000 0,-3.000000 1.000000 0,-3.000000-1.000000 0,3.000000-4.000000 0,8.000000-8.000000 0,9.000000-9.000000 0,8.000000-8.000000 0,14.000000-4.000000 0,23.000000 0.000000 0,23.000000 0.000000 0,21.000000 0.000000 0,11.000000-2.000000 0,0.000000-6.000000 0,0.000000-6.000000 0,0.000000-5.000000 0,-2.000000-2.000000 0,-6.000000 3.000000 0,-6.000000 3.000000 0,-5.000000 3.000000 0,-6.000000 6.000000 0,-5.000000 12.000000 0,-6.000000 10.000000 0,-5.000000 12.000000 0,-8.000000 5.000000 0,-12.000000 0.000000 0,-11.000000 0.000000 0,-10.000000 1.000000 0,-8.000000-1.000000 0,-2.000000 0.000000 0,-3.000000 0.000000 0,-3.000000 0.000000 0,1.000000-4.000000 0,2.000000-8.000000 0,2.000000-9.000000 0,4.000000-7.000000 0</inkml:trace>
</inkml:ink>
</file>

<file path=ppt/ink/ink129.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13:37"/>
    </inkml:context>
    <inkml:brush xml:id="br0">
      <inkml:brushProperty name="width" value="0.0333333350718021" units="cm"/>
      <inkml:brushProperty name="height" value="0.0333333350718021" units="cm"/>
      <inkml:brushProperty name="color" value="#F2395B"/>
      <inkml:brushProperty name="ignorePressure" value="0"/>
    </inkml:brush>
  </inkml:definitions>
  <inkml:trace contextRef="#ctx0" brushRef="#br0">55790.000000 57293.000000 333,'109.000000'44.000000'167,"33.000000"31.000000"-1 ,35.000000 32.000000 1,34.000000 32.000000 0</inkml:trace>
</inkml:ink>
</file>

<file path=ppt/ink/ink1290.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3:12:10"/>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9308.000000 43597.000000 1000,'43.000000'-39.000000'0,"-3.000000"12.000000"0 ,-3.000000 10.000000 0,-3.000000 12.000000 0,0.000000 6.000000 0,-1.000000 3.000000 0,0.000000 3.000000 0,0.000000 3.000000 0,0.000000 2.000000 0,0.000000 3.000000 0,0.000000 3.000000 0,0.000000 3.000000 0,-2.000000 4.000000 0,-7.000000 5.000000 0,-5.000000 6.000000 0,-5.000000 5.000000 0,-7.000000 3.000000 0,-8.000000 0.000000 0,-9.000000 1.000000 0,-8.000000-1.000000 0,-8.000000 1.000000 0,-8.000000 3.000000 0,-9.000000 3.000000 0,-8.000000 3.000000 0,-4.000000 1.000000 0,0.000000 0.000000 0,-1.000000 1.000000 0,1.000000-1.000000 0,4.000000-3.000000 0,9.000000-5.000000 0,7.000000-6.000000 0,9.000000-5.000000 0,11.000000-4.000000 0,13.000000-3.000000 0,15.000000-3.000000 0,13.000000-2.000000 0,10.000000-5.000000 0,5.000000-5.000000 0,6.000000-6.000000 0,5.000000-5.000000 0,1.000000 1.000000 0,-6.000000 8.000000 0,-6.000000 9.000000 0,-5.000000 8.000000 0,-7.000000 5.000000 0,-8.000000 4.000000 0,-9.000000 2.000000 0,-8.000000 2.000000 0,-9.000000 8.000000 0,-12.000000 11.000000 0,-11.000000 10.000000 0,-10.000000 12.000000 0,-8.000000 1.000000 0,-2.000000-8.000000 0,-3.000000-9.000000 0,-3.000000-7.000000 0,2.000000-11.000000 0,5.000000-10.000000 0,6.000000-12.000000 0,5.000000-10.000000 0</inkml:trace>
</inkml:ink>
</file>

<file path=ppt/ink/ink1291.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3:12:10"/>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10896.000000 44656.000000 1000,'100.000000'-65.000000'0,"-23.000000"3.000000"0 ,-22.000000 3.000000 0,-22.000000 2.000000 0,-12.000000 5.000000 0,-3.000000 5.000000 0,-3.000000 5.000000 0,-3.000000 7.000000 0,-4.000000 0.000000 0,-5.000000-2.000000 0,-6.000000-3.000000 0,-5.000000-3.000000 0,-7.000000 0.000000 0,-9.000000 3.000000 0,-7.000000 3.000000 0,-9.000000 3.000000 0,-8.000000 5.000000 0,-9.000000 8.000000 0,-8.000000 9.000000 0,-8.000000 8.000000 0,-4.000000 5.000000 0,0.000000 3.000000 0,-1.000000 3.000000 0,1.000000 3.000000 0,4.000000 5.000000 0,8.000000 8.000000 0,9.000000 9.000000 0,8.000000 8.000000 0,9.000000 7.000000 0,12.000000 5.000000 0,10.000000 6.000000 0,11.000000 5.000000 0,12.000000 4.000000 0,11.000000-1.000000 0,10.000000 0.000000 0,12.000000 0.000000 0,9.000000 0.000000 0,8.000000 1.000000 0,9.000000-1.000000 0,8.000000 0.000000 0,2.000000-1.000000 0,-6.000000-3.000000 0,-6.000000-3.000000 0,-5.000000-2.000000 0,-7.000000-4.000000 0,-8.000000-2.000000 0,-9.000000-2.000000 0,-8.000000-4.000000 0,-9.000000 1.000000 0,-11.000000 2.000000 0,-12.000000 3.000000 0,-11.000000 3.000000 0,-11.000000-2.000000 0,-15.000000-5.000000 0,-14.000000-6.000000 0,-13.000000-5.000000 0,-6.000000-7.000000 0,3.000000-8.000000 0,3.000000-9.000000 0,2.000000-8.000000 0,5.000000-9.000000 0,5.000000-12.000000 0,5.000000-10.000000 0,7.000000-12.000000 0,8.000000-9.000000 0,15.000000-9.000000 0,13.000000-8.000000 0,14.000000-8.000000 0,13.000000-5.000000 0,11.000000-4.000000 0,10.000000-2.000000 0,12.000000-3.000000 0,6.000000 3.000000 0,3.000000 9.000000 0,4.000000 7.000000 0,1.000000 9.000000 0,0.000000 8.000000 0,-6.000000 8.000000 0,-6.000000 9.000000 0,-5.000000 7.000000 0,-4.000000 8.000000-21,-3.000000 5.000000-39,-3.000000 6.000000-39,-3.000000 5.000000-41</inkml:trace>
</inkml:ink>
</file>

<file path=ppt/ink/ink1292.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3:12:13"/>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12484.000000 44479.000000 1000,'-51.000000'19.000000'0,"31.000000"-5.000000"0 ,29.000000-5.000000 0,31.000000-7.000000 0,17.000000-2.000000 0,2.000000 0.000000 0,3.000000 0.000000 0,3.000000 0.000000 0,4.000000 0.000000 0,5.000000 0.000000 0,6.000000 0.000000 0,6.000000 0.000000 0,-2.000000-1.000000 0,-8.000000-3.000000 0,-9.000000-3.000000 0,-8.000000-3.000000 0,-5.000000 1.000000 0,-3.000000 2.000000 0,-2.000000 3.000000 0,-4.000000 2.000000 0</inkml:trace>
</inkml:ink>
</file>

<file path=ppt/ink/ink1293.xml><?xml version="1.0" encoding="utf-8"?>
<inkml:ink xmlns:inkml="http://www.w3.org/2003/InkML">
  <annotation type="ScanImages2ExtractSignatures">1</annotation>
  <annotation type="ScanImagesWidth">3145776</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3:12:14"/>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15484.000000 43817.000000 1000,'20.000000'125.000000'0,"-7.000000"-18.000000"0 ,-4.000000-16.000000 0,-7.000000-17.000000 0,-5.000000-2.000000 0,-5.000000 11.000000 0,-5.000000 11.000000 0,-7.000000 10.000000 0,1.000000 1.000000 0,5.000000-11.000000 0,6.000000-11.000000 0,5.000000-12.000000 0,3.000000-7.000000 0,0.000000-6.000000 0,0.000000-6.000000 0,0.000000-5.000000 0</inkml:trace>
</inkml:ink>
</file>

<file path=ppt/ink/ink1294.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3:12:15"/>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16411.000000 44126.000000 1000,'-40.000000'43.000000'0,"8.000000"-3.000000"0 ,9.000000-3.000000 0,7.000000-2.000000 0,7.000000 1.000000 0,2.000000 5.000000 0,3.000000 6.000000 0,2.000000 5.000000 0,2.000000 5.000000 0,0.000000 2.000000 0,0.000000 3.000000 0,0.000000 3.000000 0,3.000000-2.000000 0,5.000000-5.000000 0,6.000000-6.000000 0,5.000000-5.000000 0,8.000000-5.000000 0,7.000000-6.000000 0,9.000000-6.000000 0,8.000000-5.000000 0,1.000000-9.000000 0,-5.000000-10.000000 0,-6.000000-12.000000 0,-5.000000-10.000000 0,-4.000000-12.000000 0,-3.000000-10.000000 0,-3.000000-12.000000 0,-2.000000-11.000000 0,-2.000000-5.000000 0,0.000000 0.000000 0,0.000000 0.000000 0,0.000000 0.000000 0,-3.000000 2.000000 0,-5.000000 6.000000 0,-6.000000 6.000000 0,-5.000000 5.000000 0,-10.000000 6.000000 0,-14.000000 5.000000 0,-13.000000 5.000000 0,-14.000000 7.000000 0,-6.000000 4.000000 0,3.000000 7.000000 0,3.000000 4.000000 0,2.000000 6.000000 0,4.000000 6.000000 0,2.000000 6.000000 0,2.000000 4.000000 0,4.000000 7.000000 0</inkml:trace>
</inkml:ink>
</file>

<file path=ppt/ink/ink1295.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3:12:15"/>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17778.000000 43862.000000 1000,'-20.000000'71.000000'0,"2.000000"12.000000"0 ,3.000000 11.000000 0,2.000000 10.000000 0,2.000000 5.000000 0,0.000000-2.000000 0,0.000000-4.000000 0,0.000000-2.000000 0,1.000000-5.000000 0,3.000000-5.000000 0,3.000000-5.000000 0,3.000000-6.000000 0,1.000000-9.000000 0,0.000000-10.000000 0,0.000000-11.000000 0,0.000000-12.000000 0</inkml:trace>
</inkml:ink>
</file>

<file path=ppt/ink/ink1296.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3:12:16"/>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18572.000000 44700.000000 1000,'43.000000'38.000000'0,"-3.000000"-10.000000"0 ,-3.000000-12.000000 0,-2.000000-10.000000 0,-1.000000-10.000000 0,3.000000-9.000000 0,3.000000-7.000000 0,3.000000-9.000000 0,-1.000000-6.000000 0,-7.000000-2.000000 0,-4.000000-3.000000 0,-6.000000-3.000000 0,-5.000000-1.000000 0,-2.000000 0.000000 0,-3.000000 0.000000 0,-2.000000 0.000000 0,-2.000000 0.000000 0,0.000000 0.000000 0,0.000000 0.000000 0,0.000000-1.000000 0,-2.000000 3.000000 0,-2.000000 2.000000 0,-3.000000 3.000000 0,-2.000000 2.000000 0,-12.000000 6.000000 0,-19.000000 8.000000 0,-19.000000 9.000000 0,-20.000000 8.000000 0,-6.000000 11.000000 0,5.000000 13.000000 0,6.000000 15.000000 0,5.000000 13.000000 0,7.000000 7.000000 0,8.000000 0.000000 0,9.000000 1.000000 0,7.000000-1.000000 0,4.000000 7.000000 0,-3.000000 14.000000 0,-3.000000 13.000000 0,-3.000000 15.000000 0,3.000000 0.000000 0,8.000000-10.000000 0,9.000000-11.000000 0,8.000000-11.000000 0,8.000000-9.000000 0,8.000000-5.000000 0,9.000000-6.000000 0,8.000000-5.000000 0,4.000000-8.000000 0,0.000000-12.000000 0,0.000000-10.000000 0,0.000000-12.000000 0,2.000000-5.000000 0,2.000000 0.000000 0,3.000000 0.000000 0,3.000000 0.000000 0,1.000000-1.000000 0,0.000000-3.000000 0,0.000000-3.000000 0,0.000000-3.000000 0,-1.000000-1.000000-21,-3.000000 0.000000-39,-3.000000 0.000000-39,-2.000000 0.000000-41</inkml:trace>
</inkml:ink>
</file>

<file path=ppt/ink/ink1297.xml><?xml version="1.0" encoding="utf-8"?>
<inkml:ink xmlns:inkml="http://www.w3.org/2003/InkML">
  <annotation type="ScanImages2ExtractSignatures">1</annotation>
  <annotation type="ScanImagesWidth">1416508976</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3:12:16"/>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20381.000000 44523.000000 1000,'102.000000'-19.000000'0,"-16.000000"5.000000"0 ,-18.000000 6.000000 0,-15.000000 5.000000 0,-9.000000 3.000000 0,0.000000 0.000000 0,0.000000 0.000000 0,0.000000 0.000000 0,-1.000000 0.000000 0,-3.000000 0.000000 0,-3.000000 0.000000 0,-2.000000 0.000000 0</inkml:trace>
</inkml:ink>
</file>

<file path=ppt/ink/ink1298.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3:12:17"/>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22675.000000 43862.000000 1000,'-107.000000'88.000000'0,"5.000000"0.000000"0 ,5.000000 0.000000 0,6.000000 0.000000 0,4.000000 1.000000 0,3.000000-1.000000 0,3.000000 0.000000 0,2.000000 0.000000 0,7.000000-5.000000 0,12.000000-11.000000 0,10.000000-12.000000 0,12.000000-10.000000 0,16.000000-10.000000 0,22.000000-8.000000 0,22.000000-9.000000 0,22.000000-8.000000 0,19.000000-10.000000 0,17.000000-15.000000 0,17.000000-14.000000 0,16.000000-13.000000 0,4.000000-4.000000 0,-8.000000 5.000000 0,-9.000000 6.000000 0,-7.000000 5.000000 0,-6.000000 4.000000 0,-3.000000 3.000000 0,-3.000000 3.000000 0,-2.000000 3.000000 0</inkml:trace>
</inkml:ink>
</file>

<file path=ppt/ink/ink1299.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3:12:17"/>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22587.000000 43950.000000 1000,'-19.000000'109.000000'0,"5.000000"-3.000000"0 ,6.000000-3.000000 0,5.000000-2.000000 0,3.000000-2.000000 0,0.000000 0.000000 0,0.000000 1.000000 0,0.000000-1.000000 0,-2.000000-3.000000 0,-2.000000-5.000000 0,-3.000000-5.000000 0,-2.000000-6.000000 0,-1.000000-6.000000 0,3.000000-5.000000 0,3.000000-5.000000 0,3.000000-6.000000 0</inkml:trace>
</inkml:ink>
</file>

<file path=ppt/ink/ink13.xml><?xml version="1.0" encoding="utf-8"?>
<inkml:ink xmlns:inkml="http://www.w3.org/2003/InkML">
  <annotation type="ScanImages2ExtractSignatures">1</annotation>
  <annotation type="ScanImagesWidth">-2109573344</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02:00"/>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28150.000000 44350.000000 999,'-68.000000'-54.000000'0,"17.000000"45.000000"0 ,15.000000 43.000000 0,16.000000 45.000000 0,7.000000 17.000000 0,1.000000-5.000000 0,-1.000000-7.000000 0,1.000000-5.000000 0,1.000000-4.000000 0,3.000000 0.000000 0,3.000000 0.000000 0,4.000000 0.000000 0,1.000000 3.000000 0,0.000000 6.000000 0,0.000000 7.000000 0,0.000000 6.000000 0,0.000000 4.000000 0,0.000000 4.000000 0,0.000000 3.000000 0,0.000000 3.000000 0,0.000000 1.000000 0,0.000000 1.000000 0,0.000000-1.000000 0,0.000000 1.000000 0,0.000000-3.000000 0,0.000000-2.000000 0,0.000000-3.000000 0,0.000000-3.000000 0,0.000000-2.000000 0,0.000000 0.000000 0,0.000000 0.000000 0,0.000000 0.000000 0,0.000000-2.000000 0,0.000000-3.000000 0,0.000000-3.000000 0,0.000000-2.000000 0,0.000000-5.000000 0,0.000000-2.000000 0,0.000000-3.000000 0,0.000000-3.000000 0,0.000000-4.000000 0,0.000000-3.000000 0,0.000000-3.000000 0,0.000000-2.000000 0,0.000000-17.000000 0,0.000000-28.000000 0,0.000000-28.000000 0,0.000000-27.000000 0,0.000000-19.000000 0,0.000000-5.000000 0,0.000000-7.000000 0,0.000000-5.000000 0,0.000000-8.000000 0,0.000000-5.000000 0,0.000000-7.000000 0,0.000000-5.000000 0,3.000000-8.000000 0,6.000000-5.000000 0,7.000000-7.000000 0,6.000000-5.000000 0,1.000000-6.000000 0,-3.000000-3.000000 0,-3.000000-3.000000 0,-2.000000-2.000000 0,-3.000000-1.000000 0,1.000000 3.000000 0,-1.000000 3.000000 0,1.000000 4.000000 0,-3.000000 1.000000 0,-2.000000 0.000000 0,-3.000000 0.000000 0,-3.000000 0.000000 0,-2.000000 1.000000 0,0.000000 4.000000 0,0.000000 3.000000 0,0.000000 3.000000 0,-2.000000 6.000000 0,-3.000000 9.000000 0,-3.000000 10.000000 0,-2.000000 10.000000 0</inkml:trace>
</inkml:ink>
</file>

<file path=ppt/ink/ink130.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13:37"/>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59254.000000 52520.000000 999,'-148.000000'-90.000000'0,"30.000000"37.000000"0 ,32.000000 37.000000 0,29.000000 39.000000 0,16.000000 18.000000-19,0.000000-1.000000-41,1.000000 1.000000-41,-1.000000 0.000000-38</inkml:trace>
</inkml:ink>
</file>

<file path=ppt/ink/ink1300.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3:12:17"/>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23910.000000 44303.000000 1000,'104.000000'-2.000000'0,"-15.000000"-2.000000"0 ,-13.000000-3.000000 0,-14.000000-2.000000 0,-8.000000-2.000000 0,-3.000000 0.000000 0,-3.000000 0.000000 0,-2.000000 0.000000 0,-2.000000 1.000000 0,0.000000 3.000000 0,0.000000 3.000000 0,0.000000 2.000000 0</inkml:trace>
</inkml:ink>
</file>

<file path=ppt/ink/ink1301.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3:12:17"/>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24352.000000 44788.000000 1000,'103.000000'36.000000'0,"-13.000000"-17.000000"0 ,-15.000000-16.000000 0,-12.000000-17.000000 0,-11.000000-7.000000 0,-5.000000 4.000000 0,-6.000000 1.000000 0,-5.000000 4.000000 0,-3.000000 1.000000 0,0.000000 0.000000 0,0.000000 0.000000 0,0.000000 0.000000 0</inkml:trace>
</inkml:ink>
</file>

<file path=ppt/ink/ink1302.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3:12:18"/>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27351.000000 40950.000000 1000,'38.000000'70.000000'0,"-15.000000"9.000000"0 ,-13.000000 8.000000 0,-14.000000 8.000000 0,-13.000000 11.000000 0,-10.000000 14.000000 0,-12.000000 14.000000 0,-11.000000 13.000000 0,-10.000000 12.000000 0,-12.000000 7.000000 0,-11.000000 10.000000 0,-11.000000 7.000000 0,-5.000000-1.000000 0,0.000000-11.000000 0,0.000000-11.000000 0,-1.000000-11.000000 0,4.000000-13.000000 0,5.000000-13.000000 0,6.000000-14.000000 0,4.000000-14.000000 0,10.000000-14.000000 0,10.000000-13.000000 0,11.000000-14.000000 0,12.000000-14.000000 0,6.000000-9.000000 0,3.000000-2.000000 0,3.000000-3.000000 0,3.000000-2.000000 0</inkml:trace>
</inkml:ink>
</file>

<file path=ppt/ink/ink1303.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3:12:18"/>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25807.000000 43376.000000 1000,'-62.000000'106.000000'0,"9.000000"-8.000000"0 ,7.000000-8.000000 0,9.000000-9.000000 0,7.000000-5.000000 0,5.000000-3.000000 0,5.000000-3.000000 0,7.000000-2.000000 0,7.000000-6.000000 0,12.000000-8.000000 0,10.000000-9.000000 0,12.000000-7.000000 0,10.000000-9.000000 0,12.000000-9.000000 0,11.000000-7.000000 0,10.000000-9.000000 0,10.000000-8.000000 0,9.000000-9.000000 0,8.000000-7.000000 0,8.000000-9.000000 0,-6.000000-3.000000-21,-23.000000 3.000000-39,-22.000000 3.000000-39,-22.000000 2.000000-41</inkml:trace>
</inkml:ink>
</file>

<file path=ppt/ink/ink1304.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3:13:24"/>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27175.000000 44214.000000 1000,'-39.000000'43.000000'0,"12.000000"-3.000000"0 ,10.000000-3.000000 0,12.000000-2.000000 0,5.000000 2.000000 0,0.000000 9.000000 0,0.000000 7.000000 0,0.000000 9.000000 0,0.000000 6.000000 0,0.000000 2.000000 0,0.000000 3.000000 0,0.000000 3.000000 0,0.000000 0.000000 0,0.000000-3.000000 0,0.000000-3.000000 0,0.000000-2.000000 0,0.000000-21.000000 0,0.000000-39.000000 0,0.000000-38.000000 0,0.000000-39.000000 0,3.000000-17.000000 0,5.000000 6.000000 0,6.000000 6.000000 0,5.000000 5.000000 0,0.000000 4.000000 0,-5.000000 3.000000 0,-6.000000 3.000000 0,-5.000000 2.000000 0,-3.000000 5.000000 0,0.000000 5.000000 0,0.000000 6.000000 0,0.000000 5.000000 0,-1.000000 17.000000 0,-4.000000 27.000000 0,-1.000000 28.000000 0,-4.000000 27.000000 0,-1.000000 14.000000 0,0.000000 1.000000 0,0.000000-1.000000 0,0.000000 0.000000 0,0.000000 0.000000 0,0.000000 0.000000 0,0.000000 1.000000 0,0.000000-1.000000 0,0.000000-1.000000 0,0.000000-3.000000 0,0.000000-3.000000 0,0.000000-2.000000 0,1.000000-6.000000 0,3.000000-9.000000 0,3.000000-7.000000 0,3.000000-9.000000 0,3.000000-12.000000-21,6.000000-17.000000-39,6.000000-16.000000-39,6.000000-17.000000-41</inkml:trace>
</inkml:ink>
</file>

<file path=ppt/ink/ink1305.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3:13:26"/>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28234.000000 43906.000000 1000,'118.000000'42.000000'0,"-27.000000"-2.000000"0 ,-27.000000-2.000000 0,-28.000000-4.000000 0,-16.000000-1.000000 0,-2.000000 0.000000 0,-3.000000 0.000000 0,-2.000000 0.000000 0,-5.000000 3.000000 0,-5.000000 6.000000 0,-6.000000 5.000000 0,-5.000000 5.000000 0,-6.000000 2.000000 0,-5.000000-3.000000 0,-6.000000-3.000000 0,-5.000000-3.000000 0,-4.000000-2.000000 0,2.000000-3.000000 0,-2.000000-3.000000 0,1.000000-2.000000 0,1.000000-3.000000 0,3.000000-4.000000 0,3.000000-1.000000 0,3.000000-4.000000 0,10.000000-9.000000 0,20.000000-17.000000 0,19.000000-16.000000 0,20.000000-17.000000 0,7.000000-3.000000 0,-7.000000 12.000000 0,-4.000000 10.000000 0,-6.000000 12.000000 0,-2.000000 6.000000 0,3.000000 3.000000 0,3.000000 3.000000 0,3.000000 3.000000 0,-3.000000 6.000000 0,-8.000000 12.000000 0,-9.000000 11.000000 0,-8.000000 10.000000 0,-7.000000 9.000000 0,-5.000000 6.000000 0,-5.000000 4.000000 0,-7.000000 7.000000 0,-3.000000-1.000000 0,-3.000000-5.000000 0,-3.000000-5.000000 0,-3.000000-6.000000 0,-2.000000-6.000000 0,-4.000000-5.000000 0,-1.000000-6.000000 0,-4.000000-5.000000 0</inkml:trace>
</inkml:ink>
</file>

<file path=ppt/ink/ink1306.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3:13:27"/>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29954.000000 43862.000000 1000,'-19.000000'144.000000'0,"5.000000"-18.000000"0 ,6.000000-20.000000 0,5.000000-19.000000 0,3.000000-7.000000 0,0.000000 5.000000 0,0.000000 6.000000 0,0.000000 6.000000 0,0.000000-2.000000 0,0.000000-8.000000 0,0.000000-9.000000 0,0.000000-7.000000 0,0.000000-9.000000 0,0.000000-9.000000 0,0.000000-7.000000 0,0.000000-9.000000 0,0.000000-13.000000 0,0.000000-20.000000 0,0.000000-19.000000 0,0.000000-20.000000 0,2.000000-13.000000 0,2.000000-9.000000 0,3.000000-8.000000 0,2.000000-8.000000 0,2.000000-2.000000 0,0.000000 2.000000 0,1.000000 2.000000 0,-2.000000 4.000000 0,2.000000 2.000000 0,-1.000000 3.000000 0,-1.000000 3.000000 0,1.000000 2.000000 0,-1.000000 5.000000 0,-3.000000 5.000000 0,-3.000000 5.000000 0,-3.000000 7.000000 0,-3.000000 11.000000 0,-6.000000 20.000000 0,-7.000000 19.000000 0,-4.000000 20.000000 0,0.000000 13.000000 0,5.000000 8.000000 0,6.000000 9.000000 0,5.000000 8.000000 0,4.000000 4.000000 0,-2.000000 1.000000 0,1.000000-1.000000 0,0.000000 0.000000 0,1.000000 2.000000 0,-2.000000 2.000000 0,1.000000 3.000000 0,0.000000 3.000000 0,-1.000000-3.000000 0,-3.000000-8.000000 0,-3.000000-9.000000 0,-3.000000-7.000000 0,1.000000-8.000000 0,2.000000-5.000000 0,3.000000-6.000000 0,2.000000-5.000000 0,4.000000-12.000000-21,2.000000-20.000000-39,3.000000-19.000000-39,2.000000-20.000000-41</inkml:trace>
</inkml:ink>
</file>

<file path=ppt/ink/ink1307.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3:13:31"/>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31234.000000 44391.000000 1000,'-62.000000'-41.000000'0,"8.000000"5.000000"0 ,8.000000 5.000000 0,9.000000 7.000000 0,4.000000 3.000000 0,0.000000 3.000000 0,0.000000 3.000000 0,0.000000 2.000000 0,0.000000 11.000000 0,0.000000 15.000000 0,-1.000000 18.000000 0,1.000000 16.000000 0,3.000000 13.000000 0,5.000000 12.000000 0,6.000000 11.000000 0,5.000000 10.000000 0,3.000000 4.000000 0,0.000000-6.000000 0,0.000000-6.000000 0,0.000000-5.000000 0,2.000000-5.000000 0,2.000000-6.000000 0,2.000000-6.000000 0,4.000000-5.000000 0,8.000000-12.000000 0,14.000000-20.000000 0,13.000000-19.000000 0,14.000000-20.000000 0,5.000000-17.000000 0,-7.000000-17.000000 0,-4.000000-16.000000 0,-6.000000-17.000000 0,-3.000000-6.000000 0,0.000000 6.000000 0,0.000000 6.000000 0,0.000000 5.000000 0,-4.000000 5.000000 0,-8.000000 7.000000 0,-9.000000 4.000000 0,-8.000000 6.000000 0,-2.000000 21.000000 0,2.000000 36.000000 0,3.000000 35.000000 0,2.000000 37.000000 0,4.000000 13.000000 0,2.000000-8.000000 0,3.000000-9.000000 0,3.000000-8.000000 0,2.000000-6.000000 0,3.000000-6.000000 0,3.000000-6.000000 0,3.000000-5.000000 0,1.000000-7.000000 0,0.000000-8.000000 0,0.000000-9.000000 0,0.000000-8.000000 0</inkml:trace>
</inkml:ink>
</file>

<file path=ppt/ink/ink1308.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3:13:38"/>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28410.000000 40685.000000 1000,'-60.000000'7.000000'0,"10.000000"14.000000"0 ,11.000000 13.000000 0,12.000000 15.000000 0,8.000000 6.000000 0,5.000000 0.000000 0,5.000000 0.000000 0,7.000000 0.000000 0,3.000000 0.000000 0,3.000000 0.000000 0,3.000000 1.000000 0,3.000000-1.000000 0,3.000000-3.000000 0,7.000000-5.000000 0,4.000000-6.000000 0,7.000000-5.000000 0,2.000000-7.000000 0,0.000000-8.000000 0,0.000000-9.000000 0,0.000000-8.000000 0,0.000000-9.000000 0,1.000000-12.000000 0,-1.000000-10.000000 0,0.000000-12.000000 0,-2.000000-6.000000 0,-2.000000-4.000000 0,-3.000000-2.000000 0,-2.000000-2.000000 0,-5.000000-1.000000 0,-5.000000 3.000000 0,-6.000000 3.000000 0,-5.000000 2.000000 0,-6.000000 3.000000 0,-5.000000 3.000000 0,-6.000000 3.000000 0,-5.000000 3.000000 0,-5.000000 2.000000 0,-2.000000 3.000000 0,-3.000000 3.000000 0,-2.000000 2.000000 0,-2.000000 4.000000 0,0.000000 2.000000 0,0.000000 3.000000 0,-1.000000 2.000000 0,2.000000 6.000000 0,4.000000 9.000000 0,1.000000 7.000000 0,4.000000 9.000000 0,5.000000 6.000000-21,8.000000 2.000000-39,9.000000 3.000000-39,8.000000 3.000000-41</inkml:trace>
</inkml:ink>
</file>

<file path=ppt/ink/ink1309.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3:13:38"/>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28984.000000 40465.000000 1000,'121.000000'82.000000'0,"-22.000000"-10.000000"0 ,-21.000000-11.000000 0,-23.000000-12.000000 0,-13.000000-3.000000 0,-2.000000 2.000000 0,-2.000000 3.000000 0,-4.000000 3.000000 0,-2.000000-3.000000 0,-3.000000-8.000000 0,-3.000000-9.000000 0,-3.000000-8.000000 0</inkml:trace>
</inkml:ink>
</file>

<file path=ppt/ink/ink131.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13:54"/>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95900.000000 11700.000000 999,'132.000000'-116.000000'0,"17.000000"19.000000"0 ,15.000000 19.000000 0,16.000000 19.000000 0,9.000000 10.000000 0,3.000000 4.000000 0,3.000000 3.000000 0,4.000000 3.000000 0,-3.000000 6.000000 0,-5.000000 9.000000 0,-7.000000 10.000000 0,-5.000000 10.000000 0,-4.000000 8.000000 0,0.000000 10.000000 0,0.000000 10.000000 0,0.000000 9.000000 0,4.000000 1.000000 0,10.000000-6.000000 0,10.000000-6.000000 0,9.000000-6.000000 0,7.000000-4.000000 0,7.000000 1.000000 0,6.000000-1.000000 0,7.000000 1.000000 0,-3.000000-3.000000 0,-8.000000-2.000000 0,-10.000000-3.000000 0,-9.000000-3.000000 0,-12.000000-2.000000 0,-11.000000 0.000000 0,-14.000000 0.000000 0,-11.000000 0.000000 0,-15.000000 0.000000 0,-16.000000 0.000000 0,-15.000000 0.000000 0,-15.000000 0.000000 0,-15.000000 4.000000 0,-12.000000 10.000000 0,-13.000000 10.000000 0,-12.000000 9.000000 0</inkml:trace>
</inkml:ink>
</file>

<file path=ppt/ink/ink1310.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3:13:38"/>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29690.000000 40332.000000 1000,'-60.000000'62.000000'0,"15.000000"-8.000000"0 ,13.000000-8.000000 0,14.000000-9.000000 0,7.000000-3.000000 0,0.000000 3.000000 0,0.000000 3.000000 0,0.000000 3.000000 0,-1.000000 4.000000 0,-3.000000 5.000000 0,-3.000000 6.000000 0,-3.000000 6.000000 0,-1.000000 1.000000 0,0.000000-3.000000 0,0.000000-3.000000 0,0.000000-3.000000 0,0.000000-3.000000-21,0.000000-6.000000-39,0.000000-6.000000-39,0.000000-5.000000-41</inkml:trace>
</inkml:ink>
</file>

<file path=ppt/ink/ink1311.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3:13:39"/>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30131.000000 39979.000000 1000,'19.000000'86.000000'0,"-5.000000"-6.000000"0 ,-6.000000-6.000000 0,-5.000000-5.000000 0,-3.000000-1.000000 0,0.000000 2.000000 0,0.000000 3.000000 0,0.000000 3.000000 0,0.000000 1.000000 0,0.000000 0.000000 0,0.000000 1.000000 0,0.000000-1.000000 0,0.000000-3.000000 0,0.000000-5.000000 0,0.000000-5.000000 0,0.000000-7.000000 0,0.000000-4.000000-21,0.000000-6.000000-39,0.000000-6.000000-39,0.000000-5.000000-41</inkml:trace>
</inkml:ink>
</file>

<file path=ppt/ink/ink1312.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3:13:39"/>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30660.000000 39847.000000 1000,'99.000000'28.000000'0,"-21.000000"10.000000"0 ,-23.000000 12.000000 0,-22.000000 10.000000 0,-17.000000 7.000000 0,-10.000000-1.000000 0,-12.000000 0.000000 0,-10.000000 0.000000 0,-8.000000-1.000000 0,-2.000000-3.000000 0,-3.000000-3.000000 0,-2.000000-2.000000 0,0.000000-5.000000 0,6.000000-5.000000 0,6.000000-6.000000 0,5.000000-5.000000 0,12.000000-10.000000 0,15.000000-13.000000 0,18.000000-15.000000 0,16.000000-13.000000 0,5.000000-5.000000 0,-5.000000 2.000000 0,-6.000000 3.000000 0,-5.000000 2.000000 0,-3.000000 13.000000 0,0.000000 22.000000 0,0.000000 22.000000 0,0.000000 23.000000 0,-5.000000 7.000000 0,-12.000000-5.000000 0,-10.000000-6.000000 0,-12.000000-5.000000 0,-6.000000 0.000000 0,-3.000000 6.000000 0,-3.000000 4.000000 0,-3.000000 7.000000 0,1.000000-3.000000 0,2.000000-12.000000 0,3.000000-10.000000 0,2.000000-12.000000 0</inkml:trace>
</inkml:ink>
</file>

<file path=ppt/ink/ink1313.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3:13:39"/>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31675.000000 39979.000000 1000,'19.000000'185.000000'0,"-5.000000"-28.000000"0 ,-6.000000-27.000000 0,-5.000000-28.000000 0,-3.000000-17.000000 0,0.000000-5.000000 0,0.000000-5.000000 0,0.000000-6.000000 0,3.000000-7.000000 0,5.000000-9.000000 0,6.000000-7.000000 0,5.000000-9.000000 0</inkml:trace>
</inkml:ink>
</file>

<file path=ppt/ink/ink1314.xml><?xml version="1.0" encoding="utf-8"?>
<inkml:ink xmlns:inkml="http://www.w3.org/2003/InkML">
  <annotation type="ScanImages2ExtractSignatures">1</annotation>
  <annotation type="ScanImagesWidth">3145776</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3:13:40"/>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32734.000000 40200.000000 1000,'-3.000000'-62.000000'0,"-5.000000"8.000000"0 ,-6.000000 9.000000 0,-5.000000 7.000000 0,-5.000000 9.000000 0,-2.000000 9.000000 0,-3.000000 7.000000 0,-3.000000 9.000000 0,-1.000000 10.000000 0,0.000000 10.000000 0,0.000000 12.000000 0,0.000000 10.000000 0,1.000000 7.000000 0,3.000000-1.000000 0,3.000000 0.000000 0,3.000000 0.000000 0,3.000000 3.000000 0,7.000000 5.000000 0,4.000000 6.000000 0,6.000000 6.000000 0,5.000000-1.000000 0,2.000000-5.000000 0,3.000000-6.000000 0,3.000000-5.000000 0,2.000000-4.000000 0,3.000000-3.000000 0,3.000000-3.000000 0,3.000000-2.000000 0,2.000000-5.000000 0,3.000000-5.000000 0,3.000000-6.000000 0,3.000000-5.000000 0,0.000000-9.000000 0,-4.000000-10.000000 0,-1.000000-12.000000 0,-4.000000-10.000000 0,-1.000000-12.000000 0,0.000000-11.000000 0,0.000000-10.000000 0,1.000000-12.000000 0,-3.000000-4.000000 0,-2.000000 3.000000 0,-3.000000 3.000000 0,-2.000000 2.000000 0,-4.000000 6.000000 0,-2.000000 8.000000 0,-3.000000 9.000000 0,-2.000000 8.000000 0,-2.000000 13.000000 0,0.000000 20.000000 0,0.000000 19.000000 0,0.000000 20.000000 0,4.000000 13.000000 0,8.000000 9.000000 0,9.000000 7.000000 0,8.000000 9.000000 0,4.000000 5.000000 0,0.000000-1.000000 0,0.000000 0.000000 0,0.000000 0.000000 0,0.000000-1.000000 0,0.000000-3.000000 0,1.000000-3.000000 0,-1.000000-2.000000 0,-2.000000-7.000000-21,-2.000000-12.000000-39,-3.000000-10.000000-39,-2.000000-12.000000-41</inkml:trace>
</inkml:ink>
</file>

<file path=ppt/ink/ink1315.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3:13:55"/>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19764.000000 15892.000000 1000,'93.000000'45.000000'0,"12.000000"4.000000"0 ,11.000000 2.000000 0,11.000000 3.000000 0,8.000000-6.000000 0,6.000000-14.000000 0,4.000000-13.000000 0,7.000000-14.000000 0,7.000000-11.000000 0,8.000000-9.000000 0,8.000000-7.000000 0,8.000000-9.000000 0,3.000000-6.000000 0,-2.000000-2.000000 0,-4.000000-3.000000 0,-2.000000-3.000000 0,-7.000000 3.000000 0,-11.000000 9.000000 0,-11.000000 7.000000 0,-11.000000 9.000000 0,-12.000000 4.000000 0,-10.000000 0.000000 0,-11.000000 0.000000 0,-11.000000 0.000000 0,-13.000000 0.000000 0,-13.000000 0.000000 0,-15.000000 0.000000 0,-13.000000 0.000000 0,-11.000000-3.000000-21,-8.000000-5.000000-39,-9.000000-6.000000-39,-7.000000-6.000000-41</inkml:trace>
</inkml:ink>
</file>

<file path=ppt/ink/ink1316.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3:13:56"/>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22940.000000 15142.000000 1000,'146.000000'25.000000'0,"-16.000000"5.000000"0 ,-17.000000 6.000000 0,-17.000000 5.000000 0,-8.000000 1.000000 0,0.000000-6.000000 0,1.000000-6.000000 0,-1.000000-5.000000 0,-4.000000 0.000000 0,-8.000000 5.000000 0,-8.000000 6.000000 0,-9.000000 5.000000 0,-11.000000 5.000000 0,-13.000000 2.000000 0,-15.000000 3.000000 0,-13.000000 3.000000 0,-13.000000 2.000000 0,-10.000000 3.000000 0,-12.000000 3.000000 0,-10.000000 3.000000 0,-9.000000-1.000000 0,-5.000000-6.000000 0,-6.000000-6.000000 0,-6.000000-5.000000 0,4.000000-6.000000-21,10.000000-5.000000-39,11.000000-6.000000-39,12.000000-5.000000-41</inkml:trace>
</inkml:ink>
</file>

<file path=ppt/ink/ink1317.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3:13:56"/>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25410.000000 15230.000000 1000,'-100.000000'40.000000'0,"18.000000"-8.000000"0 ,20.000000-9.000000 0,20.000000-7.000000 0,7.000000-4.000000 0,-2.000000 3.000000 0,-3.000000 3.000000 0,-3.000000 3.000000 0,5.000000 4.000000 0,10.000000 5.000000 0,12.000000 6.000000 0,10.000000 5.000000 0,9.000000 6.000000 0,5.000000 5.000000 0,6.000000 6.000000 0,5.000000 6.000000 0,7.000000 0.000000 0,9.000000-2.000000 0,7.000000-2.000000 0,9.000000-4.000000 0,4.000000-5.000000 0,1.000000-8.000000 0,-1.000000-9.000000 0,0.000000-7.000000 0,0.000000-8.000000 0,0.000000-5.000000 0,1.000000-6.000000 0,-1.000000-5.000000 0,-3.000000-7.000000 0,-5.000000-9.000000 0,-6.000000-7.000000 0,-5.000000-9.000000 0,-3.000000-3.000000 0,0.000000 3.000000 0,0.000000 3.000000 0,0.000000 2.000000 0,-4.000000 1.000000 0,-8.000000-3.000000 0,-9.000000-3.000000 0,-7.000000-3.000000 0,-5.000000-1.000000 0,0.000000 0.000000 0,0.000000 0.000000 0,0.000000 0.000000 0,0.000000 11.000000 0,0.000000 22.000000 0,0.000000 22.000000 0,0.000000 22.000000 0,4.000000 10.000000 0,8.000000-3.000000 0,9.000000-3.000000 0,8.000000-3.000000 0,5.000000-5.000000 0,3.000000-8.000000 0,4.000000-9.000000 0,1.000000-7.000000 0,1.000000-9.000000 0,-3.000000-9.000000 0,-3.000000-8.000000 0,-2.000000-7.000000 0,-5.000000-10.000000 0,-5.000000-7.000000 0,-6.000000-9.000000 0,-5.000000-8.000000 0,-4.000000-4.000000 0,-4.000000 0.000000 0,-1.000000 0.000000 0,-4.000000 0.000000 0,-4.000000 1.000000 0,-5.000000 3.000000 0,-6.000000 3.000000 0,-5.000000 2.000000 0,-6.000000 6.000000 0,-5.000000 8.000000 0,-6.000000 9.000000 0,-6.000000 8.000000 0,-2.000000 5.000000 0,0.000000 3.000000 0,0.000000 3.000000 0,0.000000 3.000000 0,4.000000 6.000000 0,8.000000 12.000000 0,9.000000 10.000000 0,8.000000 12.000000 0,5.000000 4.000000-21,3.000000-3.000000-39,3.000000-3.000000-39,3.000000-3.000000-41</inkml:trace>
</inkml:ink>
</file>

<file path=ppt/ink/ink1318.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3:13:57"/>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26690.000000 15230.000000 1000,'0.000000'86.000000'0,"0.000000"-6.000000"0 ,0.000000-6.000000 0,0.000000-5.000000 0,2.000000-3.000000 0,7.000000 0.000000 0,5.000000 1.000000 0,5.000000-1.000000 0,3.000000-6.000000 0,0.000000-10.000000 0,0.000000-11.000000 0,0.000000-12.000000 0,2.000000-6.000000 0,2.000000-3.000000 0,3.000000-3.000000 0,2.000000-3.000000 0,1.000000-6.000000 0,-3.000000-12.000000 0,-3.000000-10.000000 0,-2.000000-12.000000 0,-4.000000-6.000000 0,-2.000000-3.000000 0,-3.000000-3.000000 0,-2.000000-3.000000 0,-2.000000-1.000000 0,0.000000 0.000000 0,0.000000 0.000000 0,0.000000-1.000000 0,-1.000000 3.000000 0,-3.000000 2.000000 0,-3.000000 2.000000 0,-3.000000 4.000000 0,-1.000000 12.000000 0,0.000000 22.000000 0,0.000000 22.000000 0,0.000000 22.000000 0,3.000000 10.000000 0,5.000000-3.000000 0,6.000000-3.000000 0,5.000000-2.000000 0,7.000000-6.000000 0,9.000000-9.000000 0,7.000000-7.000000 0,10.000000-9.000000 0,-1.000000-10.000000 0,-9.000000-10.000000 0,-7.000000-12.000000 0,-9.000000-10.000000 0,-4.000000-8.000000 0,0.000000-2.000000 0,0.000000-3.000000 0,0.000000-3.000000 0,-1.000000 1.000000 0,-3.000000 2.000000 0,-3.000000 2.000000 0,-3.000000 4.000000 0,-1.000000 1.000000 0,0.000000 0.000000 0,1.000000 0.000000 0,-2.000000 0.000000 0,0.000000 12.000000 0,-3.000000 25.000000 0,-3.000000 25.000000 0,-2.000000 25.000000 0,-2.000000 12.000000 0,0.000000 0.000000 0,-1.000000 0.000000 0,2.000000 1.000000 0,-1.000000-4.000000 0,0.000000-5.000000 0,-1.000000-6.000000 0,2.000000-5.000000 0,1.000000-12.000000 0,6.000000-20.000000 0,6.000000-19.000000 0,6.000000-20.000000 0,2.000000-10.000000 0,0.000000-4.000000 0,0.000000-2.000000 0,0.000000-2.000000 0,-2.000000-4.000000 0,-2.000000-2.000000 0,-2.000000-3.000000 0,-4.000000-3.000000 0,-1.000000 2.000000 0,0.000000 5.000000 0,0.000000 6.000000 0,0.000000 5.000000 0,3.000000 15.000000 0,5.000000 25.000000 0,6.000000 25.000000 0,5.000000 25.000000 0,2.000000 11.000000 0,-3.000000-3.000000 0,-3.000000-3.000000 0,-2.000000-2.000000 0,-1.000000-4.000000 0,3.000000-2.000000 0,3.000000-2.000000 0,3.000000-4.000000 0,2.000000-8.000000 0,4.000000-13.000000 0,2.000000-15.000000 0,2.000000-13.000000 0,0.000000-10.000000-21,-6.000000-5.000000-39,-6.000000-6.000000-39,-5.000000-5.000000-41</inkml:trace>
</inkml:ink>
</file>

<file path=ppt/ink/ink1319.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3:13:57"/>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29072.000000 14745.000000 1000,'0.000000'-81.000000'0,"0.000000"13.000000"0 ,0.000000 14.000000 0,0.000000 14.000000 0,-1.000000 17.000000 0,-4.000000 19.000000 0,-2.000000 19.000000 0,-2.000000 19.000000 0,-1.000000 16.000000 0,3.000000 11.000000 0,3.000000 10.000000 0,3.000000 12.000000 0,1.000000 9.000000 0,0.000000 9.000000 0,0.000000 8.000000 0,0.000000 8.000000 0,1.000000 0.000000 0,3.000000-8.000000 0,3.000000-8.000000 0,3.000000-9.000000 0,2.000000-5.000000 0,3.000000-3.000000 0,3.000000-2.000000 0,3.000000-4.000000 0,3.000000-9.000000-21,2.000000-17.000000-39,3.000000-16.000000-39,2.000000-16.000000-41</inkml:trace>
</inkml:ink>
</file>

<file path=ppt/ink/ink132.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13:55"/>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6050.000000 13750.000000 999,'-54.000000'-60.000000'0,"45.000000"32.000000"0 ,43.000000 31.000000 0,45.000000 32.000000 0,25.000000 11.000000 0,10.000000-5.000000 0,10.000000-7.000000 0,9.000000-5.000000 0,15.000000-6.000000 0,22.000000-3.000000 0,22.000000-3.000000 0,23.000000-2.000000 0,20.000000-5.000000 0,23.000000-2.000000 0,22.000000-3.000000 0,22.000000-3.000000 0,13.000000-2.000000 0,7.000000 0.000000 0,6.000000 0.000000 0,7.000000 0.000000 0,2.000000 1.000000 0,1.000000 4.000000 0,-1.000000 3.000000 0,1.000000 3.000000 0,-15.000000-1.000000 0,-28.000000-2.000000 0,-28.000000-3.000000 0,-27.000000-3.000000 0,0.000000-2.000000 0,32.000000 0.000000 0,31.000000 0.000000 0,32.000000 0.000000 0,5.000000 0.000000 0,-18.000000 0.000000 0,-19.000000 0.000000 0,-18.000000 0.000000 0,-9.000000 0.000000 0,4.000000 0.000000 0,3.000000 0.000000 0,3.000000 0.000000 0,3.000000 0.000000 0,3.000000 0.000000 0,3.000000 0.000000 0,4.000000 0.000000 0,-1.000000 3.000000 0,-3.000000 6.000000 0,-3.000000 7.000000 0,-2.000000 6.000000 0,-8.000000 3.000000 0,-8.000000 0.000000 0,-10.000000 0.000000 0,-9.000000 0.000000 0,-10.000000 0.000000 0,-9.000000 0.000000 0,-10.000000 0.000000 0,-8.000000 0.000000 0,-4.000000 0.000000 0,3.000000 0.000000 0,3.000000 0.000000 0,4.000000 0.000000 0,-1.000000 1.000000 0,-3.000000 4.000000 0,-3.000000 3.000000 0,-2.000000 3.000000 0,-8.000000-4.000000 0,-8.000000-8.000000 0,-10.000000-10.000000 0,-9.000000-9.000000 0,16.000000-10.000000 0,45.000000-9.000000 0,43.000000-10.000000 0,45.000000-8.000000 0,2.000000-6.000000 0,-37.000000 1.000000 0,-38.000000-1.000000 0,-37.000000 1.000000 0,-13.000000-3.000000 0,13.000000-2.000000 0,12.000000-3.000000 0,13.000000-3.000000 0,-12.000000 2.000000 0,-33.000000 10.000000 0,-35.000000 10.000000 0,-34.000000 9.000000 0,-24.000000 6.000000 0,-12.000000 3.000000 0,-13.000000 3.000000 0,-12.000000 4.000000 0,-9.000000 4.000000 0,-2.000000 6.000000 0,-3.000000 7.000000 0,-3.000000 6.000000 0</inkml:trace>
</inkml:ink>
</file>

<file path=ppt/ink/ink1320.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3:13:57"/>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28410.000000 15010.000000 1000,'228.000000'-38.000000'0,"-31.000000"15.000000"0 ,-30.000000 13.000000 0,-31.000000 14.000000 0,-25.000000 8.000000 0,-23.000000-1.000000 0,-22.000000 0.000000 0,-22.000000 0.000000 0,-10.000000 0.000000-21,4.000000 0.000000-39,1.000000 0.000000-39,4.000000 0.000000-41</inkml:trace>
</inkml:ink>
</file>

<file path=ppt/ink/ink1321.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3:14:01"/>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19234.000000 41568.000000 1000,'-43.000000'-38.000000'0,"3.000000"15.000000"0 ,3.000000 13.000000 0,3.000000 14.000000 0,2.000000 12.000000 0,3.000000 7.000000 0,3.000000 9.000000 0,2.000000 8.000000 0,4.000000 5.000000 0,2.000000 3.000000 0,3.000000 3.000000 0,2.000000 3.000000 0,8.000000-4.000000 0,10.000000-12.000000 0,12.000000-10.000000 0,10.000000-11.000000 0,7.000000-6.000000 0,-1.000000 0.000000 0,0.000000 0.000000 0,0.000000 0.000000 0,1.000000-3.000000 0,3.000000-5.000000 0,3.000000-6.000000 0,3.000000-5.000000 0,0.000000-6.000000 0,-3.000000-5.000000 0,-3.000000-6.000000 0,-2.000000-6.000000 0,-4.000000 0.000000 0,-2.000000 2.000000 0,-3.000000 3.000000 0,-2.000000 2.000000 0,-5.000000 10.000000 0,-5.000000 17.000000 0,-6.000000 16.000000 0,-5.000000 17.000000 0,0.000000 6.000000 0,5.000000-7.000000 0,6.000000-4.000000 0,5.000000-6.000000 0,6.000000-7.000000 0,5.000000-9.000000 0,6.000000-7.000000 0,5.000000-9.000000 0,1.000000-10.000000 0,-6.000000-10.000000 0,-6.000000-12.000000 0,-5.000000-11.000000 0,-5.000000-2.000000 0,-2.000000 5.000000 0,-3.000000 6.000000 0,-2.000000 5.000000 0,-8.000000 4.000000 0,-10.000000 3.000000 0,-12.000000 3.000000 0,-10.000000 3.000000 0,-6.000000 3.000000 0,0.000000 6.000000 0,0.000000 6.000000 0,-1.000000 5.000000 0,4.000000 8.000000 0,5.000000 7.000000 0,6.000000 9.000000 0,5.000000 8.000000 0</inkml:trace>
</inkml:ink>
</file>

<file path=ppt/ink/ink1322.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3:14:02"/>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20337.000000 41523.000000 1000,'0.000000'82.000000'0,"0.000000"-15.000000"0 ,0.000000-13.000000 0,0.000000-14.000000 0,1.000000-7.000000 0,3.000000 0.000000 0,4.000000 0.000000 0,1.000000 0.000000 0,5.000000-1.000000 0,5.000000-3.000000 0,6.000000-3.000000 0,5.000000-2.000000 0,2.000000-8.000000 0,-3.000000-10.000000 0,-3.000000-12.000000 0,-2.000000-10.000000 0,-2.000000-9.000000 0,0.000000-5.000000 0,0.000000-6.000000 0,0.000000-6.000000 0,-2.000000 0.000000 0,-2.000000 2.000000 0,-2.000000 2.000000 0,-4.000000 4.000000 0,-4.000000 9.000000 0,-5.000000 17.000000 0,-6.000000 16.000000 0,-5.000000 17.000000 0,-2.000000 8.000000 0,4.000000 0.000000 0,1.000000 0.000000 0,4.000000 0.000000 0,5.000000 0.000000 0,9.000000 0.000000 0,7.000000 1.000000 0,9.000000-1.000000 0,4.000000-11.000000 0,0.000000-22.000000 0,0.000000-22.000000 0,0.000000-22.000000 0,-1.000000-9.000000 0,-3.000000 6.000000 0,-3.000000 6.000000 0,-2.000000 5.000000 0,-2.000000 11.000000 0,0.000000 17.000000 0,0.000000 16.000000 0,0.000000 17.000000 0,3.000000-2.000000 0,5.000000-18.000000 0,6.000000-21.000000 0,5.000000-18.000000 0,2.000000-13.000000 0,-3.000000-5.000000 0,-3.000000-6.000000 0,-2.000000-6.000000 0,-3.000000 1.000000 0,-4.000000 5.000000 0,-2.000000 6.000000 0,-2.000000 5.000000 0,-2.000000 3.000000 0,0.000000 0.000000 0,0.000000-1.000000 0,0.000000 1.000000 0,-3.000000 2.000000 0,-5.000000 2.000000 0,-5.000000 2.000000 0,-7.000000 4.000000 0,-2.000000 13.000000 0,0.000000 25.000000 0,0.000000 25.000000 0,0.000000 25.000000 0,0.000000 12.000000 0,0.000000 0.000000 0,0.000000 1.000000 0,0.000000-1.000000 0,0.000000 0.000000 0,0.000000 0.000000 0,0.000000 0.000000 0,0.000000 1.000000 0,0.000000-4.000000 0,0.000000-5.000000 0,0.000000-6.000000 0,0.000000-5.000000 0,0.000000-4.000000 0,0.000000-3.000000 0,0.000000-3.000000 0,0.000000-2.000000 0</inkml:trace>
</inkml:ink>
</file>

<file path=ppt/ink/ink1323.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3:14:02"/>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21175.000000 41259.000000 1000,'105.000000'59.000000'0,"-11.000000"-14.000000"0 ,-11.000000-13.000000 0,-12.000000-14.000000 0,-9.000000-8.000000 0,-8.000000-3.000000 0,-9.000000-3.000000 0,-7.000000-3.000000 0</inkml:trace>
</inkml:ink>
</file>

<file path=ppt/ink/ink1324.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3:14:05"/>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30440.000000 42450.000000 1000,'104.000000'1.000000'0,"-10.000000"3.000000"0 ,-11.000000 3.000000 0,-12.000000 3.000000 0,-1.000000 9.000000 0,4.000000 17.000000 0,6.000000 16.000000 0,5.000000 17.000000 0,2.000000 9.000000 0,-3.000000-1.000000 0,-2.000000 0.000000 0,-4.000000 0.000000 0,-1.000000-1.000000 0,1.000000-3.000000 0,-1.000000-3.000000 0,0.000000-2.000000 0,-1.000000-2.000000 0,-3.000000 0.000000 0,-3.000000 0.000000 0,-2.000000 1.000000 0,-5.000000 0.000000 0,-5.000000 4.000000 0,-6.000000 2.000000 0,-5.000000 2.000000 0,-5.000000-2.000000 0,-6.000000-8.000000 0,-6.000000-8.000000 0,-5.000000-9.000000 0,-3.000000-7.000000 0,0.000000-5.000000 0,0.000000-5.000000 0,0.000000-7.000000 0,-4.000000-8.000000 0,-9.000000-15.000000 0,-7.000000-13.000000 0,-9.000000-15.000000 0,-4.000000-6.000000 0,0.000000 0.000000 0,0.000000 0.000000 0,0.000000 0.000000 0</inkml:trace>
</inkml:ink>
</file>

<file path=ppt/ink/ink1325.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3:14:05"/>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30748.000000 42582.000000 1000,'-96.000000'64.000000'0,"27.000000"-6.000000"0 ,28.000000-6.000000 0,27.000000-5.000000 0,22.000000 0.000000 0,17.000000 5.000000 0,16.000000 6.000000 0,17.000000 5.000000 0,17.000000 1.000000 0,16.000000-6.000000 0,16.000000-6.000000 0,17.000000-5.000000 0,13.000000-4.000000 0,7.000000-3.000000 0,9.000000-3.000000 0,9.000000-3.000000 0,5.000000-1.000000 0,2.000000 1.000000 0,4.000000-1.000000 0,2.000000 0.000000 0,1.000000-7.000000 0,1.000000-14.000000 0,-1.000000-13.000000 0,0.000000-14.000000 0,1.000000-20.000000 0,-1.000000-24.000000 0,1.000000-25.000000 0,-1.000000-25.000000 0,1.000000-25.000000 0,-1.000000-24.000000 0,1.000000-26.000000 0,-1.000000-24.000000 0,2.000000-19.000000 0,3.000000-15.000000 0,2.000000-13.000000 0,3.000000-13.000000 0,3.000000-18.000000 0,3.000000-18.000000 0,2.000000-20.000000 0,3.000000-20.000000 0,-5.000000 2.000000 0,-14.000000 23.000000 0,-14.000000 21.000000 0,-14.000000 22.000000 0,0.000000 4.000000 0,14.000000-13.000000 0,14.000000-14.000000 0,14.000000-14.000000 0,-9.000000 18.000000 0,-30.000000 50.000000 0,-30.000000 49.000000 0,-31.000000 50.000000 0,-22.000000 37.000000 0,-13.000000 25.000000 0,-14.000000 24.000000 0,-14.000000 26.000000 0,-16.000000 20.000000 0,-15.000000 17.000000 0,-18.000000 16.000000 0,-15.000000 17.000000 0</inkml:trace>
</inkml:ink>
</file>

<file path=ppt/ink/ink1326.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3:14:05"/>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37939.000000 36097.000000 1000,'-41.000000'-62.000000'0,"5.000000"8.000000"0 ,6.000000 9.000000 0,5.000000 8.000000 0,-1.000000 8.000000 0,-9.000000 8.000000 0,-7.000000 9.000000 0,-9.000000 7.000000 0,-6.000000 10.000000 0,-2.000000 7.000000 0,-3.000000 9.000000 0,-3.000000 8.000000 0,0.000000 8.000000 0,3.000000 8.000000 0,3.000000 9.000000 0,2.000000 8.000000 0,6.000000 2.000000 0,9.000000-7.000000 0,7.000000-4.000000 0,9.000000-6.000000 0</inkml:trace>
</inkml:ink>
</file>

<file path=ppt/ink/ink1327.xml><?xml version="1.0" encoding="utf-8"?>
<inkml:ink xmlns:inkml="http://www.w3.org/2003/InkML">
  <annotation type="ScanImages2ExtractSignatures">1</annotation>
  <annotation type="ScanImagesWidth">1</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3:14:05"/>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37807.000000 35832.000000 1000,'121.000000'7.000000'0,"-22.000000"14.000000"0 ,-21.000000 13.000000 0,-23.000000 15.000000 0,-9.000000 7.000000 0,2.000000 4.000000 0,3.000000 2.000000 0,2.000000 2.000000 0,1.000000 1.000000 0,-3.000000-3.000000 0,-2.000000-3.000000 0,-4.000000-2.000000 0,-2.000000-5.000000-21,-3.000000-5.000000-39,-3.000000-5.000000-39,-3.000000-7.000000-41</inkml:trace>
</inkml:ink>
</file>

<file path=ppt/ink/ink1328.xml><?xml version="1.0" encoding="utf-8"?>
<inkml:ink xmlns:inkml="http://www.w3.org/2003/InkML">
  <annotation type="ScanImages2ExtractSignatures">1</annotation>
  <annotation type="ScanImagesWidth">3145776</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3:14:06"/>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35601.000000 33406.000000 1000,'64.000000'-79.000000'0,"-6.000000"20.000000"0 ,-6.000000 19.000000 0,-5.000000 20.000000 0,-5.000000 10.000000 0,-1.000000 3.000000 0,-4.000000 3.000000 0,-3.000000 2.000000 0,-2.000000 7.000000 0,-3.000000 7.000000 0,-3.000000 9.000000 0,-3.000000 8.000000 0,-6.000000 8.000000 0,-12.000000 8.000000 0,-10.000000 9.000000 0,-12.000000 8.000000 0,-8.000000 4.000000 0,-5.000000 1.000000 0,-6.000000-1.000000 0,-5.000000 0.000000 0,0.000000-1.000000 0,5.000000-3.000000 0,6.000000-3.000000 0,5.000000-2.000000 0,11.000000-6.000000 0,17.000000-9.000000 0,16.000000-7.000000 0,17.000000-9.000000 0,8.000000-8.000000 0,0.000000-9.000000 0,0.000000-7.000000 0,0.000000-9.000000 0,-1.000000-3.000000 0,-3.000000 3.000000 0,-3.000000 3.000000 0,-2.000000 3.000000 0,-9.000000 11.000000 0,-14.000000 19.000000 0,-13.000000 19.000000 0,-14.000000 19.000000 0,-9.000000 8.000000 0,-2.000000-6.000000 0,-3.000000-6.000000 0,-3.000000-5.000000 0,2.000000-6.000000 0,5.000000-5.000000 0,6.000000-5.000000 0,5.000000-7.000000 0</inkml:trace>
</inkml:ink>
</file>

<file path=ppt/ink/ink1329.xml><?xml version="1.0" encoding="utf-8"?>
<inkml:ink xmlns:inkml="http://www.w3.org/2003/InkML">
  <annotation type="ScanImages2ExtractSignatures">1</annotation>
  <annotation type="ScanImagesWidth">1</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3:14:06"/>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36704.000000 33847.000000 1000,'1.000000'-54.000000'0,"3.000000"26.000000"0 ,3.000000 23.000000 0,3.000000 26.000000 0,4.000000 14.000000 0,5.000000 2.000000 0,6.000000 3.000000 0,5.000000 2.000000 0,3.000000 0.000000 0,0.000000-6.000000 0,1.000000-6.000000 0,-1.000000-5.000000 0,4.000000-13.000000 0,8.000000-19.000000 0,9.000000-19.000000 0,8.000000-19.000000 0,-2.000000-11.000000 0,-15.000000 1.000000 0,-13.000000 0.000000 0,-14.000000 0.000000 0,-10.000000 0.000000 0,-5.000000 0.000000 0,-6.000000 0.000000 0,-5.000000-1.000000 0,-8.000000 4.000000 0,-7.000000 5.000000 0,-9.000000 6.000000 0,-8.000000 5.000000 0,-4.000000 7.000000 0,0.000000 8.000000 0,0.000000 9.000000 0,0.000000 8.000000 0,2.000000 8.000000 0,7.000000 8.000000 0,4.000000 9.000000 0,7.000000 8.000000 0,4.000000 5.000000-21,6.000000 4.000000-39,6.000000 2.000000-39,5.000000 2.000000-41</inkml:trace>
</inkml:ink>
</file>

<file path=ppt/ink/ink133.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14:33"/>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62603.000000 20365.000000 999,'145.000000'-6.000000'0,"-13.000000"-13.000000"0 ,-12.000000-12.000000 0,-13.000000-13.000000 0,-8.000000-5.000000 0,-3.000000 3.000000 0,-3.000000 4.000000 0,-3.000000 2.000000 0,1.000000 6.000000 0,7.000000 5.000000 0,6.000000 7.000000 0,6.000000 7.000000 0,4.000000 2.000000 0,-1.000000 0.000000 0,0.000000 1.000000 0,1.000000-1.000000 0,1.000000 1.000000 0,3.000000-1.000000 0,3.000000 0.000000 0,3.000000 1.000000 0,4.000000-1.000000 0,3.000000 1.000000 0,3.000000-1.000000 0,3.000000 0.000000 0,-4.000000 2.000000 0,-8.000000 3.000000 0,-10.000000 4.000000 0,-10.000000 2.000000 0,-6.000000 2.000000 0,-3.000000 0.000000 0,-3.000000 0.000000 0,-3.000000 0.000000 0,0.000000 0.000000 0,3.000000 0.000000 0,3.000000 0.000000 0,3.000000 0.000000 0,2.000000 0.000000 0,0.000000 0.000000 0,-1.000000 0.000000 0,1.000000 0.000000 0,1.000000 0.000000 0,4.000000 0.000000 0,3.000000 0.000000 0,2.000000 0.000000 0,1.000000 2.000000 0,-3.000000 2.000000 0,-4.000000 4.000000 0,-2.000000 3.000000 0,-6.000000 2.000000 0,-5.000000 0.000000 0,-7.000000-1.000000 0,-7.000000 1.000000 0,1.000000 1.000000 0,6.000000 3.000000 0,6.000000 4.000000 0,7.000000 2.000000 0,-2.000000 1.000000 0,-9.000000-4.000000 0,-10.000000-2.000000 0,-9.000000-4.000000 0,4.000000 0.000000 0,19.000000 3.000000 0,20.000000 4.000000 0,18.000000 2.000000 0,6.000000 1.000000 0,-6.000000-3.000000 0,-6.000000-4.000000 0,-6.000000-3.000000 0,-1.000000-1.000000 0,7.000000-1.000000 0,6.000000 1.000000 0,6.000000-1.000000 0,6.000000 1.000000 0,2.000000 0.000000 0,3.000000-1.000000 0,4.000000 1.000000 0,1.000000-1.000000 0,0.000000 1.000000 0,0.000000 0.000000 0,1.000000-1.000000 0,-4.000000 1.000000 0,-7.000000-1.000000 0,-5.000000 1.000000 0,-7.000000 0.000000 0,-3.000000-2.000000 0,0.000000-3.000000 0,0.000000-4.000000 0,0.000000-2.000000 0,0.000000-2.000000 0,0.000000 0.000000 0,0.000000 0.000000 0,0.000000 0.000000 0,-1.000000 0.000000 0,1.000000 0.000000 0,0.000000 0.000000 0,0.000000 0.000000 0,-1.000000 0.000000 0,-4.000000 0.000000 0,-3.000000 0.000000 0,-3.000000 0.000000 0,-2.000000 0.000000 0,1.000000 0.000000 0,-1.000000 0.000000 0,1.000000 0.000000 0,-1.000000 0.000000 0,0.000000 0.000000 0,1.000000 0.000000 0,-1.000000 0.000000 0,0.000000 0.000000 0,1.000000 0.000000 0,-1.000000 0.000000 0,1.000000 0.000000 0,8.000000-3.000000 0,20.000000-7.000000 0,19.000000-6.000000 0,18.000000-6.000000 0,2.000000-1.000000 0,-15.000000 2.000000 0,-17.000000 4.000000 0,-15.000000 3.000000 0,-13.000000 3.000000 0,-9.000000 3.000000 0,-9.000000 3.000000 0,-11.000000 4.000000 0,-3.000000-1.000000 0,-1.000000-3.000000 0,0.000000-3.000000 0,0.000000-3.000000 0,2.000000 0.000000 0,3.000000 4.000000 0,3.000000 2.000000 0,3.000000 3.000000 0,6.000000 2.000000 0,10.000000 0.000000 0,10.000000 0.000000 0,9.000000 0.000000 0,6.000000 0.000000 0,3.000000 0.000000 0,4.000000 0.000000 0,2.000000 0.000000 0,13.000000 0.000000 0,23.000000 0.000000 0,21.000000 0.000000 0,22.000000 0.000000 0,-9.000000 2.000000 0,-41.000000 3.000000 0,-41.000000 2.000000 0,-41.000000 4.000000 0,-19.000000 2.000000 0,3.000000 0.000000 0,4.000000-1.000000 0,2.000000 1.000000 0,7.000000-1.000000 0,10.000000 1.000000 0,9.000000 0.000000 0,9.000000-1.000000 0,1.000000-1.000000 0,-5.000000-3.000000 0,-7.000000-3.000000 0,-6.000000-4.000000 0,-8.000000-1.000000 0,-9.000000 0.000000 0,-10.000000 0.000000 0,-9.000000 0.000000 0,-5.000000 2.000000 0,0.000000 3.000000 0,0.000000 3.000000 0,0.000000 3.000000 0,12.000000 0.000000 0,26.000000-3.000000 0,25.000000-4.000000 0,25.000000-2.000000 0,5.000000-2.000000 0,-16.000000 0.000000 0,-15.000000 0.000000 0,-17.000000 0.000000 0,-4.000000 0.000000 0,6.000000 0.000000 0,7.000000 0.000000 0,6.000000 0.000000 0,1.000000 0.000000 0,-3.000000 0.000000 0,-3.000000 0.000000 0,-3.000000 0.000000 0,2.000000 0.000000 0,6.000000 0.000000 0,6.000000 0.000000 0,6.000000 0.000000 0,10.000000 0.000000 0,13.000000 0.000000 0,12.000000 0.000000 0,12.000000 0.000000 0,4.000000-2.000000 0,-6.000000-2.000000 0,-7.000000-4.000000 0,-6.000000-3.000000 0,-8.000000 0.000000 0,-10.000000 3.000000 0,-8.000000 3.000000 0,-11.000000 3.000000 0,4.000000 2.000000 0,16.000000 0.000000 0,15.000000 0.000000 0,16.000000 0.000000 0,-1.000000 0.000000 0,-20.000000 0.000000 0,-18.000000 0.000000 0,-19.000000 0.000000 0,-5.000000-1.000000 0,9.000000-4.000000 0,10.000000-3.000000 0,10.000000-3.000000 0,9.000000 0.000000 0,9.000000 3.000000 0,10.000000 4.000000 0,9.000000 2.000000 0,5.000000 4.000000 0,0.000000 2.000000 0,0.000000 4.000000 0,0.000000 3.000000 0,1.000000 3.000000 0,4.000000 4.000000 0,3.000000 2.000000 0,3.000000 4.000000 0,-3.000000-1.000000 0,-10.000000-2.000000 0,-9.000000-4.000000 0,-10.000000-3.000000 0,-8.000000-1.000000 0,-11.000000 0.000000 0,-9.000000-1.000000 0,-9.000000 1.000000 0,-8.000000-2.000000 0,-7.000000-3.000000 0,-6.000000-4.000000 0,-6.000000-2.000000 0,-1.000000-2.000000 0,2.000000 0.000000 0,4.000000 0.000000 0,3.000000 0.000000 0,-2.000000 0.000000 0,-6.000000 0.000000 0,-7.000000 0.000000 0,-5.000000 0.000000 0,-6.000000 0.000000 0,-2.000000 0.000000 0,-4.000000 0.000000 0,-3.000000 0.000000 0,-4.000000 0.000000 0,-7.000000 0.000000 0,-6.000000 0.000000 0,-7.000000 0.000000 0,-2.000000 0.000000 0,-1.000000 0.000000 0,0.000000 0.000000 0,1.000000 0.000000 0,-1.000000-5.000000 0,1.000000-9.000000 0,-1.000000-10.000000 0,0.000000-9.000000 0,1.000000-4.000000 0,-1.000000-1.000000 0,0.000000 0.000000 0,1.000000 0.000000 0,-1.000000 0.000000 0,1.000000 1.000000 0,-1.000000-1.000000 0,0.000000 0.000000 0,2.000000 0.000000 0,3.000000 0.000000 0,4.000000 1.000000 0,2.000000-1.000000 0,2.000000 2.000000 0,0.000000 3.000000 0,0.000000 3.000000 0,0.000000 3.000000 0,0.000000 5.000000 0,0.000000 6.000000 0,0.000000 7.000000 0,0.000000 6.000000 0,2.000000 1.000000 0,2.000000-3.000000 0,4.000000-3.000000 0,3.000000-3.000000 0,5.000000 0.000000 0,6.000000 3.000000 0,6.000000 4.000000 0,7.000000 2.000000 0,9.000000 2.000000 0,13.000000 0.000000 0,12.000000 0.000000 0,13.000000 0.000000 0,9.000000 0.000000 0,7.000000 0.000000 0,6.000000 0.000000 0,6.000000 0.000000 0,5.000000 0.000000 0,3.000000 0.000000 0,3.000000 0.000000 0,3.000000 0.000000 0,2.000000 0.000000 0,0.000000 0.000000 0,0.000000 0.000000 0,0.000000 0.000000 0,0.000000 0.000000 0,0.000000 0.000000 0,0.000000 0.000000 0,0.000000 0.000000 0,0.000000 0.000000 0,0.000000 0.000000 0,0.000000 0.000000 0,0.000000 0.000000 0,0.000000 0.000000 0,0.000000 0.000000 0,0.000000 0.000000 0,0.000000 0.000000 0,0.000000 0.000000 0,0.000000 0.000000 0,-1.000000 0.000000 0,1.000000 0.000000 0,-3.000000 0.000000 0,-6.000000 0.000000 0,-7.000000 0.000000 0,-6.000000 0.000000 0,-8.000000 0.000000 0,-9.000000 0.000000 0,-10.000000 0.000000 0,-10.000000 0.000000 0,-7.000000 0.000000 0,-6.000000 0.000000 0,-7.000000 0.000000 0,-6.000000 0.000000 0,-3.000000 2.000000 0,-1.000000 2.000000 0,1.000000 4.000000 0,0.000000 3.000000 0,-3.000000 4.000000 0,-7.000000 2.000000 0,-6.000000 3.000000 0,-6.000000 4.000000 0,-4.000000-2.000000 0,1.000000-6.000000 0,-1.000000-7.000000 0,1.000000-6.000000 0,-4.000000-1.000000 0,-5.000000 3.000000 0,-8.000000 3.000000 0,-5.000000 3.000000 0,-16.000000 1.000000-19,-26.000000 1.000000-41,-24.000000-1.000000-41,-26.000000 1.000000-38</inkml:trace>
</inkml:ink>
</file>

<file path=ppt/ink/ink1330.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3:14:07"/>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37498.000000 32965.000000 1000,'102.000000'1.000000'0,"-17.000000"3.000000"0 ,-15.000000 3.000000 0,-18.000000 3.000000 0,-9.000000 2.000000 0,-3.000000 4.000000 0,-3.000000 1.000000 0,-3.000000 4.000000 0,-3.000000 5.000000 0,-7.000000 9.000000 0,-4.000000 8.000000 0,-6.000000 8.000000 0,-8.000000 6.000000 0,-7.000000 7.000000 0,-8.000000 5.000000 0,-9.000000 5.000000 0,-6.000000 1.000000 0,-2.000000-6.000000 0,-3.000000-6.000000 0,-3.000000-5.000000 0,3.000000-6.000000 0,9.000000-5.000000 0,7.000000-5.000000 0,9.000000-7.000000 0,14.000000-13.000000 0,19.000000-22.000000 0,19.000000-22.000000 0,20.000000-22.000000 0,5.000000-8.000000-21,-9.000000 5.000000-39,-7.000000 6.000000-39,-9.000000 5.000000-41</inkml:trace>
</inkml:ink>
</file>

<file path=ppt/ink/ink1331.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3:14:07"/>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38866.000000 32921.000000 1000,'59.000000'-82.000000'0,"-13.000000"15.000000"0 ,-15.000000 13.000000 0,-13.000000 14.000000 0,-8.000000 7.000000 0,-3.000000 0.000000 0,-3.000000 0.000000 0,-3.000000 0.000000 0,-3.000000 1.000000 0,-7.000000 3.000000 0,-5.000000 3.000000 0,-5.000000 3.000000 0,-6.000000-1.000000 0,-5.000000-2.000000 0,-6.000000-3.000000 0,-5.000000-3.000000 0,-5.000000 3.000000 0,-2.000000 9.000000 0,-3.000000 7.000000 0,-3.000000 9.000000 0,2.000000 7.000000 0,5.000000 5.000000 0,5.000000 6.000000 0,7.000000 5.000000 0,6.000000 9.000000 0,8.000000 10.000000 0,9.000000 12.000000 0,8.000000 11.000000 0,9.000000 6.000000 0,12.000000 3.000000 0,10.000000 4.000000 0,12.000000 1.000000 0,8.000000 0.000000 0,5.000000-6.000000 0,6.000000-6.000000 0,5.000000-5.000000 0,1.000000-4.000000 0,-6.000000-3.000000 0,-6.000000-3.000000 0,-5.000000-2.000000 0,-6.000000-4.000000 0,-5.000000-2.000000 0,-5.000000-2.000000 0,-7.000000-4.000000 0,-6.000000 0.000000 0,-8.000000 4.000000 0,-9.000000 2.000000 0,-8.000000 2.000000 0,-8.000000 3.000000 0,-8.000000-1.000000 0,-9.000000 0.000000 0,-8.000000 0.000000 0,-3.000000-4.000000 0,4.000000-8.000000 0,1.000000-9.000000 0,4.000000-8.000000 0,0.000000-7.000000 0,1.000000-5.000000 0,0.000000-6.000000 0,0.000000-5.000000 0,5.000000-7.000000 0,7.000000-8.000000 0,9.000000-9.000000 0,7.000000-8.000000 0,10.000000-11.000000 0,7.000000-14.000000 0,9.000000-14.000000 0,7.000000-13.000000 0,7.000000-4.000000 0,2.000000 5.000000 0,3.000000 5.000000 0,3.000000 6.000000 0,1.000000 9.000000 0,0.000000 10.000000 0,0.000000 11.000000 0,0.000000 12.000000 0,-1.000000 7.000000-21,-3.000000 6.000000-39,-3.000000 6.000000-39,-2.000000 5.000000-41</inkml:trace>
</inkml:ink>
</file>

<file path=ppt/ink/ink1332.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3:14:07"/>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39880.000000 33053.000000 1000,'64.000000'-40.000000'0,"-6.000000"8.000000"0 ,-6.000000 9.000000 0,-5.000000 8.000000 0,-3.000000 4.000000 0,0.000000 0.000000 0,0.000000 0.000000 0,0.000000 0.000000 0,2.000000-2.000000 0,2.000000-2.000000 0,3.000000-3.000000 0,3.000000-2.000000 0,-2.000000-1.000000 0,-5.000000 3.000000 0,-5.000000 3.000000 0,-7.000000 2.000000 0</inkml:trace>
</inkml:ink>
</file>

<file path=ppt/ink/ink1333.xml><?xml version="1.0" encoding="utf-8"?>
<inkml:ink xmlns:inkml="http://www.w3.org/2003/InkML">
  <annotation type="ScanImages2ExtractSignatures">1</annotation>
  <annotation type="ScanImagesWidth">19</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3:14:09"/>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41469.000000 31818.000000 1000,'-2.000000'-47.000000'0,"-2.000000"39.000000"0 ,-3.000000 38.000000 0,-2.000000 39.000000 0,-2.000000 21.000000 0,0.000000 2.000000 0,0.000000 3.000000 0,-1.000000 3.000000 0,3.000000 4.000000 0,2.000000 6.000000 0,3.000000 5.000000 0,2.000000 5.000000 0,4.000000 1.000000 0,2.000000-6.000000 0,3.000000-6.000000 0,2.000000-5.000000 0,6.000000-8.000000 0,9.000000-11.000000 0,8.000000-12.000000 0,8.000000-10.000000 0,5.000000-13.000000 0,3.000000-13.000000 0,4.000000-14.000000 0,1.000000-15.000000 0</inkml:trace>
</inkml:ink>
</file>

<file path=ppt/ink/ink1334.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3:14:10"/>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42439.000000 32038.000000 1000,'0.000000'-107.000000'0,"0.000000"49.000000"0 ,0.000000 50.000000 0,0.000000 49.000000 0,2.000000 29.000000 0,2.000000 9.000000 0,2.000000 8.000000 0,4.000000 8.000000 0,0.000000 3.000000 0,-3.000000-3.000000 0,-3.000000-3.000000 0,-3.000000-2.000000 0,1.000000-3.000000 0,2.000000-3.000000 0,3.000000-3.000000 0,2.000000-2.000000 0</inkml:trace>
</inkml:ink>
</file>

<file path=ppt/ink/ink1335.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3:14:10"/>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43101.000000 32259.000000 1000,'-35.000000'63.000000'0,"20.000000"-5.000000"0 ,19.000000-5.000000 0,20.000000-6.000000 0,9.000000-7.000000 0,0.000000-9.000000 0,0.000000-7.000000 0,0.000000-9.000000 0,2.000000-10.000000 0,2.000000-10.000000 0,3.000000-12.000000 0,3.000000-10.000000 0,-1.000000-13.000000 0,-2.000000-14.000000 0,-3.000000-13.000000 0,-2.000000-15.000000 0,-5.000000-3.000000 0,-5.000000 5.000000 0,-6.000000 5.000000 0,-5.000000 6.000000 0,-6.000000 6.000000 0,-5.000000 5.000000 0,-5.000000 6.000000 0,-7.000000 5.000000 0,-7.000000 8.000000 0,-12.000000 12.000000 0,-10.000000 10.000000 0,-12.000000 12.000000 0,-5.000000 7.000000 0,0.000000 7.000000 0,-1.000000 4.000000 0,1.000000 7.000000 0,4.000000 6.000000 0,9.000000 8.000000 0,7.000000 9.000000 0,9.000000 8.000000 0,5.000000 1.000000-21,3.000000-5.000000-39,3.000000-5.000000-39,3.000000-6.000000-41</inkml:trace>
</inkml:ink>
</file>

<file path=ppt/ink/ink1336.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3:14:10"/>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44336.000000 31288.000000 1000,'-41.000000'42.000000'0,"5.000000"-6.000000"0 ,6.000000-6.000000 0,5.000000-5.000000 0,4.000000 0.000000 0,3.000000 5.000000 0,3.000000 6.000000 0,3.000000 5.000000 0,2.000000 5.000000 0,3.000000 2.000000 0,3.000000 3.000000 0,3.000000 3.000000 0,2.000000-2.000000 0,3.000000-5.000000 0,3.000000-6.000000 0,3.000000-5.000000 0,3.000000-7.000000 0,7.000000-8.000000 0,5.000000-9.000000 0,5.000000-8.000000 0,6.000000-5.000000 0,5.000000-3.000000 0,6.000000-3.000000 0,5.000000-3.000000 0,2.000000-3.000000 0,-3.000000-7.000000 0,-3.000000-5.000000 0,-2.000000-5.000000 0</inkml:trace>
</inkml:ink>
</file>

<file path=ppt/ink/ink1337.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3:14:10"/>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44557.000000 31597.000000 1000,'-20.000000'-81.000000'0,"7.000000"13.000000"0 ,4.000000 15.000000 0,7.000000 13.000000 0,1.000000 19.000000 0,2.000000 25.000000 0,-2.000000 25.000000 0,2.000000 25.000000 0,-3.000000 16.000000 0,-2.000000 9.000000 0,-3.000000 8.000000 0,-2.000000 8.000000 0,-1.000000 3.000000 0,3.000000-3.000000 0,3.000000-3.000000 0,2.000000-2.000000 0,2.000000-9.000000 0,0.000000-13.000000 0,0.000000-15.000000 0,0.000000-13.000000 0</inkml:trace>
</inkml:ink>
</file>

<file path=ppt/ink/ink1338.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3:14:11"/>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45263.000000 31333.000000 1000,'1.000000'66.000000'0,"3.000000"0.000000"0 ,3.000000 0.000000 0,3.000000 0.000000 0,3.000000 0.000000 0,7.000000 1.000000 0,4.000000-1.000000 0,7.000000 0.000000 0,5.000000-5.000000 0,5.000000-12.000000 0,6.000000-10.000000 0,5.000000-12.000000 0,4.000000-7.000000 0,-1.000000-6.000000 0,0.000000-6.000000 0,0.000000-5.000000 0,-1.000000-6.000000-21,-3.000000-5.000000-39,-3.000000-6.000000-39,-3.000000-6.000000-41</inkml:trace>
</inkml:ink>
</file>

<file path=ppt/ink/ink1339.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3:14:11"/>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45924.000000 31333.000000 1000,'-80.000000'-33.000000'0,"17.000000"21.000000"0 ,16.000000 24.000000 0,17.000000 21.000000 0,9.000000 15.000000 0,3.000000 8.000000 0,3.000000 9.000000 0,3.000000 8.000000 0,2.000000 9.000000 0,3.000000 7.000000 0,3.000000 9.000000 0,3.000000 8.000000 0,1.000000 2.000000 0,0.000000-6.000000 0,0.000000-6.000000 0,0.000000-5.000000 0,1.000000-9.000000-21,3.000000-15.000000-39,3.000000-13.000000-39,3.000000-14.000000-41</inkml:trace>
</inkml:ink>
</file>

<file path=ppt/ink/ink134.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14:34"/>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5514.000000 23137.000000 999,'100.000000'-22.000000'0,"-4.000000"6.000000"0 ,-3.000000 7.000000 0,-4.000000 5.000000 0,7.000000 6.000000 0,16.000000 3.000000 0,16.000000 3.000000 0,15.000000 3.000000 0,15.000000 0.000000 0,12.000000-4.000000 0,12.000000-2.000000 0,13.000000-3.000000 0,15.000000-2.000000 0,15.000000 0.000000 0,16.000000 0.000000 0,16.000000 0.000000 0,12.000000 1.000000 0,10.000000 4.000000 0,9.000000 3.000000 0,9.000000 3.000000 0,9.000000 5.000000 0,5.000000 6.000000 0,8.000000 6.000000 0,5.000000 7.000000 0,-4.000000 1.000000 0,-16.000000-3.000000 0,-16.000000-3.000000 0,-16.000000-3.000000 0,-12.000000-1.000000 0,-10.000000 4.000000 0,-9.000000 3.000000 0,-9.000000 4.000000 0,-10.000000-3.000000 0,-10.000000-5.000000 0,-9.000000-7.000000 0,-9.000000-7.000000 0,-2.000000-4.000000 0,7.000000-3.000000 0,5.000000-3.000000 0,7.000000-3.000000 0,0.000000-2.000000 0,-6.000000 0.000000 0,-7.000000 0.000000 0,-6.000000 0.000000 0,-10.000000 1.000000 0,-17.000000 4.000000 0,-16.000000 3.000000 0,-15.000000 3.000000 0,-11.000000 3.000000 0,-6.000000 3.000000 0,-7.000000 4.000000 0,-6.000000 2.000000 0,-5.000000 3.000000 0,-3.000000-1.000000 0,-3.000000 0.000000 0,-3.000000 0.000000 0,-4.000000-1.000000 0,-2.000000-4.000000 0,-4.000000-2.000000 0,-3.000000-4.000000 0,-1.000000-3.000000 0,-1.000000-3.000000 0,1.000000-4.000000 0,0.000000-2.000000 0,2.000000-2.000000 0,7.000000 0.000000 0,7.000000 0.000000 0,5.000000 0.000000 0,2.000000-2.000000 0,-2.000000-2.000000 0,-5.000000-4.000000 0,-2.000000-3.000000 0,-5.000000 0.000000 0,-6.000000 3.000000 0,-7.000000 3.000000 0,-5.000000 4.000000 0,-6.000000 1.000000 0,-3.000000 0.000000 0,-3.000000 0.000000 0,-3.000000 0.000000 0</inkml:trace>
</inkml:ink>
</file>

<file path=ppt/ink/ink1340.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3:14:11"/>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46233.000000 30671.000000 1000,'64.000000'47.000000'0,"-6.000000"5.000000"0 ,-6.000000 6.000000 0,-5.000000 5.000000 0,-4.000000 8.000000 0,-4.000000 7.000000 0,-1.000000 9.000000 0,-4.000000 8.000000 0,-4.000000 9.000000 0,-5.000000 7.000000 0,-5.000000 9.000000 0,-7.000000 9.000000 0,-6.000000 2.000000 0,-8.000000-3.000000 0,-9.000000-3.000000 0,-8.000000-2.000000 0,-5.000000-7.000000 0,-3.000000-12.000000 0,-3.000000-10.000000 0,-3.000000-11.000000 0,0.000000-13.000000-21,3.000000-13.000000-39,3.000000-15.000000-39,3.000000-13.000000-41</inkml:trace>
</inkml:ink>
</file>

<file path=ppt/ink/ink1341.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3:14:11"/>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47204.000000 31553.000000 1000,'180.000000'-20.000000'0,"-35.000000"2.000000"0 ,-36.000000 2.000000 0,-36.000000 4.000000 0,-19.000000 0.000000 0,-3.000000-4.000000 0,-3.000000-1.000000 0,-3.000000-4.000000 0</inkml:trace>
</inkml:ink>
</file>

<file path=ppt/ink/ink1342.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3:14:11"/>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48571.000000 30583.000000 1000,'24.000000'-54.000000'0,"2.000000"25.000000"0 ,3.000000 25.000000 0,3.000000 24.000000 0,2.000000 15.000000 0,3.000000 2.000000 0,3.000000 3.000000 0,3.000000 3.000000 0,2.000000 1.000000 0,4.000000 0.000000 0,2.000000 0.000000 0,2.000000 0.000000 0,3.000000-2.000000 0,-1.000000-6.000000 0,0.000000-6.000000 0,0.000000-5.000000 0,-1.000000-6.000000 0,-3.000000-5.000000 0,-3.000000-6.000000 0,-2.000000-5.000000 0</inkml:trace>
</inkml:ink>
</file>

<file path=ppt/ink/ink1343.xml><?xml version="1.0" encoding="utf-8"?>
<inkml:ink xmlns:inkml="http://www.w3.org/2003/InkML">
  <annotation type="ScanImages2ExtractSignatures">1</annotation>
  <annotation type="ScanImagesWidth">61</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3:14:12"/>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49542.000000 29833.000000 1000,'-82.000000'111.000000'0,"15.000000"4.000000"0 ,13.000000 2.000000 0,14.000000 3.000000 0,9.000000 3.000000 0,2.000000 2.000000 0,2.000000 3.000000 0,4.000000 3.000000 0,-1.000000 4.000000 0,-2.000000 6.000000 0,-3.000000 5.000000 0,-2.000000 6.000000 0,0.000000-10.000000-21,6.000000-25.000000-39,6.000000-25.000000-39,5.000000-24.000000-41</inkml:trace>
</inkml:ink>
</file>

<file path=ppt/ink/ink1344.xml><?xml version="1.0" encoding="utf-8"?>
<inkml:ink xmlns:inkml="http://www.w3.org/2003/InkML">
  <annotation type="ScanImages2ExtractSignatures">1</annotation>
  <annotation type="ScanImagesWidth">2883632</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3:14:12"/>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39616.000000 35347.000000 1000,'-10.000000'57.000000'0,"25.000000"-20.000000"0 ,25.000000-19.000000 0,25.000000-20.000000 0,7.000000-10.000000 0,-12.000000-3.000000 0,-10.000000-3.000000 0,-11.000000-3.000000 0</inkml:trace>
</inkml:ink>
</file>

<file path=ppt/ink/ink1345.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3:14:12"/>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39704.000000 35877.000000 1000,'83.000000'37.000000'0,"-12.000000"-14.000000"0 ,-10.000000-13.000000 0,-11.000000-14.000000 0,-5.000000-7.000000 0,3.000000 0.000000 0,3.000000 0.000000 0,3.000000 0.000000 0</inkml:trace>
</inkml:ink>
</file>

<file path=ppt/ink/ink1346.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3:14:13"/>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40675.000000 34730.000000 1000,'63.000000'-20.000000'0,"-5.000000"6.000000"0 ,-6.000000 6.000000 0,-5.000000 5.000000 0,-6.000000 6.000000 0,-5.000000 5.000000 0,-5.000000 6.000000 0,-7.000000 6.000000 0,-3.000000 4.000000 0,-3.000000 7.000000 0,-3.000000 5.000000 0,-2.000000 5.000000 0,-5.000000 6.000000 0,-5.000000 5.000000 0,-6.000000 6.000000 0,-5.000000 5.000000 0,-3.000000 2.000000 0,0.000000-3.000000 0,-1.000000-2.000000 0,2.000000-4.000000 0,-1.000000-2.000000 0,0.000000-3.000000 0,-1.000000-3.000000 0,1.000000-2.000000 0,7.000000-6.000000 0,14.000000-9.000000 0,13.000000-7.000000 0,15.000000-9.000000 0,7.000000-7.000000 0,3.000000-5.000000 0,3.000000-6.000000 0,3.000000-5.000000 0,-2.000000-3.000000 0,-5.000000 0.000000 0,-5.000000 0.000000 0,-6.000000 0.000000 0,-9.000000 8.000000 0,-10.000000 17.000000 0,-12.000000 16.000000 0,-10.000000 17.000000 0,-9.000000 10.000000 0,-5.000000 2.000000 0,-6.000000 3.000000 0,-6.000000 3.000000 0,0.000000-3.000000 0,2.000000-9.000000 0,3.000000-7.000000 0,2.000000-9.000000 0</inkml:trace>
</inkml:ink>
</file>

<file path=ppt/ink/ink1347.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3:14:13"/>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42175.000000 35127.000000 1000,'-41.000000'45.000000'0,"10.000000"3.000000"0 ,7.000000 3.000000 0,9.000000 3.000000 0,7.000000 0.000000 0,5.000000-3.000000 0,6.000000-3.000000 0,5.000000-2.000000 0,7.000000-5.000000 0,9.000000-5.000000 0,7.000000-6.000000 0,10.000000-5.000000 0,4.000000-6.000000 0,3.000000-5.000000 0,3.000000-6.000000 0,3.000000-5.000000 0,1.000000-8.000000 0,0.000000-12.000000 0,1.000000-11.000000 0,-1.000000-10.000000 0,-5.000000-8.000000 0,-7.000000-2.000000 0,-8.000000-3.000000 0,-9.000000-3.000000 0,-7.000000-4.000000 0,-5.000000-5.000000 0,-6.000000-6.000000 0,-5.000000-5.000000 0,-9.000000 3.000000 0,-10.000000 15.000000 0,-12.000000 13.000000 0,-10.000000 14.000000 0,-9.000000 8.000000 0,-6.000000 4.000000 0,-4.000000 1.000000 0,-7.000000 4.000000 0,1.000000 4.000000 0,5.000000 5.000000 0,5.000000 6.000000 0,7.000000 5.000000 0</inkml:trace>
</inkml:ink>
</file>

<file path=ppt/ink/ink1348.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3:14:13"/>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42968.000000 34597.000000 1000,'85.000000'3.000000'0,"-10.000000"5.000000"0 ,-7.000000 6.000000 0,-9.000000 5.000000 0,-6.000000 3.000000 0,-7.000000 0.000000 0,-4.000000 0.000000 0,-6.000000 1.000000 0,-6.000000 4.000000 0,-5.000000 12.000000 0,-6.000000 10.000000 0,-5.000000 12.000000 0,-4.000000 4.000000 0,-3.000000-3.000000 0,-3.000000-3.000000 0,-3.000000-2.000000 0,-2.000000-5.000000 0,-3.000000-5.000000 0,-3.000000-6.000000 0,-3.000000-5.000000 0,-1.000000-1.000000 0,0.000000 2.000000 0,0.000000 3.000000 0,0.000000 3.000000 0,5.000000-5.000000-21,12.000000-10.000000-39,10.000000-12.000000-39,12.000000-10.000000-41</inkml:trace>
</inkml:ink>
</file>

<file path=ppt/ink/ink1349.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3:14:14"/>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44248.000000 34906.000000 1000,'44.000000'-45.000000'0,"0.000000"-4.000000"0 ,0.000000-2.000000 0,0.000000-3.000000 0,-2.000000 2.000000 0,-7.000000 5.000000 0,-4.000000 6.000000 0,-6.000000 5.000000 0,-7.000000 0.000000 0,-9.000000-5.000000 0,-7.000000-6.000000 0,-9.000000-5.000000 0,-7.000000 1.000000 0,-5.000000 8.000000 0,-6.000000 8.000000 0,-5.000000 9.000000 0,-3.000000 7.000000 0,-1.000000 5.000000 0,1.000000 6.000000 0,0.000000 5.000000 0,3.000000 11.000000 0,5.000000 17.000000 0,6.000000 16.000000 0,5.000000 17.000000 0,9.000000 9.000000 0,10.000000-1.000000 0,12.000000 0.000000 0,10.000000 0.000000 0,8.000000-2.000000 0,2.000000-7.000000 0,3.000000-4.000000 0,2.000000-6.000000 0,1.000000 1.000000 0,-3.000000 8.000000 0,-2.000000 9.000000 0,-4.000000 8.000000 0,-5.000000-1.000000 0,-8.000000-11.000000 0,-9.000000-12.000000 0,-8.000000-10.000000 0,-10.000000-3.000000 0,-10.000000 5.000000 0,-12.000000 6.000000 0,-10.000000 5.000000 0,-6.000000-2.000000 0,0.000000-11.000000 0,-1.000000-12.000000 0,1.000000-10.000000 0,3.000000-15.000000 0,5.000000-15.000000 0,6.000000-18.000000 0,5.000000-16.000000 0,9.000000-12.000000 0,10.000000-8.000000 0,11.000000-9.000000 0,12.000000-8.000000 0,7.000000-2.000000 0,2.000000 6.000000 0,3.000000 6.000000 0,2.000000 5.000000 0,2.000000 8.000000 0,0.000000 12.000000 0,0.000000 10.000000 0,1.000000 11.000000 0</inkml:trace>
</inkml:ink>
</file>

<file path=ppt/ink/ink135.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15:43"/>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41945.000000 58307.000000 999,'-97.000000'-132.000000'0,"61.000000"37.000000"0 ,60.000000 39.000000 0,59.000000 37.000000 0,43.000000 22.000000 0,25.000000 6.000000 0,26.000000 7.000000 0,24.000000 6.000000 0,26.000000-1.000000 0,25.000000-10.000000 0,25.000000-10.000000 0,26.000000-9.000000 0,15.000000-4.000000 0,6.000000-1.000000 0,7.000000 1.000000 0,6.000000-1.000000 0,1.000000 2.000000 0,-3.000000 3.000000 0,-2.000000 3.000000 0,-4.000000 4.000000 0,-13.000000 6.000000 0,-21.000000 9.000000 0,-23.000000 9.000000 0,-21.000000 10.000000 0,-20.000000 5.000000 0,-15.000000 0.000000 0,-16.000000 0.000000 0,-16.000000 0.000000 0,-12.000000-4.000000 0,-10.000000-5.000000 0,-9.000000-7.000000 0,-10.000000-7.000000 0,3.000000 0.000000 0,16.000000 2.000000 0,16.000000 3.000000 0,16.000000 4.000000 0,-2.000000 1.000000 0,-19.000000 0.000000 0,-18.000000 1.000000 0,-20.000000-1.000000 0,-10.000000-2.000000 0,-4.000000-2.000000 0,-3.000000-4.000000 0,-3.000000-3.000000 0,-2.000000-1.000000 0,0.000000-1.000000 0,1.000000 1.000000 0,-1.000000 0.000000 0,-4.000000-1.000000 0,-10.000000 1.000000 0,-9.000000-1.000000 0,-10.000000 1.000000 0,-3.000000 0.000000 0,4.000000-1.000000 0,2.000000 1.000000 0,4.000000-1.000000 0</inkml:trace>
</inkml:ink>
</file>

<file path=ppt/ink/ink1350.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3:14:14"/>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45527.000000 34730.000000 1000,'64.000000'19.000000'0,"-6.000000"-5.000000"0 ,-6.000000-6.000000 0,-5.000000-5.000000 0,-4.000000-3.000000 0,-3.000000 0.000000 0,-3.000000 0.000000 0,-3.000000 0.000000 0,-2.000000-3.000000 0,-3.000000-5.000000 0,-3.000000-6.000000 0,-2.000000-5.000000 0,2.000000-6.000000 0,8.000000-6.000000 0,9.000000-4.000000 0,8.000000-7.000000 0,0.000000 1.000000-21,-8.000000 5.000000-39,-9.000000 6.000000-39,-8.000000 5.000000-41</inkml:trace>
</inkml:ink>
</file>

<file path=ppt/ink/ink1351.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3:14:14"/>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47116.000000 33671.000000 1000,'-23.000000'204.000000'0,"1.000000"-33.000000"0 ,0.000000-33.000000 0,0.000000-34.000000 0,3.000000-17.000000 0,5.000000-3.000000 0,6.000000-2.000000 0,5.000000-4.000000 0,5.000000-3.000000 0,2.000000-6.000000 0,3.000000-6.000000 0,2.000000-5.000000 0</inkml:trace>
</inkml:ink>
</file>

<file path=ppt/ink/ink1352.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3:14:14"/>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47909.000000 34244.000000 1000,'-60.000000'6.000000'0,"10.000000"10.000000"0 ,12.000000 12.000000 0,10.000000 11.000000 0,12.000000 3.000000 0,10.000000-2.000000 0,12.000000-3.000000 0,10.000000-2.000000 0,10.000000-5.000000 0,9.000000-5.000000 0,7.000000-6.000000 0,9.000000-5.000000 0,6.000000-4.000000 0,2.000000-3.000000 0,3.000000-3.000000 0,3.000000-3.000000 0,-3.000000-5.000000 0,-8.000000-8.000000 0,-9.000000-9.000000 0,-7.000000-8.000000 0,-7.000000-8.000000 0,-2.000000-9.000000 0,-2.000000-7.000000 0,-4.000000-9.000000 0,-4.000000-3.000000 0,-5.000000 3.000000 0,-6.000000 2.000000 0,-5.000000 4.000000 0,-10.000000 1.000000 0,-13.000000 0.000000 0,-15.000000-1.000000 0,-13.000000 1.000000 0,-7.000000 6.000000 0,-1.000000 10.000000 0,1.000000 11.000000 0,0.000000 12.000000 0,0.000000 10.000000 0,0.000000 12.000000 0,0.000000 10.000000 0,0.000000 12.000000 0,4.000000 7.000000 0,8.000000 2.000000 0,8.000000 3.000000 0,9.000000 2.000000 0</inkml:trace>
</inkml:ink>
</file>

<file path=ppt/ink/ink1353.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3:14:15"/>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48836.000000 33627.000000 1000,'55.000000'7.000000'0,"-22.000000"13.000000"0 ,-22.000000 15.000000 0,-22.000000 13.000000 0,-9.000000 7.000000 0,2.000000 0.000000 0,3.000000 0.000000 0,2.000000 1.000000 0,4.000000-1.000000 0,1.000000 0.000000 0,4.000000 0.000000 0,3.000000 0.000000 0,2.000000-3.000000 0,3.000000-5.000000 0,3.000000-5.000000 0,3.000000-6.000000 0,5.000000-6.000000 0,9.000000-5.000000 0,7.000000-6.000000 0,9.000000-5.000000 0,6.000000-5.000000 0,2.000000-2.000000 0,3.000000-3.000000 0,3.000000-2.000000 0,1.000000-5.000000 0,0.000000-5.000000 0,0.000000-6.000000 0,0.000000-5.000000 0,-3.000000-3.000000 0,-10.000000 0.000000 0,-7.000000 0.000000 0,-9.000000 0.000000 0</inkml:trace>
</inkml:ink>
</file>

<file path=ppt/ink/ink1354.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3:14:15"/>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49321.000000 33891.000000 1000,'0.000000'-53.000000'0,"0.000000"24.000000"0 ,0.000000 24.000000 0,0.000000 26.000000 0,-1.000000 19.000000 0,-3.000000 14.000000 0,-3.000000 13.000000 0,-3.000000 15.000000 0,-1.000000 5.000000 0,0.000000-3.000000 0,0.000000-3.000000 0,0.000000-2.000000 0,2.000000-8.000000 0,2.000000-10.000000 0,3.000000-11.000000 0,2.000000-12.000000 0</inkml:trace>
</inkml:ink>
</file>

<file path=ppt/ink/ink1355.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3:14:15"/>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49983.000000 34024.000000 1000,'40.000000'-62.000000'0,"-8.000000"8.000000"0 ,-9.000000 8.000000 0,-8.000000 9.000000 0,-5.000000 3.000000 0,-3.000000-4.000000 0,-3.000000-2.000000 0,-3.000000-2.000000 0,-1.000000-4.000000 0,0.000000-2.000000 0,0.000000-3.000000 0,0.000000-3.000000 0,-5.000000 2.000000 0,-12.000000 5.000000 0,-10.000000 6.000000 0,-12.000000 5.000000 0,-5.000000 11.000000 0,0.000000 17.000000 0,0.000000 16.000000 0,0.000000 17.000000 0,5.000000 9.000000 0,11.000000 3.000000 0,12.000000 3.000000 0,10.000000 3.000000 0,6.000000 8.000000 0,0.000000 14.000000 0,0.000000 14.000000 0,0.000000 13.000000 0,6.000000 3.000000 0,11.000000-8.000000 0,10.000000-9.000000 0,12.000000-7.000000 0,6.000000-8.000000 0,3.000000-5.000000 0,4.000000-5.000000 0,1.000000-7.000000 0,-2.000000-1.000000 0,-8.000000-1.000000 0,-9.000000 0.000000 0,-7.000000 0.000000 0,-14.000000 1.000000 0,-15.000000 4.000000 0,-18.000000 2.000000 0,-16.000000 2.000000 0,-9.000000-4.000000 0,-3.000000-15.000000 0,-3.000000-13.000000 0,-3.000000-14.000000 0,0.000000-9.000000 0,3.000000-2.000000 0,3.000000-3.000000 0,2.000000-2.000000 0,6.000000-7.000000 0,9.000000-7.000000 0,7.000000-9.000000 0,9.000000-8.000000 0,7.000000-5.000000 0,5.000000-3.000000 0,6.000000-3.000000 0,5.000000-3.000000 0,7.000000-3.000000 0,9.000000-2.000000 0,7.000000-3.000000 0,9.000000-3.000000 0,5.000000 4.000000 0,-1.000000 12.000000 0,0.000000 10.000000 0,0.000000 12.000000 0</inkml:trace>
</inkml:ink>
</file>

<file path=ppt/ink/ink1356.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3:14:16"/>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42130.000000 36450.000000 1000,'-38.000000'88.000000'0,"10.000000"1.000000"0 ,12.000000-1.000000 0,10.000000 0.000000 0,6.000000-4.000000 0,0.000000-8.000000 0,0.000000-9.000000 0,0.000000-7.000000 0,0.000000-8.000000 0,0.000000-5.000000 0,0.000000-6.000000 0,0.000000-5.000000 0,4.000000-5.000000 0,9.000000-7.000000 0,7.000000-4.000000 0,9.000000-7.000000 0</inkml:trace>
</inkml:ink>
</file>

<file path=ppt/ink/ink1357.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3:14:17"/>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43277.000000 36274.000000 1000,'-42.000000'-39.000000'0,"2.000000"11.000000"0 ,2.000000 12.000000 0,4.000000 10.000000 0,2.000000 9.000000 0,3.000000 5.000000 0,3.000000 6.000000 0,3.000000 5.000000 0,1.000000 10.000000 0,-1.000000 14.000000 0,1.000000 14.000000 0,1.000000 13.000000 0,1.000000 10.000000 0,6.000000 5.000000 0,6.000000 6.000000 0,5.000000 6.000000 0,5.000000-1.000000 0,2.000000-5.000000 0,3.000000-5.000000 0,2.000000-6.000000 0,2.000000-3.000000 0,1.000000 0.000000 0,-2.000000 0.000000 0,2.000000 1.000000 0,-3.000000-5.000000 0,-2.000000-8.000000 0,-3.000000-9.000000 0,-3.000000-8.000000 0,-2.000000-4.000000 0,-3.000000 1.000000 0,-3.000000-1.000000 0,-2.000000 0.000000 0,-6.000000-3.000000 0,-9.000000-5.000000 0,-8.000000-6.000000 0,-8.000000-5.000000 0,-4.000000-6.000000-21,0.000000-5.000000-39,0.000000-6.000000-39,0.000000-5.000000-41</inkml:trace>
</inkml:ink>
</file>

<file path=ppt/ink/ink1358.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3:14:18"/>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42439.000000 36847.000000 1000,'149.000000'-40.000000'0,"-11.000000"8.000000"0 ,-11.000000 9.000000 0,-12.000000 8.000000 0,-6.000000 2.000000 0,-2.000000-2.000000 0,-4.000000-3.000000 0,-2.000000-2.000000 0,-5.000000-2.000000 0,-5.000000 0.000000 0,-6.000000-1.000000 0,-4.000000 1.000000 0</inkml:trace>
</inkml:ink>
</file>

<file path=ppt/ink/ink1359.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3:14:19"/>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43454.000000 35435.000000 1000,'140.000000'-57.000000'0,"-26.000000"15.000000"0 ,-29.000000 17.000000 0,-27.000000 17.000000 0</inkml:trace>
</inkml:ink>
</file>

<file path=ppt/ink/ink136.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18:21"/>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24050.000000 32000.000000 999,'-5.000000'-83.000000'0,"-9.000000"34.000000"0 ,-10.000000 35.000000 0,-8.000000 35.000000 0,-8.000000 29.000000 0,-2.000000 25.000000 0,-3.000000 25.000000 0,-3.000000 25.000000 0,-1.000000 12.000000 0,4.000000 1.000000 0,3.000000-1.000000 0,3.000000 1.000000 0,-5.000000 8.000000 0,-12.000000 20.000000 0,-13.000000 18.000000 0,-12.000000 20.000000 0,-5.000000 8.000000 0,3.000000 1.000000 0,3.000000-1.000000 0,4.000000 1.000000 0,7.000000-13.000000 0,13.000000-25.000000 0,12.000000-25.000000 0,13.000000-25.000000 0,9.000000-21.000000 0,6.000000-15.000000 0,7.000000-15.000000 0,6.000000-16.000000 0,9.000000-18.000000 0,13.000000-18.000000 0,12.000000-19.000000 0,13.000000-18.000000 0,-2.000000-14.000000-19,-16.000000-5.000000-41,-15.000000-7.000000-41,-15.000000-5.000000-38</inkml:trace>
</inkml:ink>
</file>

<file path=ppt/ink/ink1360.xml><?xml version="1.0" encoding="utf-8"?>
<inkml:ink xmlns:inkml="http://www.w3.org/2003/InkML">
  <annotation type="ScanImages2ExtractSignatures">1</annotation>
  <annotation type="ScanImagesWidth">3145776</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3:14:20"/>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45571.000000 36229.000000 1000,'-60.000000'23.000000'0,"10.000000"-1.000000"0 ,12.000000 0.000000 0,10.000000 0.000000 0,6.000000 3.000000 0,0.000000 5.000000 0,0.000000 6.000000 0,0.000000 5.000000 0,1.000000 2.000000 0,3.000000-3.000000 0,3.000000-3.000000 0,3.000000-3.000000 0,2.000000 9.000000 0,3.000000 19.000000 0,3.000000 20.000000 0,2.000000 18.000000 0,8.000000 2.000000 0,11.000000-16.000000 0,10.000000-17.000000 0,12.000000-17.000000 0,8.000000-13.000000 0,5.000000-12.000000 0,6.000000-10.000000 0,5.000000-12.000000 0,4.000000-12.000000 0,-1.000000-13.000000 0,0.000000-15.000000 0,0.000000-13.000000 0,-4.000000-13.000000 0,-8.000000-10.000000 0,-9.000000-12.000000 0,-7.000000-11.000000 0,-10.000000 2.000000 0,-7.000000 13.000000 0,-8.000000 14.000000 0,-9.000000 14.000000 0,-8.000000 7.000000 0,-9.000000 0.000000 0,-8.000000 0.000000 0,-7.000000 0.000000 0,-10.000000 4.000000 0,-7.000000 8.000000 0,-9.000000 9.000000 0,-8.000000 8.000000 0,-1.000000 5.000000 0,5.000000 3.000000 0,5.000000 3.000000 0,6.000000 3.000000 0</inkml:trace>
</inkml:ink>
</file>

<file path=ppt/ink/ink1361.xml><?xml version="1.0" encoding="utf-8"?>
<inkml:ink xmlns:inkml="http://www.w3.org/2003/InkML">
  <annotation type="ScanImages2ExtractSignatures">1</annotation>
  <annotation type="ScanImagesWidth">21</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3:14:26"/>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44292.000000 36406.000000 1000,'-15.000000'62.000000'0,"13.000000"-8.000000"0 ,15.000000-9.000000 0,13.000000-8.000000 0,7.000000-9.000000 0,0.000000-11.000000 0,0.000000-12.000000 0,0.000000-10.000000 0,0.000000-11.000000 0,1.000000-7.000000 0,-1.000000-9.000000 0,0.000000-8.000000 0,-3.000000-2.000000 0,-5.000000 2.000000 0,-6.000000 2.000000 0,-5.000000 4.000000 0,-4.000000 1.000000 0,-3.000000 0.000000 0,-3.000000 0.000000 0,-3.000000 0.000000 0,-7.000000 1.000000 0,-10.000000 3.000000 0,-12.000000 3.000000 0,-10.000000 2.000000 0,-5.000000 8.000000 0,3.000000 10.000000 0,3.000000 12.000000 0,2.000000 10.000000 0,1.000000 10.000000 0,-3.000000 9.000000 0,-3.000000 8.000000 0,-3.000000 8.000000 0,3.000000 4.000000 0,8.000000 0.000000 0,9.000000 0.000000 0,8.000000 0.000000 0,5.000000 7.000000 0,3.000000 14.000000 0,3.000000 14.000000 0,3.000000 13.000000 0,5.000000 1.000000 0,8.000000-15.000000 0,9.000000-13.000000 0,8.000000-14.000000 0,7.000000-12.000000 0,5.000000-12.000000 0,6.000000-10.000000 0,5.000000-12.000000 0,5.000000-6.000000 0,2.000000-3.000000 0,3.000000-3.000000 0,3.000000-3.000000 0,-2.000000-3.000000 0,-5.000000-7.000000 0,-5.000000-4.000000 0,-6.000000-7.000000 0,-9.000000-3.000000-21,-10.000000-3.000000-39,-12.000000-3.000000-39,-10.000000-3.000000-41</inkml:trace>
</inkml:ink>
</file>

<file path=ppt/ink/ink1362.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3:14:28"/>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22808.000000 41920.000000 1000,'0.000000'65.000000'0,"0.000000"-3.000000"0 ,0.000000-2.000000 0,0.000000-4.000000 0,0.000000-1.000000 0,0.000000 0.000000 0,0.000000 1.000000 0,0.000000-1.000000 0,0.000000 0.000000 0,0.000000 0.000000 0,0.000000 0.000000 0,0.000000 0.000000 0,1.000000-2.000000 0,3.000000-6.000000 0,3.000000-6.000000 0,3.000000-5.000000 0</inkml:trace>
</inkml:ink>
</file>

<file path=ppt/ink/ink1363.xml><?xml version="1.0" encoding="utf-8"?>
<inkml:ink xmlns:inkml="http://www.w3.org/2003/InkML">
  <annotation type="ScanImages2ExtractSignatures">1</annotation>
  <annotation type="ScanImagesWidth">14</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3:14:29"/>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23866.000000 41788.000000 1000,'17.000000'-80.000000'0,"-11.000000"17.000000"0 ,-12.000000 16.000000 0,-11.000000 17.000000 0,-8.000000 16.000000 0,-5.000000 17.000000 0,-6.000000 16.000000 0,-5.000000 17.000000 0,1.000000 9.000000 0,8.000000 3.000000 0,9.000000 3.000000 0,8.000000 3.000000 0,5.000000 5.000000 0,3.000000 9.000000 0,3.000000 8.000000 0,3.000000 8.000000 0,1.000000 7.000000 0,0.000000 5.000000 0,-1.000000 6.000000 0,2.000000 6.000000 0,0.000000 1.000000 0,3.000000-3.000000 0,3.000000-3.000000 0,3.000000-2.000000 0,2.000000-4.000000 0,3.000000-6.000000 0,3.000000-6.000000 0,3.000000-5.000000 0,-2.000000-8.000000 0,-5.000000-12.000000 0,-6.000000-10.000000 0,-5.000000-11.000000 0,-4.000000-6.000000-21,-4.000000 0.000000-39,-2.000000 0.000000-39,-2.000000 0.000000-41</inkml:trace>
</inkml:ink>
</file>

<file path=ppt/ink/ink1364.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3:14:29"/>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23293.000000 42406.000000 1000,'105.000000'18.000000'0,"-12.000000"-9.000000"0 ,-10.000000-7.000000 0,-11.000000-9.000000 0,-8.000000-7.000000 0,-1.000000-5.000000 0,-4.000000-6.000000 0,-3.000000-5.000000 0,-1.000000-1.000000 0,1.000000 6.000000 0,-1.000000 6.000000 0,0.000000 5.000000 0</inkml:trace>
</inkml:ink>
</file>

<file path=ppt/ink/ink1365.xml><?xml version="1.0" encoding="utf-8"?>
<inkml:ink xmlns:inkml="http://www.w3.org/2003/InkML">
  <annotation type="ScanImages2ExtractSignatures">1</annotation>
  <annotation type="ScanImagesWidth">358223338</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3:14:29"/>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24528.000000 42494.000000 1000,'83.000000'-23.000000'0,"-11.000000"-4.000000"0 ,-12.000000-2.000000 0,-10.000000-2.000000 0,-8.000000-2.000000 0,-2.000000 0.000000 0,-2.000000-1.000000 0,-4.000000 1.000000 0,-2.000000 2.000000 0,-3.000000 2.000000 0,-3.000000 2.000000 0,-2.000000 4.000000 0,-7.000000 0.000000 0,-7.000000-4.000000 0,-9.000000-2.000000 0,-8.000000-2.000000 0,-5.000000-1.000000 0,-3.000000 3.000000 0,-3.000000 3.000000 0,-3.000000 2.000000 0,-3.000000 8.000000 0,-7.000000 10.000000 0,-5.000000 12.000000 0,-5.000000 10.000000 0,-2.000000 11.000000 0,3.000000 7.000000 0,3.000000 9.000000 0,2.000000 8.000000 0,4.000000 5.000000 0,2.000000 4.000000 0,3.000000 2.000000 0,2.000000 3.000000 0,4.000000 1.000000 0,2.000000 0.000000 0,2.000000 0.000000 0,4.000000 0.000000 0,4.000000-2.000000 0,5.000000-6.000000 0,6.000000-6.000000 0,5.000000-5.000000 0,7.000000-9.000000 0,9.000000-10.000000 0,7.000000-11.000000 0,9.000000-12.000000 0,9.000000-6.000000 0,7.000000-3.000000 0,9.000000-3.000000 0,8.000000-3.000000 0,4.000000-7.000000 0,1.000000-10.000000 0,-1.000000-12.000000 0,0.000000-10.000000 0,-6.000000-2.000000 0,-10.000000 8.000000 0,-11.000000 8.000000 0,-12.000000 9.000000 0,-6.000000 4.000000-21,-3.000000 0.000000-39,-3.000000 0.000000-39,-2.000000 0.000000-41</inkml:trace>
</inkml:ink>
</file>

<file path=ppt/ink/ink1366.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3:14:30"/>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25807.000000 42229.000000 1000,'-40.000000'46.000000'0,"9.000000"2.000000"0 ,7.000000 3.000000 0,9.000000 3.000000 0,7.000000 1.000000 0,5.000000 0.000000 0,6.000000 0.000000 0,5.000000 0.000000 0,7.000000-2.000000 0,9.000000-6.000000 0,7.000000-6.000000 0,9.000000-5.000000 0,6.000000-7.000000 0,2.000000-9.000000 0,3.000000-7.000000 0,3.000000-9.000000 0,-2.000000-9.000000 0,-5.000000-12.000000 0,-6.000000-11.000000 0,-5.000000-10.000000 0,-5.000000-9.000000 0,-6.000000-5.000000 0,-6.000000-6.000000 0,-5.000000-6.000000 0,-6.000000-1.000000 0,-5.000000 3.000000 0,-6.000000 3.000000 0,-5.000000 3.000000 0,-8.000000 2.000000 0,-7.000000 3.000000 0,-9.000000 3.000000 0,-8.000000 2.000000 0,-5.000000 3.000000 0,-3.000000 3.000000 0,-3.000000 3.000000 0,-3.000000 3.000000 0,-1.000000 2.000000 0,-1.000000 3.000000 0,1.000000 3.000000 0,0.000000 2.000000 0</inkml:trace>
</inkml:ink>
</file>

<file path=ppt/ink/ink1367.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3:14:30"/>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21175.000000 42626.000000 1000,'-40.000000'102.000000'0,"9.000000"-16.000000"0 ,7.000000-17.000000 0,9.000000-17.000000 0,5.000000-9.000000 0,3.000000-3.000000 0,3.000000-3.000000 0,3.000000-2.000000 0,5.000000-5.000000 0,8.000000-5.000000 0,9.000000-6.000000 0,8.000000-5.000000 0,3.000000-7.000000 0,-3.000000-9.000000 0,-3.000000-7.000000 0,-3.000000-9.000000 0,-2.000000-8.000000 0,-3.000000-9.000000 0,-3.000000-8.000000 0,-3.000000-8.000000 0,-2.000000-5.000000 0,-3.000000-3.000000 0,-3.000000-4.000000 0,-2.000000-1.000000 0,-4.000000 0.000000 0,-2.000000 6.000000 0,-3.000000 6.000000 0,-3.000000 5.000000 0,-6.000000 7.000000 0,-12.000000 8.000000 0,-10.000000 9.000000 0,-12.000000 8.000000 0,-1.000000 12.000000 0,8.000000 17.000000 0,9.000000 16.000000 0,8.000000 17.000000 0,7.000000 5.000000 0,5.000000-5.000000 0,5.000000-5.000000 0,7.000000-7.000000 0</inkml:trace>
</inkml:ink>
</file>

<file path=ppt/ink/ink1368.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3:14:30"/>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21837.000000 42185.000000 1000,'105.000000'44.000000'0,"-12.000000"0.000000"0 ,-10.000000 1.000000 0,-11.000000-1.000000 0,-4.000000 0.000000 0,2.000000 0.000000 0,3.000000 0.000000 0,3.000000 0.000000 0,-3.000000 0.000000 0,-9.000000 0.000000 0,-7.000000 0.000000 0,-9.000000 1.000000 0,-5.000000-4.000000 0,-3.000000-5.000000 0,-3.000000-6.000000 0,-2.000000-5.000000 0</inkml:trace>
</inkml:ink>
</file>

<file path=ppt/ink/ink1369.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3:14:31"/>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22719.000000 42009.000000 1000,'-42.000000'41.000000'0,"2.000000"-5.000000"0 ,3.000000-6.000000 0,2.000000-5.000000 0,2.000000-3.000000 0,0.000000 0.000000 0,0.000000 0.000000 0,0.000000 0.000000 0,1.000000 3.000000 0,3.000000 5.000000 0,3.000000 6.000000 0,2.000000 6.000000 0,2.000000 4.000000 0,0.000000 7.000000 0,0.000000 5.000000 0,0.000000 5.000000 0,0.000000 3.000000 0,0.000000 1.000000 0,0.000000-1.000000 0,0.000000 0.000000 0,1.000000-4.000000 0,3.000000-8.000000 0,3.000000-9.000000 0,3.000000-8.000000 0</inkml:trace>
</inkml:ink>
</file>

<file path=ppt/ink/ink137.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18:21"/>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22500.000000 34300.000000 999,'-49.000000'109.000000'0,"4.000000"19.000000"0 ,3.000000 19.000000 0,3.000000 19.000000 0,6.000000-1.000000 0,9.000000-18.000000 0,10.000000-19.000000 0,10.000000-18.000000 0,8.000000-17.000000 0,10.000000-11.000000 0,10.000000-14.000000 0,9.000000-11.000000 0,12.000000-14.000000 0,16.000000-11.000000 0,15.000000-14.000000 0,17.000000-11.000000 0,5.000000-14.000000 0,-3.000000-11.000000 0,-3.000000-14.000000 0,-2.000000-11.000000 0,10.000000-20.000000 0,25.000000-24.000000 0,25.000000-26.000000 0,25.000000-24.000000 0</inkml:trace>
</inkml:ink>
</file>

<file path=ppt/ink/ink1370.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3:14:31"/>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21263.000000 42847.000000 1000,'-59.000000'26.000000'0,"14.000000"9.000000"0 ,13.000000 7.000000 0,14.000000 9.000000 0,7.000000 6.000000 0,0.000000 2.000000 0,0.000000 3.000000 0,0.000000 3.000000 0,0.000000 0.000000 0,0.000000-3.000000 0,0.000000-3.000000 0,0.000000-2.000000 0,7.000000-5.000000 0,13.000000-5.000000 0,15.000000-6.000000 0,13.000000-5.000000 0,10.000000-11.000000 0,5.000000-17.000000 0,6.000000-16.000000 0,6.000000-17.000000 0,2.000000-11.000000 0,0.000000-5.000000 0,0.000000-6.000000 0,0.000000-5.000000 0,-5.000000-4.000000 0,-11.000000 1.000000 0,-12.000000 0.000000 0,-10.000000 0.000000 0,-9.000000 3.000000 0,-5.000000 5.000000 0,-6.000000 5.000000 0,-5.000000 7.000000 0,-10.000000 3.000000 0,-14.000000 3.000000 0,-13.000000 3.000000 0,-14.000000 2.000000 0,-9.000000 4.000000 0,-2.000000 2.000000 0,-3.000000 2.000000 0,-3.000000 4.000000 0,-1.000000 2.000000 0,0.000000 4.000000 0,-1.000000 1.000000 0,1.000000 4.000000 0,6.000000 4.000000 0,10.000000 5.000000 0,11.000000 6.000000 0,12.000000 5.000000 0</inkml:trace>
</inkml:ink>
</file>

<file path=ppt/ink/ink1371.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3:14:32"/>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24705.000000 42406.000000 1000,'42.000000'37.000000'0,"-2.000000"-14.000000"0 ,-2.000000-13.000000 0,-4.000000-14.000000 0,-1.000000-10.000000 0,0.000000-5.000000 0,0.000000-6.000000 0,0.000000-5.000000 0,1.000000-5.000000 0,-1.000000-2.000000 0,0.000000-3.000000 0,0.000000-3.000000 0,-2.000000-2.000000 0,-2.000000-3.000000 0,-3.000000-3.000000 0,-2.000000-3.000000 0,-3.000000-1.000000 0,-3.000000-1.000000 0,-3.000000 1.000000 0,-3.000000 0.000000 0,-2.000000 3.000000 0,-3.000000 5.000000 0,-3.000000 6.000000 0,-3.000000 5.000000 0,-5.000000 5.000000 0,-8.000000 7.000000 0,-9.000000 4.000000 0,-8.000000 6.000000 0,-5.000000 5.000000 0,-4.000000 2.000000 0,-2.000000 3.000000 0,-3.000000 2.000000 0,1.000000 5.000000 0,2.000000 5.000000 0,3.000000 6.000000 0,2.000000 6.000000 0,2.000000 3.000000 0,0.000000 3.000000 0,0.000000 3.000000 0,0.000000 3.000000 0,1.000000 2.000000 0,3.000000 4.000000 0,3.000000 1.000000 0,3.000000 4.000000 0</inkml:trace>
</inkml:ink>
</file>

<file path=ppt/ink/ink1372.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3:15:48"/>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31410.000000 43112.000000 1000,'21.000000'-62.000000'0,"-3.000000"8.000000"0 ,-3.000000 8.000000 0,-3.000000 9.000000 0,-2.000000 4.000000 0,-3.000000 0.000000 0,-3.000000 0.000000 0,-3.000000 0.000000 0,-6.000000 7.000000 0,-12.000000 13.000000 0,-10.000000 15.000000 0,-12.000000 13.000000 0,-8.000000 12.000000 0,-5.000000 12.000000 0,-6.000000 10.000000 0,-5.000000 12.000000 0,-5.000000 12.000000 0,-2.000000 14.000000 0,-3.000000 14.000000 0,-3.000000 13.000000 0,1.000000 10.000000 0,6.000000 6.000000 0,6.000000 5.000000 0,5.000000 6.000000 0,7.000000 1.000000 0,8.000000-3.000000 0,9.000000-3.000000 0,8.000000-2.000000 0,7.000000-6.000000 0,4.000000-8.000000 0,7.000000-8.000000 0,6.000000-9.000000 0,7.000000-10.000000 0,12.000000-15.000000 0,10.000000-13.000000 0,12.000000-14.000000 0,7.000000-14.000000 0,2.000000-13.000000 0,3.000000-15.000000 0,2.000000-13.000000 0,2.000000-14.000000 0,1.000000-14.000000 0,-1.000000-13.000000 0,0.000000-14.000000 0,-4.000000-9.000000 0,-8.000000-2.000000 0,-9.000000-3.000000 0,-8.000000-3.000000 0,-5.000000 2.000000 0,-3.000000 5.000000 0,-3.000000 5.000000 0,-3.000000 6.000000 0,-6.000000 7.000000 0,-12.000000 9.000000 0,-10.000000 7.000000 0,-12.000000 9.000000 0,-12.000000 7.000000 0,-13.000000 5.000000 0,-15.000000 5.000000 0,-13.000000 7.000000 0,-5.000000 4.000000 0,6.000000 7.000000 0,6.000000 5.000000 0,5.000000 5.000000 0,6.000000 3.000000 0,4.000000 0.000000 0,7.000000 0.000000 0,5.000000 0.000000 0</inkml:trace>
</inkml:ink>
</file>

<file path=ppt/ink/ink1373.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3:15:49"/>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32910.000000 38744.000000 1000,'-63.000000'-34.000000'0,"5.000000"18.000000"0 ,6.000000 21.000000 0,5.000000 18.000000 0,5.000000 14.000000 0,6.000000 9.000000 0,6.000000 8.000000 0,5.000000 8.000000 0,0.000000 12.000000 0,-5.000000 17.000000 0,-6.000000 17.000000 0,-5.000000 16.000000 0,-3.000000 11.000000 0,0.000000 5.000000 0,-1.000000 6.000000 0,1.000000 6.000000 0,4.000000-3.000000 0,9.000000-11.000000 0,7.000000-11.000000 0,9.000000-11.000000 0,8.000000-10.000000 0,8.000000-8.000000 0,9.000000-9.000000 0,8.000000-7.000000 0,8.000000-14.000000 0,9.000000-15.000000 0,8.000000-17.000000 0,8.000000-17.000000 0,5.000000-15.000000 0,3.000000-14.000000 0,3.000000-13.000000 0,3.000000-14.000000 0,0.000000-13.000000 0,-3.000000-10.000000 0,-3.000000-12.000000 0,-2.000000-11.000000 0,-6.000000-2.000000 0,-9.000000 5.000000 0,-7.000000 5.000000 0,-9.000000 6.000000 0,-6.000000 4.000000 0,-7.000000 3.000000 0,-4.000000 3.000000 0,-7.000000 3.000000 0,-9.000000 6.000000 0,-13.000000 11.000000 0,-15.000000 12.000000 0,-13.000000 10.000000 0,-10.000000 8.000000 0,-5.000000 2.000000 0,-6.000000 3.000000 0,-6.000000 2.000000 0,1.000000 8.000000 0,5.000000 10.000000 0,5.000000 12.000000 0,7.000000 10.000000 0,6.000000 7.000000 0,8.000000-1.000000 0,8.000000 0.000000 0,9.000000 0.000000 0</inkml:trace>
</inkml:ink>
</file>

<file path=ppt/ink/ink1374.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3:16:04"/>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38910.000000 31950.000000 1000,'0.000000'-54.000000'0,"0.000000"26.000000"0 ,0.000000 23.000000 0,0.000000 26.000000 0,-7.000000 25.000000 0,-14.000000 24.000000 0,-13.000000 25.000000 0,-14.000000 25.000000 0,-9.000000 14.000000 0,-2.000000 2.000000 0,-3.000000 3.000000 0,-3.000000 3.000000 0,2.000000-4.000000 0,5.000000-11.000000 0,5.000000-11.000000 0,6.000000-11.000000 0,7.000000-12.000000 0,9.000000-10.000000 0,7.000000-11.000000 0,9.000000-12.000000 0,14.000000-9.000000 0,19.000000-8.000000 0,19.000000-8.000000 0,19.000000-9.000000 0,14.000000-11.000000 0,4.000000-14.000000 0,6.000000-13.000000 0,5.000000-14.000000 0,3.000000-7.000000 0,1.000000 0.000000 0,-1.000000 0.000000 0,0.000000-1.000000 0,-1.000000 4.000000 0,-3.000000 5.000000 0,-3.000000 6.000000 0,-2.000000 5.000000 0,-7.000000 3.000000 0,-12.000000 0.000000 0,-10.000000 0.000000 0,-11.000000 0.000000 0,-16.000000 1.000000 0,-19.000000 4.000000 0,-19.000000 1.000000 0,-20.000000 4.000000 0</inkml:trace>
</inkml:ink>
</file>

<file path=ppt/ink/ink1375.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3:16:04"/>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38866.000000 32083.000000 1000,'-17.000000'99.000000'0,"12.000000"22.000000"0 ,10.000000 23.000000 0,12.000000 21.000000 0,5.000000 10.000000 0,0.000000-3.000000 0,0.000000-2.000000 0,0.000000-3.000000 0,0.000000-5.000000 0,0.000000-4.000000 0,0.000000-7.000000 0,0.000000-5.000000 0,-2.000000-10.000000 0,-7.000000-18.000000 0,-4.000000-16.000000 0,-7.000000-16.000000 0,0.000000-13.000000 0,2.000000-9.000000 0,3.000000-7.000000 0,2.000000-9.000000 0</inkml:trace>
</inkml:ink>
</file>

<file path=ppt/ink/ink1376.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3:16:06"/>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44777.000000 36538.000000 1000,'20.000000'-62.000000'0,"-7.000000"9.000000"0 ,-4.000000 7.000000 0,-7.000000 9.000000 0,-7.000000 8.000000 0,-12.000000 8.000000 0,-10.000000 9.000000 0,-12.000000 8.000000 0,-6.000000 9.000000 0,-3.000000 12.000000 0,-4.000000 10.000000 0,-1.000000 12.000000 0,1.000000 9.000000 0,10.000000 9.000000 0,8.000000 7.000000 0,7.000000 9.000000 0,7.000000 5.000000 0,2.000000-1.000000 0,2.000000 0.000000 0,4.000000 0.000000 0,3.000000-1.000000 0,2.000000-3.000000 0,2.000000-3.000000 0,4.000000-2.000000 0,8.000000-9.000000 0,14.000000-13.000000 0,13.000000-14.000000 0,14.000000-15.000000 0,6.000000-15.000000 0,-3.000000-20.000000 0,-3.000000-19.000000 0,-2.000000-20.000000 0,-1.000000-13.000000 0,4.000000-9.000000 0,2.000000-8.000000 0,2.000000-8.000000 0,1.000000-5.000000 0,-3.000000-4.000000 0,-3.000000-2.000000 0,-2.000000-3.000000 0,-2.000000-1.000000 0,0.000000 0.000000 0,0.000000-1.000000 0,0.000000 1.000000 0,-2.000000 1.000000 0,-7.000000 3.000000 0,-4.000000 3.000000 0,-6.000000 2.000000 0,-6.000000 3.000000 0,-5.000000 3.000000 0,-6.000000 3.000000 0,-5.000000 2.000000 0,-3.000000 7.000000 0,0.000000 12.000000 0,0.000000 10.000000 0,0.000000 11.000000 0,0.000000 8.000000 0,0.000000 2.000000 0,0.000000 2.000000 0,0.000000 4.000000 0,-3.000000 12.000000 0,-5.000000 22.000000 0,-6.000000 22.000000 0,-5.000000 22.000000 0,-2.000000 15.000000 0,3.000000 9.000000 0,3.000000 8.000000 0,3.000000 8.000000 0,-1.000000 7.000000 0,-2.000000 5.000000 0,-3.000000 6.000000 0,-3.000000 6.000000 0,-1.000000 5.000000 0,0.000000 5.000000 0,0.000000 6.000000 0,0.000000 6.000000 0,2.000000 1.000000 0,2.000000-3.000000 0,2.000000-2.000000 0,4.000000-4.000000 0,2.000000-7.000000 0,3.000000-15.000000 0,3.000000-13.000000 0,3.000000-14.000000 0,2.000000-11.000000-21,3.000000-8.000000-39,3.000000-8.000000-39,3.000000-9.000000-41</inkml:trace>
</inkml:ink>
</file>

<file path=ppt/ink/ink1377.xml><?xml version="1.0" encoding="utf-8"?>
<inkml:ink xmlns:inkml="http://www.w3.org/2003/InkML">
  <annotation type="ScanImages2ExtractSignatures">1</annotation>
  <annotation type="ScanImagesWidth">10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3:16:07"/>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46763.000000 35832.000000 1000,'-64.000000'-35.000000'0,"6.000000"15.000000"0 ,6.000000 18.000000 0,5.000000 15.000000 0,-3.000000 16.000000 0,-10.000000 14.000000 0,-12.000000 14.000000 0,-11.000000 13.000000 0,-2.000000 10.000000 0,5.000000 5.000000 0,5.000000 6.000000 0,6.000000 6.000000 0,6.000000 1.000000 0,5.000000-3.000000 0,6.000000-3.000000 0,5.000000-2.000000 0,7.000000-1.000000 0,8.000000 4.000000 0,9.000000 2.000000 0,8.000000 3.000000 0,9.000000-3.000000 0,12.000000-8.000000 0,10.000000-9.000000 0,12.000000-7.000000 0,10.000000-12.000000 0,12.000000-14.000000 0,11.000000-13.000000 0,10.000000-14.000000 0,9.000000-10.000000 0,6.000000-5.000000 0,5.000000-6.000000 0,5.000000-5.000000 0,1.000000-9.000000 0,-6.000000-10.000000 0,-6.000000-12.000000 0,-5.000000-10.000000 0,-7.000000-5.000000 0,-8.000000 3.000000 0,-8.000000 3.000000 0,-9.000000 2.000000 0,-7.000000 5.000000 0,-5.000000 5.000000 0,-6.000000 6.000000 0,-5.000000 5.000000 0,-8.000000 3.000000-21,-12.000000 0.000000-39,-10.000000 0.000000-39,-12.000000 0.000000-41</inkml:trace>
</inkml:ink>
</file>

<file path=ppt/ink/ink1378.xml><?xml version="1.0" encoding="utf-8"?>
<inkml:ink xmlns:inkml="http://www.w3.org/2003/InkML">
  <annotation type="ScanImages2ExtractSignatures">1</annotation>
  <annotation type="ScanImagesWidth">-2107835080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3:16:07"/>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47204.000000 35568.000000 1000,'-83.000000'-15.000000'0,"11.000000"13.000000"0 ,12.000000 15.000000 0,10.000000 13.000000 0,3.000000 8.000000 0,-5.000000 3.000000 0,-6.000000 3.000000 0,-6.000000 3.000000 0,-1.000000 4.000000 0,4.000000 5.000000 0,1.000000 6.000000 0,4.000000 6.000000 0,1.000000 2.000000 0,-1.000000 0.000000 0,1.000000 0.000000 0,0.000000 0.000000 0,6.000000 3.000000 0,10.000000 6.000000 0,11.000000 5.000000 0,12.000000 5.000000 0,5.000000 2.000000 0,0.000000-3.000000 0,0.000000-2.000000 0,0.000000-4.000000 0,5.000000-2.000000 0,12.000000-3.000000 0,10.000000-3.000000 0,12.000000-2.000000 0,8.000000-6.000000 0,5.000000-8.000000 0,6.000000-9.000000 0,5.000000-8.000000 0,5.000000-6.000000 0,2.000000-6.000000 0,3.000000-6.000000 0,3.000000-5.000000 0,0.000000-6.000000 0,-3.000000-5.000000 0,-3.000000-6.000000 0,-2.000000-5.000000 0</inkml:trace>
</inkml:ink>
</file>

<file path=ppt/ink/ink138.xml><?xml version="1.0" encoding="utf-8"?>
<inkml:ink xmlns:inkml="http://www.w3.org/2003/InkML">
  <annotation type="ScanImages2ExtractSignatures">1</annotation>
  <annotation type="ScanImagesWidth">-2096983808</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18:25"/>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22700.000000 34100.000000 999,'98.000000'68.000000'0,"-3.000000"-11.000000"0 ,-3.000000-14.000000 0,-2.000000-11.000000 0,-5.000000-11.000000 0,-2.000000-5.000000 0,-3.000000-7.000000 0,-3.000000-5.000000 0,-4.000000-1.000000 0,-3.000000 6.000000 0,-3.000000 7.000000 0,-2.000000 6.000000 0,-6.000000 4.000000 0,-6.000000 4.000000 0,-6.000000 3.000000 0,-6.000000 3.000000 0,-13.000000 3.000000 0,-19.000000 3.000000 0,-18.000000 3.000000 0,-19.000000 4.000000 0,-15.000000 1.000000 0,-8.000000 0.000000 0,-10.000000 0.000000 0,-9.000000 0.000000 0,-5.000000 0.000000 0,0.000000 0.000000 0,0.000000 0.000000 0,0.000000 0.000000 0,4.000000 1.000000 0,10.000000 4.000000 0,10.000000 3.000000 0,9.000000 3.000000 0,4.000000-11.000000 0,1.000000-25.000000 0,-1.000000-25.000000 0,1.000000-25.000000 0,4.000000-18.000000 0,9.000000-8.000000 0,10.000000-10.000000 0,10.000000-9.000000 0,5.000000-9.000000 0,4.000000-5.000000 0,3.000000-7.000000 0,3.000000-5.000000 0,3.000000-4.000000 0,3.000000 0.000000 0,3.000000 0.000000 0,4.000000 0.000000 0,5.000000-8.000000 0,10.000000-16.000000 0,10.000000-15.000000 0,9.000000-15.000000 0,2.000000 0.000000 0,-2.000000 20.000000 0,-3.000000 18.000000 0,-3.000000 20.000000 0,-4.000000 13.000000-19,-3.000000 9.000000-41,-3.000000 10.000000-41,-2.000000 10.000000-38</inkml:trace>
</inkml:ink>
</file>

<file path=ppt/ink/ink139.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18:26"/>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24650.000000 31250.000000 999,'-25.000000'96.000000'0,"0.000000"-5.000000"0 ,0.000000-7.000000 0,0.000000-5.000000 0,-2.000000-3.000000 0,-3.000000 4.000000 0,-3.000000 3.000000 0,-2.000000 3.000000 0,-5.000000 3.000000 0,-2.000000 3.000000 0,-3.000000 3.000000 0,-3.000000 4.000000 0,-9.000000 13.000000 0,-11.000000 26.000000 0,-14.000000 24.000000 0,-11.000000 26.000000 0,-6.000000 5.000000 0,4.000000-11.000000 0,3.000000-14.000000 0,3.000000-11.000000 0,7.000000-12.000000 0,14.000000-9.000000 0,11.000000-10.000000 0,14.000000-8.000000 0,7.000000-12.000000 0,3.000000-12.000000 0,3.000000-13.000000 0,4.000000-12.000000 0</inkml:trace>
</inkml:ink>
</file>

<file path=ppt/ink/ink14.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02:01"/>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18800.000000 48650.000000 999,'-46.000000'93.000000'0,"10.000000"-11.000000"0 ,10.000000-14.000000 0,9.000000-11.000000 0,4.000000-4.000000 0,1.000000 6.000000 0,-1.000000 7.000000 0,1.000000 6.000000 0,1.000000 1.000000 0,3.000000-3.000000 0,3.000000-3.000000 0,4.000000-2.000000 0,1.000000-1.000000 0,0.000000 3.000000 0,0.000000 3.000000 0,0.000000 4.000000 0,0.000000 1.000000 0,0.000000 0.000000 0,0.000000 0.000000 0,0.000000 0.000000 0,0.000000 0.000000 0,0.000000 0.000000 0,0.000000 0.000000 0,0.000000 0.000000 0,0.000000-21.000000 0,0.000000-40.000000 0,0.000000-40.000000 0,0.000000-41.000000 0,0.000000-21.000000 0,0.000000 1.000000 0,0.000000-1.000000 0,0.000000 1.000000 0,1.000000-3.000000 0,4.000000-2.000000 0,3.000000-3.000000 0,3.000000-3.000000 0,1.000000 1.000000 0,1.000000 6.000000 0,-1.000000 7.000000 0,1.000000 6.000000 0,-1.000000 6.000000 0,1.000000 6.000000 0,-1.000000 7.000000 0,1.000000 6.000000 0,-4.000000 15.000000 0,-6.000000 26.000000 0,-6.000000 24.000000 0,-6.000000 26.000000 0,-2.000000 19.000000 0,3.000000 17.000000 0,3.000000 15.000000 0,4.000000 16.000000 0,1.000000 9.000000 0,0.000000 3.000000 0,0.000000 3.000000 0,0.000000 4.000000 0,1.000000-6.000000 0,4.000000-11.000000 0,3.000000-14.000000 0,3.000000-11.000000 0,1.000000-11.000000 0,1.000000-5.000000 0,-1.000000-7.000000 0,1.000000-5.000000 0,-1.000000-17.000000-19,1.000000-24.000000-41,-1.000000-26.000000-41,1.000000-24.000000-38</inkml:trace>
</inkml:ink>
</file>

<file path=ppt/ink/ink140.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18:27"/>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24150.000000 37350.000000 999,'404.000000'21.000000'0,"-40.000000"-5.000000"0 ,-40.000000-7.000000 0,-41.000000-5.000000 0,-13.000000-9.000000 0,16.000000-9.000000 0,15.000000-10.000000 0,17.000000-8.000000 0,3.000000-6.000000 0,-5.000000 1.000000 0,-7.000000-1.000000 0,-5.000000 1.000000 0,-14.000000 2.000000 0,-18.000000 7.000000 0,-19.000000 6.000000 0,-18.000000 7.000000 0,-21.000000 2.000000 0,-22.000000 1.000000 0,-22.000000-1.000000 0,-21.000000 1.000000 0,-21.000000 2.000000 0,-19.000000 7.000000 0,-18.000000 6.000000 0,-19.000000 7.000000 0,-13.000000 5.000000-19,-6.000000 7.000000-41,-6.000000 6.000000-41,-6.000000 7.000000-38</inkml:trace>
</inkml:ink>
</file>

<file path=ppt/ink/ink141.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18:33"/>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19750.000000 40000.000000 999,'118.000000'-22.000000'0,"-11.000000"6.000000"0 ,-14.000000 7.000000 0,-11.000000 6.000000 0,-6.000000 1.000000 0,4.000000-3.000000 0,3.000000-3.000000 0,3.000000-2.000000 0,20.000000-5.000000 0,38.000000-2.000000 0,37.000000-3.000000 0,38.000000-3.000000 0,16.000000 4.000000 0,-2.000000 13.000000 0,-3.000000 12.000000 0,-3.000000 13.000000 0,-7.000000 7.000000 0,-9.000000 4.000000 0,-10.000000 3.000000 0,-8.000000 3.000000 0,8.000000-2.000000 0,29.000000-6.000000 0,28.000000-6.000000 0,28.000000-6.000000 0,-1.000000-6.000000 0,-27.000000-2.000000 0,-28.000000-3.000000 0,-28.000000-3.000000 0,-9.000000-2.000000 0,14.000000 0.000000 0,11.000000 0.000000 0,14.000000 0.000000 0,-9.000000 3.000000 0,-28.000000 6.000000 0,-28.000000 7.000000 0,-27.000000 6.000000 0,-12.000000 9.000000 0,6.000000 13.000000 0,7.000000 12.000000 0,6.000000 13.000000 0,-7.000000-1.000000 0,-18.000000-11.000000 0,-19.000000-14.000000 0,-18.000000-11.000000 0,-9.000000-7.000000 0,4.000000 0.000000 0,3.000000 0.000000 0,3.000000 0.000000 0,-4.000000-2.000000 0,-8.000000-3.000000 0,-10.000000-3.000000 0,-9.000000-2.000000 0,-15.000000 2.000000-19,-18.000000 9.000000-41,-19.000000 10.000000-41,-18.000000 10.000000-38</inkml:trace>
</inkml:ink>
</file>

<file path=ppt/ink/ink142.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20:11"/>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56333.000000 42925.000000 999,'-2.000000'-168.000000'0,"-3.000000"28.000000"0 ,-3.000000 31.000000 0,-3.000000 29.000000 0,1.000000 16.000000 0,6.000000 3.000000 0,8.000000 4.000000 0,6.000000 3.000000 0,-1.000000 21.000000 0,-5.000000 40.000000 0,-8.000000 39.000000 0,-5.000000 39.000000 0,-8.000000 39.000000 0,-6.000000 40.000000 0,-6.000000 39.000000 0,-7.000000 39.000000 0,-5.000000 26.000000 0,-4.000000 14.000000 0,-2.000000 12.000000 0,-4.000000 14.000000 0,-2.000000 1.000000 0,-5.000000-9.000000 0,-2.000000-11.000000 0,-4.000000-9.000000 0,2.000000-16.000000 0,6.000000-24.000000 0,7.000000-22.000000 0,6.000000-23.000000 0,9.000000-20.000000 0,9.000000-17.000000 0,11.000000-15.000000 0,9.000000-17.000000 0,5.000000-12.000000 0,0.000000-6.000000 0,0.000000-6.000000 0,0.000000-7.000000 0</inkml:trace>
</inkml:ink>
</file>

<file path=ppt/ink/ink143.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20:11"/>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55024.000000 46015.000000 999,'196.000000'-72.000000'0,"-26.000000"13.000000"0 ,-26.000000 13.000000 0,-26.000000 13.000000 0,-17.000000 9.000000 0,-6.000000 2.000000 0,-6.000000 4.000000 0,-8.000000 4.000000 0,-5.000000 2.000000 0,-8.000000 4.000000 0,-5.000000 3.000000 0,-8.000000 4.000000 0,-12.000000 12.000000 0,-20.000000 23.000000 0,-20.000000 24.000000 0,-19.000000 22.000000 0,-14.000000 10.000000 0,-6.000000-3.000000 0,-6.000000-4.000000 0,-8.000000-3.000000 0,0.000000 0.000000 0,2.000000 4.000000 0,4.000000 3.000000 0,3.000000 3.000000 0,4.000000 1.000000 0,2.000000 1.000000 0,4.000000 0.000000 0,3.000000-1.000000 0,4.000000-2.000000 0,3.000000-8.000000 0,2.000000-5.000000 0,5.000000-8.000000 0,-4.000000-5.000000 0,-10.000000-8.000000 0,-10.000000-6.000000 0,-9.000000-6.000000 0,-9.000000-15.000000 0,-6.000000-23.000000 0,-7.000000-23.000000 0,-6.000000-23.000000 0,1.000000-17.000000 0,11.000000-9.000000 0,9.000000-10.000000 0,9.000000-9.000000 0,8.000000-8.000000 0,3.000000-2.000000 0,2.000000-4.000000 0,5.000000-3.000000 0,2.000000 3.000000 0,4.000000 10.000000 0,3.000000 10.000000 0,3.000000 10.000000 0,2.000000 4.000000 0,0.000000 1.000000 0,0.000000-1.000000 0,-1.000000 1.000000 0,11.000000 4.000000-19,20.000000 10.000000-41,19.000000 10.000000-41,19.000000 10.000000-38</inkml:trace>
</inkml:ink>
</file>

<file path=ppt/ink/ink144.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20:19"/>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65968.000000 49000.000000 999,'-96.000000'-74.000000'0,"15.000000"10.000000"0 ,18.000000 10.000000 0,15.000000 10.000000 0,20.000000 10.000000 0,24.000000 9.000000 0,21.000000 10.000000 0,24.000000 11.000000 0,28.000000 0.000000 0,33.000000-6.000000 0,32.000000-6.000000 0,33.000000-7.000000 0,11.000000-1.000000 0,-9.000000 2.000000 0,-11.000000 4.000000 0,-9.000000 4.000000 0,-6.000000 2.000000 0,-4.000000 4.000000 0,-3.000000 3.000000 0,-4.000000 3.000000 0,-4.000000 2.000000 0,-7.000000 0.000000 0,-7.000000 0.000000 0,-6.000000 0.000000 0,-6.000000-1.000000 0,-7.000000-4.000000 0,-7.000000-3.000000 0,-6.000000-4.000000 0,-7.000000-1.000000 0,-6.000000 0.000000 0,-7.000000 0.000000 0,-6.000000 0.000000 0,0.000000 1.000000 0,6.000000 4.000000 0,6.000000 3.000000 0,8.000000 4.000000 0,1.000000 4.000000 0,-4.000000 7.000000 0,-2.000000 6.000000 0,-4.000000 7.000000 0,-3.000000 5.000000 0,-4.000000 3.000000 0,-3.000000 3.000000 0,-3.000000 4.000000 0,-13.000000 3.000000-19,-23.000000 3.000000-41,-23.000000 4.000000-41,-22.000000 2.000000-38</inkml:trace>
</inkml:ink>
</file>

<file path=ppt/ink/ink145.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20:47"/>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5800.000000 20200.000000 999,'101.000000'-46.000000'0,"4.000000"10.000000"0 ,3.000000 10.000000 0,3.000000 9.000000 0,1.000000 4.000000 0,1.000000 1.000000 0,-1.000000-1.000000 0,1.000000 1.000000 0,2.000000-3.000000 0,7.000000-2.000000 0,6.000000-3.000000 0,7.000000-3.000000 0,5.000000-2.000000 0,7.000000 0.000000 0,6.000000 0.000000 0,7.000000 0.000000 0,5.000000 1.000000 0,7.000000 4.000000 0,6.000000 3.000000 0,7.000000 3.000000 0,2.000000 3.000000 0,1.000000 3.000000 0,-1.000000 3.000000 0,1.000000 4.000000 0,1.000000-1.000000 0,3.000000-3.000000 0,3.000000-3.000000 0,4.000000-2.000000 0,4.000000-5.000000 0,6.000000-2.000000 0,7.000000-3.000000 0,6.000000-3.000000 0,-1.000000-1.000000 0,-5.000000 4.000000 0,-7.000000 3.000000 0,-5.000000 3.000000 0,-9.000000 3.000000 0,-9.000000 3.000000 0,-10.000000 3.000000 0,-8.000000 4.000000 0,3.000000 2.000000 0,20.000000 4.000000 0,18.000000 3.000000 0,20.000000 3.000000 0,5.000000 1.000000 0,-6.000000 1.000000 0,-6.000000-1.000000 0,-6.000000 1.000000 0,-1.000000-1.000000 0,7.000000 1.000000 0,6.000000-1.000000 0,7.000000 1.000000 0,2.000000 1.000000 0,1.000000 3.000000 0,-1.000000 3.000000 0,1.000000 4.000000 0,-1.000000 1.000000 0,1.000000 0.000000 0,-1.000000 0.000000 0,1.000000 0.000000 0,-4.000000 3.000000 0,-6.000000 6.000000 0,-6.000000 7.000000 0,-6.000000 6.000000 0,-9.000000 1.000000 0,-8.000000-3.000000 0,-10.000000-3.000000 0,-9.000000-2.000000 0,-5.000000-6.000000 0,0.000000-6.000000 0,0.000000-6.000000 0,0.000000-6.000000 0,-7.000000-4.000000 0,-11.000000 1.000000 0,-14.000000-1.000000 0,-11.000000 1.000000 0,-1.000000 1.000000 0,13.000000 3.000000 0,12.000000 3.000000 0,13.000000 4.000000 0,2.000000 1.000000 0,-5.000000 0.000000 0,-7.000000 0.000000 0,-5.000000 0.000000 0,-11.000000 0.000000 0,-11.000000 0.000000 0,-14.000000 0.000000 0,-11.000000 0.000000 0,3.000000-2.000000 0,23.000000-3.000000 0,22.000000-3.000000 0,22.000000-2.000000 0,2.000000-3.000000 0,-15.000000 1.000000 0,-15.000000-1.000000 0,-16.000000 1.000000 0,-7.000000-3.000000 0,4.000000-2.000000 0,3.000000-3.000000 0,3.000000-3.000000 0,-1.000000-2.000000 0,-2.000000 0.000000 0,-3.000000 0.000000 0,-3.000000 0.000000 0,1.000000 0.000000 0,6.000000 0.000000 0,7.000000 0.000000 0,6.000000 0.000000 0,3.000000 1.000000 0,0.000000 4.000000 0,0.000000 3.000000 0,0.000000 3.000000 0,-4.000000 1.000000 0,-5.000000 1.000000 0,-7.000000-1.000000 0,-5.000000 1.000000 0,-4.000000 1.000000 0,0.000000 3.000000 0,0.000000 3.000000 0,0.000000 4.000000 0,-2.000000 1.000000 0,-3.000000 0.000000 0,-3.000000 0.000000 0,-2.000000 0.000000 0,-1.000000-4.000000 0,3.000000-5.000000 0,3.000000-7.000000 0,4.000000-5.000000 0,4.000000-8.000000 0,6.000000-5.000000 0,7.000000-7.000000 0,6.000000-5.000000 0,3.000000-3.000000 0,0.000000 4.000000 0,0.000000 3.000000 0,0.000000 3.000000 0,-4.000000 3.000000 0,-5.000000 3.000000 0,-7.000000 3.000000 0,-5.000000 4.000000 0,-4.000000 1.000000 0,0.000000 0.000000 0,0.000000 0.000000 0,0.000000 0.000000 0,0.000000 0.000000 0,0.000000 0.000000 0,0.000000 0.000000 0,0.000000 0.000000 0,6.000000-2.000000 0,13.000000-3.000000 0,12.000000-3.000000 0,13.000000-2.000000 0,7.000000-5.000000 0,4.000000-2.000000 0,3.000000-3.000000 0,3.000000-3.000000 0,-1.000000-1.000000 0,-2.000000 4.000000 0,-3.000000 3.000000 0,-3.000000 3.000000 0,-4.000000-1.000000 0,-3.000000-2.000000 0,-3.000000-3.000000 0,-2.000000-3.000000 0,-8.000000 1.000000 0,-8.000000 6.000000 0,-10.000000 7.000000 0,-9.000000 6.000000 0,-10.000000 3.000000 0,-9.000000 0.000000 0,-10.000000 0.000000 0,-8.000000 0.000000 0,-11.000000 1.000000 0,-8.000000 4.000000 0,-10.000000 3.000000 0,-9.000000 3.000000 0</inkml:trace>
</inkml:ink>
</file>

<file path=ppt/ink/ink146.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20:57"/>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70500.000000 22900.000000 999,'53.000000'-88.000000'0,"6.000000"26.000000"0 ,7.000000 24.000000 0,6.000000 26.000000 0,7.000000 12.000000 0,10.000000 0.000000 0,10.000000 0.000000 0,9.000000 0.000000 0,13.000000 0.000000 0,20.000000 0.000000 0,18.000000 0.000000 0,20.000000 0.000000 0,13.000000 0.000000 0,9.000000 0.000000 0,10.000000 0.000000 0,10.000000 0.000000 0,7.000000 1.000000 0,6.000000 4.000000 0,7.000000 3.000000 0,6.000000 3.000000 0,-2.000000-1.000000 0,-9.000000-2.000000 0,-10.000000-3.000000 0,-8.000000-3.000000 0,14.000000-1.000000 0,42.000000 4.000000 0,40.000000 3.000000 0,41.000000 3.000000 0,1.000000 4.000000 0,-37.000000 7.000000 0,-38.000000 6.000000 0,-37.000000 7.000000 0,-26.000000 4.000000 0,-11.000000 3.000000 0,-14.000000 3.000000 0,-11.000000 4.000000 0,-9.000000-4.000000 0,-3.000000-9.000000 0,-3.000000-10.000000 0,-2.000000-8.000000 0,5.000000-8.000000 0,16.000000-2.000000 0,15.000000-3.000000 0,17.000000-3.000000 0,7.000000-4.000000 0,0.000000-3.000000 0,0.000000-3.000000 0,0.000000-2.000000 0,-7.000000-1.000000 0,-11.000000 3.000000 0,-14.000000 3.000000 0,-11.000000 4.000000 0,-14.000000 1.000000 0,-11.000000 0.000000 0,-14.000000 0.000000 0,-11.000000 0.000000 0,-9.000000-2.000000 0,-3.000000-3.000000 0,-3.000000-3.000000 0,-2.000000-2.000000 0,-5.000000-1.000000 0,-2.000000 3.000000 0,-3.000000 3.000000 0,-3.000000 4.000000 0,-2.000000 2.000000 0,0.000000 4.000000 0,0.000000 3.000000 0,0.000000 3.000000 0,-2.000000 1.000000 0,-3.000000 1.000000 0,-3.000000-1.000000 0,-2.000000 1.000000 0,5.000000-1.000000 0,16.000000 1.000000 0,15.000000-1.000000 0,17.000000 1.000000 0,0.000000-3.000000 0,-11.000000-2.000000 0,-14.000000-3.000000 0,-11.000000-3.000000 0,-11.000000-2.000000 0,-5.000000 0.000000 0,-7.000000 0.000000 0,-5.000000 0.000000 0,0.000000 0.000000 0,10.000000 0.000000 0,10.000000 0.000000 0,9.000000 0.000000 0,-1.000000 0.000000 0,-8.000000 0.000000 0,-10.000000 0.000000 0,-9.000000 0.000000 0,-4.000000-2.000000 0,4.000000-3.000000 0,3.000000-3.000000 0,3.000000-2.000000 0,1.000000-1.000000 0,1.000000 3.000000 0,-1.000000 3.000000 0,1.000000 4.000000 0,-3.000000-1.000000 0,-2.000000-3.000000 0,-3.000000-3.000000 0,-3.000000-2.000000 0,-4.000000-3.000000 0,-3.000000 1.000000 0,-3.000000-1.000000 0,-2.000000 1.000000 0,-14.000000 7.000000-19,-21.000000 16.000000-41,-22.000000 15.000000-41,-22.000000 17.000000-38</inkml:trace>
</inkml:ink>
</file>

<file path=ppt/ink/ink147.xml><?xml version="1.0" encoding="utf-8"?>
<inkml:ink xmlns:inkml="http://www.w3.org/2003/InkML">
  <annotation type="ScanImages2ExtractSignatures">1</annotation>
  <annotation type="ScanImagesWidth">1601073001</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21:06"/>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42850.000000 40750.000000 999,'-75.000000'-66.000000'0,"0.000000"19.000000"0 ,0.000000 19.000000 0,0.000000 19.000000 0,3.000000 10.000000 0,6.000000 4.000000 0,7.000000 3.000000 0,6.000000 3.000000 0,1.000000 6.000000 0,-3.000000 9.000000 0,-3.000000 10.000000 0,-2.000000 10.000000 0,0.000000 11.000000 0,7.000000 17.000000 0,6.000000 15.000000 0,7.000000 16.000000 0,0.000000 35.000000 0,-2.000000 57.000000 0,-3.000000 56.000000 0,-3.000000 57.000000 0,2.000000 24.000000 0,10.000000-6.000000 0,10.000000-6.000000 0,9.000000-6.000000 0,4.000000-9.000000 0,1.000000-8.000000 0,-1.000000-10.000000 0,1.000000-9.000000 0,-1.000000-16.000000 0,1.000000-22.000000 0,-1.000000-22.000000 0,1.000000-21.000000 0,-6.000000-21.000000 0,-8.000000-19.000000 0,-10.000000-18.000000 0,-9.000000-19.000000 0,-5.000000-19.000000 0,0.000000-19.000000 0,0.000000-18.000000 0,0.000000-19.000000 0</inkml:trace>
</inkml:ink>
</file>

<file path=ppt/ink/ink148.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21:06"/>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40250.000000 43050.000000 999,'146.000000'-110.000000'0,"-5.000000"32.000000"0 ,-7.000000 31.000000 0,-5.000000 32.000000 0,0.000000 15.000000 0,10.000000 0.000000 0,10.000000 0.000000 0,9.000000 0.000000 0,1.000000 1.000000 0,-6.000000 4.000000 0,-6.000000 3.000000 0,-6.000000 3.000000 0,-6.000000 1.000000 0,-2.000000 1.000000 0,-3.000000-1.000000 0,-3.000000 1.000000 0,-12.000000 1.000000 0,-18.000000 3.000000 0,-19.000000 3.000000 0,-18.000000 4.000000 0,-20.000000 4.000000 0,-18.000000 6.000000 0,-19.000000 7.000000 0,-18.000000 6.000000 0,-7.000000 4.000000 0,6.000000 4.000000 0,7.000000 3.000000 0,6.000000 3.000000 0,3.000000 3.000000 0,0.000000 3.000000 0,0.000000 3.000000 0,0.000000 4.000000 0,4.000000-3.000000 0,10.000000-5.000000 0,10.000000-7.000000 0,9.000000-5.000000 0,9.000000-11.000000 0,9.000000-11.000000 0,10.000000-14.000000 0,10.000000-11.000000 0,2.000000-17.000000 0,-3.000000-18.000000 0,-3.000000-19.000000 0,-2.000000-18.000000 0,-6.000000-12.000000 0,-6.000000-3.000000 0,-6.000000-3.000000 0,-6.000000-2.000000 0,-9.000000-1.000000 0,-8.000000 3.000000 0,-10.000000 3.000000 0,-9.000000 4.000000 0,-12.000000 7.000000 0,-11.000000 13.000000 0,-14.000000 12.000000 0,-11.000000 13.000000 0,-12.000000 12.000000 0,-9.000000 13.000000 0,-10.000000 12.000000 0,-8.000000 13.000000 0,2.000000 9.000000 0,16.000000 6.000000 0,15.000000 7.000000 0,17.000000 6.000000 0</inkml:trace>
</inkml:ink>
</file>

<file path=ppt/ink/ink149.xml><?xml version="1.0" encoding="utf-8"?>
<inkml:ink xmlns:inkml="http://www.w3.org/2003/InkML">
  <annotation type="ScanImages2ExtractSignatures">1</annotation>
  <annotation type="ScanImagesWidth">999</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21:07"/>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44600.000000 42800.000000 999,'-46.000000'120.000000'0,"10.000000"-9.000000"0 ,10.000000-10.000000 0,9.000000-8.000000 0,4.000000-6.000000 0,1.000000 1.000000 0,-1.000000-1.000000 0,1.000000 1.000000 0,5.000000-20.000000 0,14.000000-36.000000 0,11.000000-39.000000 0,14.000000-36.000000 0,3.000000-26.000000 0,-2.000000-12.000000 0,-3.000000-13.000000 0,-3.000000-12.000000 0,-4.000000-2.000000 0,-3.000000 9.000000 0,-3.000000 10.000000 0,-2.000000 10.000000 0,-1.000000 7.000000 0,3.000000 6.000000 0,3.000000 7.000000 0,4.000000 6.000000 0,5.000000 9.000000 0,10.000000 13.000000 0,10.000000 12.000000 0,9.000000 13.000000 0,2.000000 9.000000-19,-2.000000 6.000000-41,-3.000000 7.000000-41,-3.000000 6.000000-38</inkml:trace>
</inkml:ink>
</file>

<file path=ppt/ink/ink15.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02:02"/>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23000.000000 48600.000000 999,'-22.000000'118.000000'0,"6.000000"-11.000000"0 ,7.000000-14.000000 0,6.000000-11.000000 0,3.000000-4.000000 0,0.000000 6.000000 0,0.000000 7.000000 0,0.000000 6.000000 0,-2.000000 3.000000 0,-3.000000 0.000000 0,-3.000000 0.000000 0,-2.000000 0.000000 0,-1.000000-7.000000 0,3.000000-11.000000 0,3.000000-14.000000 0,4.000000-11.000000 0,2.000000-23.000000 0,4.000000-31.000000 0,3.000000-31.000000 0,3.000000-31.000000 0,-1.000000-18.000000 0,-2.000000-3.000000 0,-3.000000-3.000000 0,-3.000000-2.000000 0,-4.000000-5.000000 0,-3.000000-2.000000 0,-3.000000-3.000000 0,-2.000000-3.000000 0,-1.000000-2.000000 0,3.000000 0.000000 0,3.000000 0.000000 0,4.000000 0.000000 0,1.000000 4.000000 0,0.000000 10.000000 0,0.000000 10.000000 0,0.000000 9.000000 0,0.000000 6.000000 0,0.000000 3.000000 0,0.000000 3.000000 0,0.000000 4.000000 0,-2.000000 16.000000 0,-3.000000 32.000000 0,-3.000000 31.000000 0,-2.000000 32.000000 0,-1.000000 19.000000 0,3.000000 10.000000 0,3.000000 10.000000 0,4.000000 9.000000 0,1.000000 6.000000 0,0.000000 3.000000 0,0.000000 3.000000 0,0.000000 4.000000 0,0.000000-4.000000 0,0.000000-9.000000 0,0.000000-10.000000 0,0.000000-8.000000 0,0.000000-11.000000 0,0.000000-8.000000 0,0.000000-10.000000 0,0.000000-9.000000 0</inkml:trace>
</inkml:ink>
</file>

<file path=ppt/ink/ink150.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21:07"/>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45650.000000 43000.000000 999,'71.000000'-99.000000'0,"-5.000000"4.000000"0 ,-7.000000 3.000000 0,-5.000000 3.000000 0,-4.000000 1.000000 0,0.000000 1.000000 0,0.000000-1.000000 0,0.000000 1.000000 0,0.000000 2.000000 0,0.000000 7.000000 0,0.000000 6.000000 0,0.000000 7.000000 0,0.000000-1.000000 0,0.000000-6.000000 0,0.000000-6.000000 0,0.000000-6.000000 0,-4.000000 1.000000 0,-5.000000 9.000000 0,-7.000000 10.000000 0,-5.000000 10.000000 0,-11.000000 0.000000 0,-11.000000-5.000000 0,-14.000000-7.000000 0,-11.000000-5.000000 0,-9.000000-3.000000 0,-3.000000 4.000000 0,-3.000000 3.000000 0,-2.000000 3.000000 0,-1.000000 26.000000 0,3.000000 51.000000 0,3.000000 49.000000 0,4.000000 51.000000 0,2.000000 33.000000 0,4.000000 20.000000 0,3.000000 18.000000 0,3.000000 20.000000 0,1.000000 21.000000 0,1.000000 25.000000 0,-1.000000 25.000000 0,1.000000 25.000000 0,-1.000000 4.000000 0,1.000000-15.000000 0,-1.000000-15.000000 0,1.000000-16.000000 0,1.000000-26.000000 0,3.000000-33.000000 0,3.000000-35.000000 0,4.000000-34.000000 0,2.000000-52.000000 0,4.000000-69.000000 0,3.000000-68.000000 0,3.000000-69.000000 0,3.000000-32.000000 0,3.000000 7.000000 0,3.000000 6.000000 0,4.000000 7.000000 0,4.000000 7.000000 0,6.000000 9.000000 0,7.000000 10.000000 0,6.000000 10.000000 0,3.000000 10.000000 0,0.000000 13.000000 0,0.000000 12.000000 0,0.000000 13.000000 0,0.000000 12.000000 0,0.000000 13.000000 0,0.000000 12.000000 0,0.000000 13.000000 0,-5.000000 15.000000 0,-9.000000 19.000000 0,-10.000000 19.000000 0,-8.000000 19.000000 0,-14.000000 5.000000 0,-15.000000-5.000000 0,-15.000000-7.000000 0,-16.000000-5.000000 0,-12.000000-3.000000 0,-5.000000 4.000000 0,-7.000000 3.000000 0,-5.000000 3.000000 0,-1.000000-5.000000 0,6.000000-12.000000 0,7.000000-13.000000 0,6.000000-12.000000 0,18.000000-5.000000 0,32.000000 3.000000 0,31.000000 3.000000 0,32.000000 4.000000 0,15.000000 5.000000 0,0.000000 10.000000 0,0.000000 10.000000 0,0.000000 9.000000 0,-2.000000 2.000000 0,-3.000000-2.000000 0,-3.000000-3.000000 0,-2.000000-3.000000 0,-3.000000-2.000000 0,1.000000 0.000000 0,-1.000000 0.000000 0,1.000000 0.000000 0</inkml:trace>
</inkml:ink>
</file>

<file path=ppt/ink/ink151.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21:10"/>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40250.000000 47700.000000 999,'-32.000000'-88.000000'0,"-11.000000"26.000000"0 ,-14.000000 24.000000 0,-11.000000 26.000000 0,-4.000000 13.000000 0,6.000000 4.000000 0,7.000000 3.000000 0,6.000000 3.000000 0,4.000000 6.000000 0,4.000000 9.000000 0,3.000000 10.000000 0,3.000000 10.000000 0,6.000000 7.000000 0,9.000000 6.000000 0,10.000000 7.000000 0,10.000000 6.000000 0,5.000000 3.000000 0,4.000000 0.000000 0,3.000000 0.000000 0,3.000000 0.000000 0,4.000000-4.000000 0,7.000000-5.000000 0,6.000000-7.000000 0,7.000000-5.000000 0,-1.000000-4.000000 0,-6.000000 0.000000 0,-6.000000 0.000000 0,-6.000000 0.000000 0,-1.000000-2.000000 0,7.000000-3.000000 0,6.000000-3.000000 0,7.000000-2.000000 0,5.000000-9.000000 0,7.000000-12.000000 0,6.000000-13.000000 0,7.000000-12.000000 0,11.000000-12.000000 0,20.000000-8.000000 0,18.000000-10.000000 0,20.000000-9.000000 0,8.000000-10.000000 0,1.000000-9.000000 0,-1.000000-10.000000 0,1.000000-8.000000 0,-4.000000-4.000000 0,-6.000000 3.000000 0,-6.000000 3.000000 0,-6.000000 4.000000 0,-13.000000 4.000000 0,-19.000000 6.000000 0,-18.000000 7.000000 0,-19.000000 6.000000 0,-21.000000 3.000000 0,-21.000000 0.000000 0,-22.000000 0.000000 0,-22.000000 0.000000 0,-13.000000 4.000000 0,-3.000000 10.000000 0,-3.000000 10.000000 0,-2.000000 9.000000 0,-1.000000 6.000000 0,3.000000 3.000000 0,3.000000 3.000000 0,4.000000 4.000000 0,2.000000 7.000000 0,4.000000 13.000000 0,3.000000 12.000000 0,3.000000 13.000000 0,4.000000 10.000000 0,7.000000 10.000000 0,6.000000 10.000000 0,7.000000 9.000000 0,4.000000 6.000000 0,3.000000 3.000000 0,3.000000 3.000000 0,4.000000 4.000000 0,5.000000-4.000000 0,10.000000-9.000000 0,10.000000-10.000000 0,9.000000-8.000000 0,17.000000-15.000000 0,25.000000-19.000000 0,25.000000-18.000000 0,25.000000-19.000000 0,9.000000-19.000000 0,-6.000000-19.000000 0,-6.000000-18.000000 0,-6.000000-19.000000 0,-2.000000-16.000000 0,3.000000-12.000000 0,3.000000-13.000000 0,4.000000-12.000000 0,-4.000000-5.000000 0,-9.000000 3.000000 0,-10.000000 3.000000 0,-8.000000 4.000000 0,-11.000000 5.000000 0,-8.000000 10.000000 0,-10.000000 10.000000 0,-9.000000 9.000000 0,-12.000000 9.000000 0,-11.000000 9.000000 0,-14.000000 10.000000 0,-11.000000 10.000000 0,-11.000000 2.000000 0,-5.000000-3.000000 0,-7.000000-3.000000 0,-5.000000-2.000000 0,-3.000000 27.000000 0,4.000000 59.000000 0,3.000000 60.000000 0,3.000000 60.000000 0,1.000000 30.000000 0,1.000000 4.000000 0,-1.000000 3.000000 0,1.000000 3.000000 0,1.000000-1.000000 0,3.000000-2.000000 0,3.000000-3.000000 0,4.000000-3.000000 0,4.000000-12.000000 0,6.000000-18.000000 0,7.000000-19.000000 0,6.000000-18.000000 0,4.000000-18.000000 0,4.000000-16.000000 0,3.000000-15.000000 0,3.000000-15.000000 0</inkml:trace>
</inkml:ink>
</file>

<file path=ppt/ink/ink152.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21:10"/>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42600.000000 47600.000000 999,'121.000000'0.000000'0,"-5.000000"0.000000"0 ,-7.000000 0.000000 0,-5.000000 0.000000 0,2.000000 0.000000 0,13.000000 0.000000 0,12.000000 0.000000 0,13.000000 0.000000 0</inkml:trace>
</inkml:ink>
</file>

<file path=ppt/ink/ink153.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21:10"/>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44650.000000 47750.000000 999,'-22.000000'100.000000'0,"6.000000"0.000000"0 ,7.000000 0.000000 0,6.000000 0.000000 0,1.000000 15.000000 0,-3.000000 32.000000 0,-3.000000 31.000000 0,-2.000000 32.000000 0,-3.000000 10.000000 0,1.000000-9.000000 0,-1.000000-10.000000 0,1.000000-8.000000 0,-3.000000-12.000000 0,-2.000000-12.000000 0,-3.000000-13.000000 0,-3.000000-12.000000 0,-7.000000-13.000000 0,-9.000000-12.000000 0,-10.000000-13.000000 0,-8.000000-12.000000 0,-11.000000-12.000000 0,-8.000000-8.000000 0,-10.000000-10.000000 0,-9.000000-9.000000 0,-9.000000-13.000000 0,-5.000000-16.000000 0,-7.000000-15.000000 0,-5.000000-15.000000 0,3.000000-17.000000-19,17.000000-15.000000-41,15.000000-15.000000-41,16.000000-16.000000-38</inkml:trace>
</inkml:ink>
</file>

<file path=ppt/ink/ink154.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21:11"/>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44800.000000 45800.000000 999,'156.000000'32.000000'0,"-37.000000"17.000000"0 ,-38.000000 15.000000 0,-37.000000 16.000000 0,-21.000000 2.000000 0,-3.000000-8.000000 0,-3.000000-10.000000 0,-2.000000-9.000000 0</inkml:trace>
</inkml:ink>
</file>

<file path=ppt/ink/ink155.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21:11"/>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45750.000000 47600.000000 999,'0.000000'140.000000'0,"0.000000"-18.000000"0 ,0.000000-19.000000 0,0.000000-18.000000 0,0.000000-6.000000 0,0.000000 10.000000 0,0.000000 10.000000 0,0.000000 9.000000 0,-2.000000 1.000000 0,-3.000000-6.000000 0,-3.000000-6.000000 0,-2.000000-6.000000 0,0.000000-23.000000 0,7.000000-36.000000 0,6.000000-39.000000 0,7.000000-36.000000 0,5.000000-28.000000 0,7.000000-15.000000 0,6.000000-15.000000 0,7.000000-16.000000 0,2.000000-1.000000 0,1.000000 17.000000 0,-1.000000 15.000000 0,1.000000 16.000000 0,1.000000 12.000000 0,3.000000 9.000000 0,3.000000 10.000000 0,4.000000 10.000000 0,-3.000000 18.000000 0,-5.000000 28.000000 0,-7.000000 28.000000 0,-5.000000 29.000000 0,-8.000000 8.000000 0,-5.000000-8.000000 0,-7.000000-10.000000 0,-5.000000-9.000000 0,5.000000-21.000000 0,19.000000-31.000000 0,19.000000-31.000000 0,19.000000-31.000000 0,5.000000-9.000000 0,-5.000000 17.000000 0,-7.000000 15.000000 0,-5.000000 16.000000 0,-6.000000 15.000000 0,-3.000000 16.000000 0,-3.000000 15.000000 0,-2.000000 17.000000 0,-5.000000 7.000000 0,-2.000000 0.000000 0,-3.000000 0.000000 0,-3.000000 0.000000 0,2.000000-7.000000 0,10.000000-11.000000 0,10.000000-14.000000 0,9.000000-11.000000 0,4.000000-17.000000 0,1.000000-18.000000 0,-1.000000-19.000000 0,1.000000-18.000000 0,-3.000000-10.000000 0,-2.000000 0.000000 0,-3.000000 0.000000 0,-3.000000 0.000000 0,-4.000000 0.000000 0,-3.000000 0.000000 0,-3.000000 0.000000 0,-2.000000 0.000000 0,-3.000000 3.000000 0,1.000000 6.000000 0,-1.000000 7.000000 0,1.000000 6.000000 0,-7.000000 17.000000 0,-12.000000 28.000000 0,-13.000000 28.000000 0,-12.000000 29.000000 0,-9.000000 26.000000 0,-2.000000 25.000000 0,-3.000000 25.000000 0,-3.000000 25.000000 0,-1.000000 25.000000 0,4.000000 25.000000 0,3.000000 25.000000 0,3.000000 25.000000 0,3.000000 23.000000 0,3.000000 22.000000 0,3.000000 22.000000 0,4.000000 23.000000 0,1.000000-1.000000 0,0.000000-22.000000 0,0.000000-22.000000 0,0.000000-21.000000 0,1.000000-28.000000 0,4.000000-30.000000 0,3.000000-32.000000 0,3.000000-30.000000 0,-1.000000-40.000000 0,-2.000000-47.000000 0,-3.000000-47.000000 0,-3.000000-46.000000 0</inkml:trace>
</inkml:ink>
</file>

<file path=ppt/ink/ink156.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21:12"/>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47700.000000 47500.000000 999,'192.000000'-133.000000'0,"-16.000000"34.000000"0 ,-15.000000 35.000000 0,-15.000000 35.000000 0,-14.000000 25.000000 0,-8.000000 20.000000 0,-10.000000 18.000000 0,-9.000000 20.000000 0,-13.000000 14.000000 0,-16.000000 14.000000 0,-15.000000 11.000000 0,-15.000000 14.000000 0,-18.000000 5.000000 0,-19.000000 1.000000 0,-18.000000-1.000000 0,-19.000000 1.000000 0,-18.000000-6.000000 0,-15.000000-8.000000 0,-15.000000-10.000000 0,-16.000000-9.000000 0,-8.000000-12.000000 0,0.000000-11.000000 0,0.000000-14.000000 0,0.000000-11.000000 0</inkml:trace>
</inkml:ink>
</file>

<file path=ppt/ink/ink157.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21:13"/>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38650.000000 54650.000000 999,'259.000000'-197.000000'0,"-31.000000"6.000000"0 ,-31.000000 7.000000 0,-31.000000 6.000000 0,-20.000000 6.000000 0,-5.000000 6.000000 0,-7.000000 7.000000 0,-5.000000 6.000000 0,-14.000000 10.000000 0,-18.000000 17.000000 0,-19.000000 15.000000 0,-18.000000 16.000000 0,-17.000000 10.000000 0,-11.000000 7.000000 0,-14.000000 6.000000 0,-11.000000 7.000000 0,-15.000000 2.000000 0,-16.000000 1.000000 0,-15.000000-1.000000 0,-15.000000 1.000000 0,-7.000000 2.000000 0,3.000000 7.000000 0,3.000000 6.000000 0,4.000000 7.000000 0,1.000000 7.000000 0,0.000000 9.000000 0,0.000000 10.000000 0,0.000000 10.000000 0,0.000000 19.000000 0,0.000000 32.000000 0,0.000000 31.000000 0,0.000000 32.000000 0,3.000000 27.000000 0,6.000000 26.000000 0,7.000000 24.000000 0,6.000000 26.000000 0,6.000000 10.000000 0,6.000000-3.000000 0,7.000000-3.000000 0,6.000000-2.000000 0,9.000000-11.000000 0,13.000000-15.000000 0,12.000000-15.000000 0,13.000000-16.000000 0,9.000000-19.000000 0,6.000000-22.000000 0,7.000000-22.000000 0,6.000000-21.000000 0,6.000000-18.000000 0,6.000000-12.000000 0,7.000000-13.000000 0,6.000000-12.000000 0,-1.000000-15.000000 0,-5.000000-15.000000 0,-7.000000-15.000000 0,-5.000000-16.000000 0,-8.000000-8.000000 0,-5.000000 0.000000 0,-7.000000 0.000000 0,-5.000000 0.000000 0,-9.000000 0.000000 0,-9.000000 0.000000 0,-10.000000 0.000000 0,-8.000000 0.000000 0,-9.000000 15.000000 0,-6.000000 32.000000 0,-6.000000 31.000000 0,-6.000000 32.000000 0,4.000000 13.000000 0,16.000000-3.000000 0,15.000000-3.000000 0,17.000000-2.000000 0,7.000000-9.000000 0,0.000000-12.000000 0,0.000000-13.000000 0,0.000000-12.000000 0,0.000000-12.000000 0,0.000000-8.000000 0,0.000000-10.000000 0,0.000000-9.000000 0,-2.000000-13.000000 0,-3.000000-16.000000 0,-3.000000-15.000000 0,-2.000000-15.000000 0,-8.000000-7.000000 0,-8.000000 3.000000 0,-10.000000 3.000000 0,-9.000000 4.000000 0,-9.000000 2.000000 0,-5.000000 4.000000 0,-7.000000 3.000000 0,-5.000000 3.000000 0,-8.000000 6.000000 0,-5.000000 9.000000 0,-7.000000 10.000000 0,-5.000000 10.000000 0,-6.000000 7.000000 0,-3.000000 6.000000 0,-3.000000 7.000000 0,-2.000000 6.000000 0,3.000000 9.000000 0,14.000000 13.000000 0,11.000000 12.000000 0,14.000000 13.000000 0,18.000000 2.000000 0,25.000000-5.000000 0,25.000000-7.000000 0,25.000000-5.000000 0</inkml:trace>
</inkml:ink>
</file>

<file path=ppt/ink/ink158.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21:14"/>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42400.000000 54050.000000 999,'65.000000'71.000000'0,"-18.000000"-5.000000"0 ,-19.000000-7.000000 0,-18.000000-5.000000 0,-10.000000-3.000000 0,0.000000 4.000000 0,0.000000 3.000000 0,0.000000 3.000000 0,-2.000000 3.000000 0,-3.000000 3.000000 0,-3.000000 3.000000 0,-2.000000 4.000000 0,5.000000-17.000000 0,16.000000-33.000000 0,15.000000-35.000000 0,17.000000-34.000000 0,7.000000-20.000000 0,0.000000-2.000000 0,0.000000-3.000000 0,0.000000-3.000000 0,-2.000000 2.000000 0,-3.000000 10.000000 0,-3.000000 10.000000 0,-2.000000 9.000000 0,-1.000000 15.000000 0,3.000000 22.000000 0,3.000000 22.000000 0,4.000000 23.000000 0,-6.000000 13.000000 0,-11.000000 6.000000 0,-14.000000 7.000000 0,-11.000000 6.000000 0,-3.000000-2.000000 0,10.000000-9.000000 0,10.000000-10.000000 0,9.000000-8.000000 0,6.000000-11.000000 0,3.000000-8.000000 0,3.000000-10.000000 0,4.000000-9.000000 0,2.000000-9.000000 0,4.000000-5.000000 0,3.000000-7.000000 0,3.000000-5.000000 0,-1.000000-6.000000 0,-2.000000-3.000000 0,-3.000000-3.000000 0,-3.000000-2.000000 0,-4.000000-3.000000 0,-3.000000 1.000000 0,-3.000000-1.000000 0,-2.000000 1.000000 0,-3.000000-1.000000 0,1.000000 1.000000 0,-1.000000-1.000000 0,1.000000 1.000000 0,-1.000000-7.000000 0,1.000000-12.000000 0,-1.000000-13.000000 0,1.000000-12.000000 0,-6.000000-2.000000 0,-8.000000 9.000000 0,-10.000000 10.000000 0,-9.000000 10.000000 0,-12.000000 7.000000 0,-11.000000 6.000000 0,-14.000000 7.000000 0,-11.000000 6.000000 0,-7.000000 9.000000 0,0.000000 13.000000 0,0.000000 12.000000 0,0.000000 13.000000 0,1.000000 12.000000 0,4.000000 13.000000 0,3.000000 12.000000 0,3.000000 13.000000 0,3.000000 9.000000 0,3.000000 6.000000 0,3.000000 7.000000 0,4.000000 6.000000 0,5.000000-1.000000 0,10.000000-5.000000 0,10.000000-7.000000 0,9.000000-5.000000 0,15.000000-20.000000 0,22.000000-31.000000 0,22.000000-31.000000 0,23.000000-31.000000 0,2.000000-18.000000 0,-16.000000-3.000000 0,-15.000000-3.000000 0,-15.000000-2.000000 0,-9.000000 27.000000 0,1.000000 59.000000 0,-1.000000 60.000000 0,1.000000 60.000000 0,-4.000000 30.000000 0,-6.000000 4.000000 0,-6.000000 3.000000 0,-6.000000 3.000000 0,-6.000000 3.000000 0,-2.000000 3.000000 0,-3.000000 3.000000 0,-3.000000 4.000000 0,-2.000000-4.000000 0,0.000000-9.000000 0,0.000000-10.000000 0,0.000000-8.000000 0,-8.000000-12.000000 0,-16.000000-12.000000 0,-15.000000-13.000000 0,-15.000000-12.000000 0,-11.000000-18.000000 0,-2.000000-21.000000 0,-3.000000-22.000000 0,-3.000000-22.000000 0,1.000000-24.000000 0,6.000000-24.000000 0,7.000000-26.000000 0,6.000000-24.000000 0,9.000000-28.000000 0,13.000000-27.000000 0,12.000000-28.000000 0,13.000000-28.000000 0,15.000000-23.000000 0,19.000000-15.000000 0,19.000000-15.000000 0,19.000000-16.000000 0,12.000000-5.000000 0,6.000000 6.000000 0,7.000000 7.000000 0,6.000000 6.000000 0,6.000000 9.000000 0,6.000000 13.000000 0,7.000000 12.000000 0,6.000000 13.000000 0,3.000000 9.000000 0,0.000000 6.000000 0,0.000000 7.000000 0,0.000000 6.000000 0,-7.000000 10.000000 0,-11.000000 17.000000 0,-14.000000 15.000000 0,-11.000000 16.000000 0,-12.000000 12.000000 0,-9.000000 9.000000 0,-10.000000 10.000000 0,-8.000000 10.000000 0,-15.000000 19.000000 0,-19.000000 32.000000 0,-18.000000 31.000000 0,-19.000000 32.000000 0,-7.000000 21.000000 0,7.000000 13.000000 0,6.000000 12.000000 0,7.000000 13.000000 0,4.000000 12.000000 0,3.000000 13.000000 0,3.000000 12.000000 0,4.000000 13.000000 0,2.000000 12.000000 0,4.000000 13.000000 0,3.000000 12.000000 0,3.000000 13.000000 0,3.000000 4.000000 0,3.000000-3.000000 0,3.000000-3.000000 0,4.000000-2.000000 0,-1.000000-11.000000 0,-3.000000-15.000000 0,-3.000000-15.000000 0,-2.000000-16.000000 0,-8.000000-13.000000 0,-8.000000-9.000000 0,-10.000000-10.000000 0,-9.000000-8.000000 0,-12.000000-12.000000 0,-11.000000-12.000000 0,-14.000000-13.000000 0,-11.000000-12.000000 0,-12.000000-15.000000 0,-9.000000-15.000000 0,-10.000000-15.000000 0,-8.000000-16.000000 0,-4.000000-23.000000 0,3.000000-27.000000 0,3.000000-28.000000 0,4.000000-28.000000 0,10.000000-21.000000 0,19.000000-12.000000 0,19.000000-13.000000 0,19.000000-12.000000 0,9.000000 2.000000-19,0.000000 20.000000-41,0.000000 18.000000-41,0.000000 20.000000-38</inkml:trace>
</inkml:ink>
</file>

<file path=ppt/ink/ink159.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21:14"/>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45850.000000 52000.000000 999,'89.000000'28.000000'0,"-22.000000"6.000000"0 ,-22.000000 7.000000 0,-21.000000 6.000000 0</inkml:trace>
</inkml:ink>
</file>

<file path=ppt/ink/ink16.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02:04"/>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18850.000000 49550.000000 999,'0.000000'209.000000'0,"0.000000"-31.000000"0 ,0.000000-31.000000 0,0.000000-31.000000 0,0.000000-16.000000 0,0.000000 0.000000 0,0.000000 0.000000 0,0.000000 0.000000 0,0.000000 1.000000 0,0.000000 4.000000 0,0.000000 3.000000 0,0.000000 3.000000 0,0.000000-4.000000 0,0.000000-8.000000 0,0.000000-10.000000 0,0.000000-9.000000 0,0.000000-7.000000 0,0.000000-3.000000 0,0.000000-3.000000 0,0.000000-2.000000 0,0.000000 2.000000 0,0.000000 9.000000 0,0.000000 10.000000 0,0.000000 10.000000 0,0.000000-3.000000 0,0.000000-11.000000 0,0.000000-14.000000 0,0.000000-11.000000 0,0.000000-6.000000 0,0.000000 4.000000 0,0.000000 3.000000 0,0.000000 3.000000 0,0.000000 1.000000 0,0.000000 1.000000 0,0.000000-1.000000 0,0.000000 1.000000 0,0.000000-1.000000 0,0.000000 1.000000 0,0.000000-1.000000 0,0.000000 1.000000 0,0.000000-1.000000 0,0.000000 1.000000 0,0.000000-1.000000 0,0.000000 1.000000 0,0.000000-1.000000 0,0.000000 1.000000 0,0.000000-1.000000 0,0.000000 1.000000 0,0.000000 1.000000 0,0.000000 3.000000 0,0.000000 3.000000 0,0.000000 4.000000 0,0.000000 2.000000 0,0.000000 4.000000 0,0.000000 3.000000 0,0.000000 3.000000 0,-2.000000 1.000000 0,-3.000000 1.000000 0,-3.000000-1.000000 0,-2.000000 1.000000 0,-1.000000-1.000000 0,3.000000 1.000000 0,3.000000-1.000000 0,4.000000 1.000000 0,-1.000000-3.000000 0,-3.000000-2.000000 0,-3.000000-3.000000 0,-2.000000-3.000000 0,-1.000000-4.000000 0,3.000000-3.000000 0,3.000000-3.000000 0,4.000000-2.000000 0,1.000000 0.000000 0,0.000000 7.000000 0,0.000000 6.000000 0,0.000000 7.000000 0,1.000000 4.000000 0,4.000000 3.000000 0,3.000000 3.000000 0,3.000000 4.000000 0,-1.000000-4.000000 0,-2.000000-9.000000 0,-3.000000-10.000000 0,-3.000000-8.000000 0,-2.000000-20.000000 0,0.000000-28.000000 0,0.000000-28.000000 0,0.000000-27.000000 0,0.000000-22.000000 0,0.000000-11.000000 0,0.000000-14.000000 0,0.000000-11.000000 0,1.000000-6.000000 0,4.000000 4.000000 0,3.000000 3.000000 0,3.000000 3.000000 0,-1.000000-1.000000 0,-2.000000-2.000000 0,-3.000000-3.000000 0,-3.000000-3.000000 0,-2.000000-2.000000 0,0.000000 0.000000 0,0.000000 0.000000 0,0.000000 0.000000 0,0.000000 1.000000 0,0.000000 4.000000 0,0.000000 3.000000 0,0.000000 3.000000 0,0.000000-2.000000 0,0.000000-6.000000 0,0.000000-6.000000 0,0.000000-6.000000 0,0.000000-7.000000 0,0.000000-6.000000 0,0.000000-6.000000 0,0.000000-6.000000 0,0.000000-4.000000 0,0.000000 1.000000 0,0.000000-1.000000 0,0.000000 1.000000 0,0.000000 1.000000 0,0.000000 3.000000 0,0.000000 3.000000 0,0.000000 4.000000 0,-2.000000 1.000000 0,-3.000000 0.000000 0,-3.000000 0.000000 0,-2.000000 0.000000 0,-1.000000 1.000000 0,3.000000 4.000000 0,3.000000 3.000000 0,4.000000 3.000000 0,-1.000000 1.000000 0,-3.000000 1.000000 0,-3.000000-1.000000 0,-2.000000 1.000000 0,-1.000000-3.000000 0,3.000000-2.000000 0,3.000000-3.000000 0,4.000000-3.000000 0,-1.000000 1.000000 0,-3.000000 6.000000 0,-3.000000 7.000000 0,-2.000000 6.000000 0,-1.000000 1.000000 0,3.000000-3.000000 0,3.000000-3.000000 0,4.000000-2.000000 0,1.000000 0.000000 0,0.000000 7.000000 0,0.000000 6.000000 0,0.000000 7.000000 0,0.000000 7.000000 0,0.000000 9.000000 0,0.000000 10.000000 0,0.000000 10.000000 0,-2.000000 4.000000 0,-3.000000 0.000000 0,-3.000000 0.000000 0,-2.000000 0.000000 0,-3.000000 0.000000 0,1.000000 0.000000 0,-1.000000 0.000000 0,1.000000 0.000000 0,1.000000 0.000000 0,3.000000 0.000000 0,3.000000 0.000000 0,4.000000 0.000000 0,1.000000 17.000000 0,0.000000 34.000000 0,0.000000 35.000000 0,0.000000 35.000000 0,0.000000 19.000000 0,0.000000 7.000000 0,0.000000 6.000000 0,0.000000 7.000000 0,-2.000000 5.000000 0,-3.000000 7.000000 0,-3.000000 6.000000 0,-2.000000 7.000000 0,-1.000000 7.000000 0,3.000000 9.000000 0,3.000000 10.000000 0,4.000000 10.000000 0,1.000000 7.000000 0,0.000000 6.000000 0,0.000000 7.000000 0,0.000000 6.000000 0,1.000000-12.000000-19,4.000000-27.000000-41,3.000000-28.000000-41,3.000000-28.000000-38</inkml:trace>
</inkml:ink>
</file>

<file path=ppt/ink/ink160.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21:15"/>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46950.000000 53850.000000 999,'-22.000000'137.000000'0,"6.000000"-24.000000"0 ,7.000000-26.000000 0,6.000000-24.000000 0,3.000000-10.000000 0,0.000000 6.000000 0,0.000000 7.000000 0,0.000000 6.000000 0,6.000000-24.000000 0,13.000000-53.000000 0,12.000000-53.000000 0,13.000000-52.000000 0,2.000000-22.000000 0,-5.000000 14.000000 0,-7.000000 11.000000 0,-5.000000 14.000000 0,-3.000000 10.000000 0,4.000000 9.000000 0,3.000000 10.000000 0,3.000000 10.000000 0,1.000000 18.000000 0,1.000000 28.000000 0,-1.000000 28.000000 0,1.000000 29.000000 0,-6.000000 16.000000 0,-8.000000 7.000000 0,-10.000000 6.000000 0,-9.000000 7.000000 0,-5.000000-1.000000 0,0.000000-6.000000 0,0.000000-6.000000 0,0.000000-6.000000 0,9.000000-21.000000 0,19.000000-34.000000 0,19.000000-35.000000 0,19.000000-33.000000 0,5.000000-20.000000 0,-5.000000-3.000000 0,-7.000000-3.000000 0,-5.000000-2.000000 0,-6.000000 2.000000 0,-3.000000 9.000000 0,-3.000000 10.000000 0,-2.000000 10.000000 0,-5.000000 18.000000 0,-2.000000 28.000000 0,-3.000000 28.000000 0,-3.000000 29.000000 0,-6.000000 13.000000 0,-5.000000 1.000000 0,-7.000000-1.000000 0,-5.000000 1.000000 0,3.000000-6.000000 0,17.000000-8.000000 0,15.000000-10.000000 0,16.000000-9.000000 0,5.000000-7.000000 0,-2.000000-3.000000 0,-3.000000-3.000000 0,-3.000000-2.000000 0,-1.000000-11.000000 0,4.000000-15.000000 0,3.000000-15.000000 0,3.000000-16.000000 0,-1.000000-10.000000 0,-2.000000-3.000000 0,-3.000000-3.000000 0,-3.000000-2.000000 0,-2.000000 0.000000 0,0.000000 7.000000 0,0.000000 6.000000 0,0.000000 7.000000 0,-5.000000 15.000000 0,-9.000000 25.000000 0,-10.000000 25.000000 0,-8.000000 25.000000 0,-9.000000 26.000000 0,-6.000000 29.000000 0,-6.000000 28.000000 0,-6.000000 28.000000 0,-2.000000 23.000000 0,3.000000 19.000000 0,3.000000 19.000000 0,4.000000 19.000000 0,1.000000 7.000000 0,0.000000-3.000000 0,0.000000-3.000000 0,0.000000-2.000000 0,1.000000-17.000000 0,4.000000-28.000000 0,3.000000-28.000000 0,3.000000-27.000000 0,-2.000000-42.000000 0,-6.000000-53.000000 0,-6.000000-53.000000 0,-6.000000-52.000000 0,-4.000000-25.000000-19,1.000000 7.000000-41,-1.000000 6.000000-41,1.000000 7.000000-38</inkml:trace>
</inkml:ink>
</file>

<file path=ppt/ink/ink161.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21:15"/>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49350.000000 53500.000000 999,'165.000000'-21.000000'0,"-18.000000"10.000000"0 ,-19.000000 10.000000 0,-18.000000 9.000000 0,-17.000000 7.000000 0,-11.000000 7.000000 0,-14.000000 6.000000 0,-11.000000 7.000000 0,-12.000000 5.000000 0,-9.000000 7.000000 0,-10.000000 6.000000 0,-8.000000 7.000000 0,-14.000000 0.000000 0,-15.000000-2.000000 0,-15.000000-3.000000 0,-16.000000-3.000000 0,-15.000000-2.000000 0,-11.000000 0.000000 0,-14.000000 0.000000 0,-11.000000 0.000000 0,-3.000000-2.000000-19,10.000000-3.000000-41,10.000000-3.000000-41,9.000000-2.000000-38</inkml:trace>
</inkml:ink>
</file>

<file path=ppt/ink/ink162.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21:16"/>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54600.000000 53950.000000 999,'95.000000'-8.000000'0,"-9.000000"-16.000000"0 ,-10.000000-15.000000 0,-8.000000-15.000000 0,-8.000000-9.000000 0,-2.000000 1.000000 0,-3.000000-1.000000 0,-3.000000 1.000000 0,-13.000000 2.000000 0,-22.000000 7.000000 0,-22.000000 6.000000 0,-21.000000 7.000000 0,-9.000000 0.000000 0,7.000000-2.000000 0,6.000000-3.000000 0,7.000000-3.000000 0,-4.000000 5.000000 0,-12.000000 17.000000 0,-13.000000 15.000000 0,-12.000000 16.000000 0,-4.000000 16.000000 0,7.000000 20.000000 0,6.000000 18.000000 0,7.000000 20.000000 0,7.000000 6.000000 0,9.000000-2.000000 0,10.000000-3.000000 0,10.000000-3.000000 0,5.000000-2.000000 0,4.000000 0.000000 0,3.000000 0.000000 0,3.000000 0.000000 0,6.000000-5.000000 0,9.000000-9.000000 0,10.000000-10.000000 0,10.000000-8.000000 0,7.000000-9.000000 0,6.000000-6.000000 0,7.000000-6.000000 0,6.000000-6.000000 0,1.000000-10.000000 0,-3.000000-12.000000 0,-3.000000-13.000000 0,-2.000000-12.000000 0</inkml:trace>
</inkml:ink>
</file>

<file path=ppt/ink/ink163.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21:16"/>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56100.000000 53100.000000 999,'139.000000'228.000000'0,"-22.000000"-44.000000"0 ,-22.000000-43.000000 0,-21.000000-44.000000 0,-14.000000-27.000000 0,-2.000000-9.000000 0,-3.000000-10.000000 0,-3.000000-8.000000 0</inkml:trace>
</inkml:ink>
</file>

<file path=ppt/ink/ink164.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21:16"/>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57050.000000 53200.000000 999,'-161.000000'143.000000'0,"28.000000"-11.000000"0 ,28.000000-14.000000 0,29.000000-11.000000 0,18.000000-14.000000 0,9.000000-11.000000 0,10.000000-14.000000 0,10.000000-11.000000 0</inkml:trace>
</inkml:ink>
</file>

<file path=ppt/ink/ink165.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21:17"/>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57900.000000 53400.000000 999,'75.000000'53.000000'0,"0.000000"-44.000000"0 ,0.000000-43.000000 0,0.000000-44.000000 0,-10.000000-19.000000 0,-18.000000 6.000000 0,-19.000000 7.000000 0,-18.000000 6.000000 0,-17.000000 9.000000 0,-11.000000 13.000000 0,-14.000000 12.000000 0,-11.000000 13.000000 0,-7.000000 9.000000 0,0.000000 6.000000 0,0.000000 7.000000 0,0.000000 6.000000 0,-2.000000 9.000000 0,-3.000000 13.000000 0,-3.000000 12.000000 0,-2.000000 13.000000 0,0.000000 10.000000 0,7.000000 10.000000 0,6.000000 10.000000 0,7.000000 9.000000 0,7.000000 6.000000 0,9.000000 3.000000 0,10.000000 3.000000 0,10.000000 4.000000 0,8.000000-4.000000 0,10.000000-9.000000 0,10.000000-10.000000 0,9.000000-8.000000 0,9.000000-9.000000 0,9.000000-6.000000 0,10.000000-6.000000 0,10.000000-6.000000 0,4.000000-7.000000 0,0.000000-6.000000 0,0.000000-6.000000 0,0.000000-6.000000 0,-2.000000-6.000000 0,-3.000000-2.000000 0,-3.000000-3.000000 0,-2.000000-3.000000 0</inkml:trace>
</inkml:ink>
</file>

<file path=ppt/ink/ink166.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21:21"/>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40300.000000 57100.000000 999,'103.000000'23.000000'0,"6.000000"-3.000000"0 ,7.000000-3.000000 0,6.000000-2.000000 0,17.000000-5.000000 0,28.000000-2.000000 0,28.000000-3.000000 0,29.000000-3.000000 0,27.000000-2.000000 0,29.000000 0.000000 0,28.000000 0.000000 0,28.000000 0.000000 0,28.000000-13.000000 0,28.000000-24.000000 0,28.000000-26.000000 0,29.000000-24.000000 0,16.000000-15.000000 0,7.000000-3.000000 0,6.000000-3.000000 0,7.000000-2.000000 0,-17.000000 8.000000 0,-36.000000 22.000000 0,-39.000000 22.000000 0,-36.000000 23.000000 0,-32.000000 14.000000 0,-25.000000 10.000000 0,-25.000000 10.000000 0,-25.000000 9.000000 0,-18.000000 4.000000 0,-8.000000 1.000000 0,-10.000000-1.000000 0,-9.000000 1.000000 0,-2.000000-3.000000 0,6.000000-2.000000 0,7.000000-3.000000 0,6.000000-3.000000 0,9.000000-12.000000 0,13.000000-18.000000 0,12.000000-19.000000 0,13.000000-18.000000 0,7.000000-9.000000 0,4.000000 4.000000 0,3.000000 3.000000 0,3.000000 3.000000 0,-5.000000 6.000000 0,-12.000000 9.000000 0,-13.000000 10.000000 0,-12.000000 10.000000 0,-13.000000 7.000000 0,-12.000000 6.000000 0,-13.000000 7.000000 0,-12.000000 6.000000 0,-12.000000 6.000000 0,-8.000000 6.000000 0,-10.000000 7.000000 0,-9.000000 6.000000 0,-5.000000-1.000000 0,0.000000-5.000000 0,0.000000-7.000000 0,0.000000-5.000000 0,4.000000-8.000000 0,10.000000-5.000000 0,10.000000-7.000000 0,9.000000-5.000000 0,4.000000-4.000000 0,1.000000 0.000000 0,-1.000000 0.000000 0,1.000000 0.000000 0,-3.000000 1.000000 0,-2.000000 4.000000 0,-3.000000 3.000000 0,-3.000000 3.000000 0,-10.000000 3.000000 0,-16.000000 3.000000 0,-15.000000 3.000000 0,-15.000000 4.000000 0,-15.000000 2.000000 0,-12.000000 4.000000 0,-13.000000 3.000000 0,-12.000000 3.000000 0,-12.000000 6.000000 0,-8.000000 9.000000 0,-10.000000 10.000000 0,-9.000000 10.000000 0</inkml:trace>
</inkml:ink>
</file>

<file path=ppt/ink/ink167.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25:31"/>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52800.000000 34500.000000 999,'57.000000'-88.000000'0,"17.000000"26.000000"0 ,15.000000 24.000000 0,16.000000 26.000000 0,15.000000 15.000000 0,16.000000 6.000000 0,15.000000 7.000000 0,17.000000 6.000000 0,-8.000000-1.000000 0,-27.000000-5.000000 0,-28.000000-7.000000 0,-28.000000-5.000000 0,-17.000000-3.000000 0,-2.000000 4.000000 0,-3.000000 3.000000 0,-3.000000 3.000000 0,49.000000-1.000000 0,104.000000-2.000000 0,103.000000-3.000000 0,103.000000-3.000000 0,42.000000-6.000000 0,-19.000000-5.000000 0,-18.000000-7.000000 0,-19.000000-5.000000 0,-46.000000-1.000000 0,-71.000000 6.000000 0,-72.000000 7.000000 0,-72.000000 6.000000 0,-36.000000 1.000000 0,0.000000-3.000000 0,0.000000-3.000000 0,0.000000-2.000000 0,14.000000-3.000000 0,28.000000 1.000000 0,28.000000-1.000000 0,29.000000 1.000000 0,40.000000-3.000000 0,53.000000-2.000000 0,53.000000-3.000000 0,54.000000-3.000000 0,32.000000-2.000000 0,13.000000 0.000000 0,12.000000 0.000000 0,13.000000 0.000000 0,10.000000 0.000000 0,10.000000 0.000000 0,10.000000 0.000000 0,9.000000 0.000000 0,9.000000 1.000000 0,9.000000 4.000000 0,10.000000 3.000000 0,10.000000 3.000000 0,5.000000 1.000000 0,4.000000 1.000000 0,3.000000-1.000000 0,3.000000 1.000000 0,4.000000-3.000000 0,7.000000-2.000000 0,6.000000-3.000000 0,7.000000-3.000000 0,-17.000000-2.000000 0,-36.000000 0.000000 0,-39.000000 0.000000 0,-36.000000 0.000000 0,16.000000 1.000000 0,72.000000 4.000000 0,72.000000 3.000000 0,73.000000 3.000000 0,-5.000000 3.000000 0,-77.000000 3.000000 0,-78.000000 3.000000 0,-78.000000 4.000000 0,-15.000000 2.000000 0,51.000000 4.000000 0,49.000000 3.000000 0,51.000000 3.000000 0,7.000000 1.000000 0,-34.000000 1.000000 0,-35.000000-1.000000 0,-33.000000 1.000000 0,-23.000000-1.000000 0,-9.000000 1.000000 0,-10.000000-1.000000 0,-8.000000 1.000000 0,-11.000000-3.000000 0,-8.000000-2.000000 0,-10.000000-3.000000 0,-9.000000-3.000000 0,-9.000000-4.000000 0,-5.000000-3.000000 0,-7.000000-3.000000 0,-5.000000-2.000000 0,-8.000000-3.000000 0,-5.000000 1.000000 0,-7.000000-1.000000 0,-5.000000 1.000000 0,-22.000000-1.000000 0,-33.000000 1.000000 0,-35.000000-1.000000 0,-34.000000 1.000000 0,-9.000000-1.000000 0,20.000000 1.000000 0,18.000000-1.000000 0,20.000000 1.000000 0,-9.000000 1.000000 0,-34.000000 3.000000 0,-35.000000 3.000000 0,-33.000000 4.000000 0,-28.000000 2.000000 0,-18.000000 4.000000 0,-19.000000 3.000000 0,-18.000000 3.000000 0</inkml:trace>
</inkml:ink>
</file>

<file path=ppt/ink/ink168.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25:35"/>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58100.000000 33400.000000 999,'-113.000000'93.000000'0,"26.000000"-11.000000"0 ,24.000000-14.000000 0,26.000000-11.000000 0,15.000000-7.000000 0,6.000000 0.000000 0,7.000000 0.000000 0,6.000000 0.000000 0,3.000000 0.000000 0,0.000000 0.000000 0,0.000000 0.000000 0,0.000000 0.000000 0,7.000000-2.000000 0,17.000000-3.000000 0,15.000000-3.000000 0,16.000000-2.000000 0,7.000000-17.000000 0,1.000000-28.000000 0,-1.000000-28.000000 0,1.000000-27.000000 0,-10.000000-15.000000 0,-19.000000 0.000000 0,-18.000000 0.000000 0,-19.000000 0.000000 0,-18.000000 7.000000 0,-15.000000 17.000000 0,-15.000000 15.000000 0,-16.000000 16.000000 0,-2.000000 23.000000 0,13.000000 31.000000 0,12.000000 32.000000 0,13.000000 31.000000 0,10.000000 7.000000 0,10.000000-15.000000 0,10.000000-15.000000 0,9.000000-16.000000 0,9.000000-13.000000 0,9.000000-9.000000 0,10.000000-10.000000 0,10.000000-8.000000 0,5.000000-15.000000 0,4.000000-19.000000 0,3.000000-18.000000 0,3.000000-19.000000 0,-7.000000-10.000000 0,-15.000000 1.000000 0,-15.000000-1.000000 0,-16.000000 1.000000 0,-16.000000 1.000000 0,-16.000000 3.000000 0,-15.000000 3.000000 0,-15.000000 4.000000 0,-7.000000 8.000000 0,3.000000 17.000000 0,3.000000 15.000000 0,4.000000 16.000000 0,4.000000 13.000000 0,6.000000 14.000000 0,7.000000 11.000000 0,6.000000 14.000000 0,4.000000 7.000000 0,4.000000 3.000000 0,3.000000 3.000000 0,3.000000 4.000000 0</inkml:trace>
</inkml:ink>
</file>

<file path=ppt/ink/ink169.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25:35"/>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57650.000000 36150.000000 999,'-160.000000'173.000000'0,"32.000000"-3.000000"0 ,31.000000-3.000000 0,32.000000-2.000000 0,11.000000 2.000000 0,-5.000000 9.000000 0,-7.000000 10.000000 0,-5.000000 10.000000 0,-3.000000 4.000000 0,4.000000 0.000000 0,3.000000 0.000000 0,3.000000 0.000000 0,7.000000-11.000000 0,14.000000-22.000000 0,11.000000-22.000000 0,14.000000-21.000000 0</inkml:trace>
</inkml:ink>
</file>

<file path=ppt/ink/ink17.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02:07"/>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18800.000000 40650.000000 999,'-7.000000'-90.000000'0,"-11.000000"23.000000"0 ,-14.000000 22.000000 0,-11.000000 22.000000 0</inkml:trace>
</inkml:ink>
</file>

<file path=ppt/ink/ink170.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25:35"/>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57300.000000 36100.000000 999,'164.000000'135.000000'0,"-22.000000"23.000000"0 ,-22.000000 22.000000 0,-21.000000 22.000000 0,-14.000000 15.000000 0,-2.000000 9.000000 0,-3.000000 10.000000 0,-3.000000 10.000000 0,-7.000000-1.000000 0,-9.000000-9.000000 0,-10.000000-10.000000 0,-8.000000-8.000000 0,-8.000000-17.000000 0,-2.000000-21.000000 0,-3.000000-22.000000 0,-3.000000-22.000000 0,-7.000000-19.000000-19,-9.000000-16.000000-41,-10.000000-15.000000-41,-8.000000-15.000000-38</inkml:trace>
</inkml:ink>
</file>

<file path=ppt/ink/ink171.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25:35"/>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57150.000000 38250.000000 999,'-29.000000'-133.000000'0,"45.000000"34.000000"0 ,43.000000 35.000000 0,45.000000 35.000000 0,19.000000 18.000000 0,-3.000000 3.000000 0,-3.000000 3.000000 0,-2.000000 4.000000 0</inkml:trace>
</inkml:ink>
</file>

<file path=ppt/ink/ink172.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25:41"/>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63400.000000 33650.000000 999,'26.000000'115.000000'0,"4.000000"-18.000000"0 ,3.000000-19.000000 0,3.000000-18.000000 0,-2.000000-23.000000 0,-6.000000-24.000000 0,-6.000000-26.000000 0,-6.000000-24.000000 0,-4.000000-15.000000 0,1.000000-3.000000 0,-1.000000-3.000000 0,1.000000-2.000000 0,-4.000000-1.000000 0,-6.000000 3.000000 0,-6.000000 3.000000 0,-6.000000 4.000000 0,-9.000000 8.000000 0,-8.000000 17.000000 0,-10.000000 15.000000 0,-9.000000 16.000000 0,1.000000 13.000000 0,13.000000 14.000000 0,12.000000 11.000000 0,13.000000 14.000000 0,12.000000 2.000000 0,13.000000-6.000000 0,12.000000-6.000000 0,13.000000-6.000000 0,-4.000000-15.000000 0,-18.000000-21.000000 0,-19.000000-22.000000 0,-18.000000-22.000000 0,-7.000000-16.000000 0,6.000000-9.000000 0,7.000000-10.000000 0,6.000000-8.000000 0,3.000000-9.000000 0,0.000000-6.000000 0,0.000000-6.000000 0,0.000000-6.000000 0,0.000000-13.000000 0,0.000000-19.000000 0,0.000000-18.000000 0,0.000000-19.000000 0,-7.000000-18.000000 0,-11.000000-15.000000 0,-14.000000-15.000000 0,-11.000000-16.000000 0,-12.000000-13.000000 0,-9.000000-9.000000 0,-10.000000-10.000000 0,-8.000000-8.000000 0,-4.000000-4.000000 0,3.000000 3.000000 0,3.000000 3.000000 0,4.000000 4.000000 0,4.000000-1.000000 0,6.000000-3.000000 0,7.000000-3.000000 0,6.000000-2.000000 0,10.000000 2.000000 0,17.000000 9.000000 0,15.000000 10.000000 0,16.000000 10.000000 0,10.000000 14.000000 0,7.000000 23.000000 0,6.000000 22.000000 0,7.000000 22.000000 0,0.000000 19.000000 0,-2.000000 20.000000 0,-3.000000 18.000000 0,-3.000000 20.000000 0,5.000000 17.000000 0,17.000000 20.000000 0,15.000000 18.000000 0,16.000000 20.000000 0,16.000000 3.000000 0,20.000000-8.000000 0,18.000000-10.000000 0,20.000000-9.000000 0,17.000000-7.000000 0,20.000000-3.000000 0,18.000000-3.000000 0,20.000000-2.000000 0,11.000000 2.000000 0,7.000000 9.000000 0,6.000000 10.000000 0,7.000000 10.000000 0,10.000000 7.000000 0,16.000000 6.000000 0,15.000000 7.000000 0,17.000000 6.000000 0,19.000000-1.000000 0,26.000000-5.000000 0,24.000000-7.000000 0,26.000000-5.000000 0,13.000000-12.000000 0,4.000000-16.000000 0,3.000000-15.000000 0,3.000000-15.000000 0,20.000000-7.000000 0,38.000000 3.000000 0,37.000000 3.000000 0,38.000000 4.000000 0,13.000000 1.000000 0,-8.000000 0.000000 0,-10.000000 0.000000 0,-9.000000 0.000000 0,-41.000000 6.000000 0,-72.000000 13.000000 0,-72.000000 12.000000 0,-71.000000 13.000000 0,-56.000000 7.000000 0,-36.000000 4.000000 0,-39.000000 3.000000 0,-36.000000 3.000000 0,-17.000000 3.000000 0,7.000000 3.000000 0,6.000000 3.000000 0,7.000000 4.000000 0,61.000000-1.000000 0,120.000000-3.000000 0,118.000000-3.000000 0,120.000000-2.000000 0,42.000000-9.000000 0,-30.000000-12.000000 0,-32.000000-13.000000 0,-30.000000-12.000000 0,-25.000000-7.000000 0,-15.000000 1.000000 0,-15.000000-1.000000 0,-16.000000 1.000000 0,-26.000000-1.000000 0,-33.000000 1.000000 0,-35.000000-1.000000 0,-34.000000 1.000000 0,-13.000000-4.000000 0,9.000000-6.000000 0,10.000000-6.000000 0,10.000000-6.000000 0,-20.000000 2.000000 0,-46.000000 14.000000 0,-47.000000 11.000000 0,-47.000000 14.000000 0</inkml:trace>
</inkml:ink>
</file>

<file path=ppt/ink/ink173.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25:43"/>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69450.000000 24850.000000 999,'-86.000000'71.000000'0,"28.000000"-5.000000"0 ,28.000000-7.000000 0,29.000000-5.000000 0,18.000000-12.000000 0,9.000000-16.000000 0,10.000000-15.000000 0,10.000000-15.000000 0,2.000000-14.000000 0,-3.000000-8.000000 0,-3.000000-10.000000 0,-2.000000-9.000000 0,-14.000000-2.000000 0,-21.000000 6.000000 0,-22.000000 7.000000 0,-22.000000 6.000000 0,-13.000000 7.000000 0,-3.000000 10.000000 0,-3.000000 10.000000 0,-2.000000 9.000000 0,13.000000 4.000000 0,31.000000 1.000000 0,32.000000-1.000000 0,31.000000 1.000000 0,9.000000-9.000000 0,-12.000000-15.000000 0,-13.000000-15.000000 0,-12.000000-16.000000 0,-18.000000-4.000000 0,-21.000000 10.000000 0,-22.000000 10.000000 0,-22.000000 9.000000 0,-4.000000 12.000000 0,17.000000 16.000000 0,15.000000 15.000000 0,16.000000 17.000000 0,16.000000 2.000000 0,20.000000-9.000000 0,18.000000-10.000000 0,20.000000-8.000000 0</inkml:trace>
</inkml:ink>
</file>

<file path=ppt/ink/ink174.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25:43"/>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68800.000000 18700.000000 999,'-24.000000'179.000000'0,"4.000000"10.000000"0 ,3.000000 10.000000 0,3.000000 9.000000 0,3.000000-2.000000 0,3.000000-12.000000 0,3.000000-13.000000 0,4.000000-12.000000 0,2.000000-4.000000 0,4.000000 7.000000 0,3.000000 6.000000 0,3.000000 7.000000 0,3.000000-15.000000 0,3.000000-34.000000 0,3.000000-35.000000 0,4.000000-33.000000 0,2.000000-31.000000 0,4.000000-24.000000 0,3.000000-26.000000 0,3.000000-24.000000 0</inkml:trace>
</inkml:ink>
</file>

<file path=ppt/ink/ink175.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25:44"/>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68700.000000 17650.000000 999,'9.000000'-200.000000'0,"19.000000"50.000000"0 ,19.000000 50.000000 0,19.000000 50.000000 0,15.000000 28.000000 0,13.000000 6.000000 0,12.000000 7.000000 0,13.000000 6.000000 0,4.000000 4.000000 0,-3.000000 4.000000 0,-3.000000 3.000000 0,-2.000000 3.000000 0,-8.000000 7.000000 0,-8.000000 14.000000 0,-10.000000 11.000000 0,-9.000000 14.000000 0,-15.000000 8.000000 0,-18.000000 7.000000 0,-19.000000 6.000000 0,-18.000000 7.000000 0,-23.000000 7.000000 0,-24.000000 9.000000 0,-26.000000 10.000000 0,-24.000000 10.000000 0,-12.000000-1.000000 0,4.000000-9.000000 0,3.000000-10.000000 0,3.000000-8.000000 0,-5.000000-3.000000 0,-12.000000 7.000000 0,-13.000000 6.000000 0,-12.000000 7.000000 0,6.000000-6.000000 0,25.000000-15.000000 0,25.000000-15.000000 0,25.000000-16.000000 0,42.000000-7.000000 0,59.000000 4.000000 0,60.000000 3.000000 0,60.000000 3.000000 0,25.000000-2.000000 0,-5.000000-6.000000 0,-7.000000-6.000000 0,-5.000000-6.000000 0,-12.000000-1.000000 0,-16.000000 7.000000 0,-15.000000 6.000000 0,-15.000000 7.000000 0,-21.000000 5.000000 0,-25.000000 7.000000 0,-25.000000 6.000000 0,-25.000000 7.000000 0,-32.000000 4.000000 0,-36.000000 3.000000 0,-39.000000 3.000000 0,-36.000000 4.000000 0,-25.000000-4.000000 0,-8.000000-9.000000 0,-10.000000-10.000000 0,-9.000000-8.000000 0,1.000000-14.000000 0,13.000000-15.000000 0,12.000000-15.000000 0,13.000000-16.000000 0,12.000000-12.000000 0,13.000000-5.000000 0,12.000000-7.000000 0,13.000000-5.000000 0</inkml:trace>
</inkml:ink>
</file>

<file path=ppt/ink/ink176.xml><?xml version="1.0" encoding="utf-8"?>
<inkml:ink xmlns:inkml="http://www.w3.org/2003/InkML">
  <annotation type="ScanImages2ExtractSignatures">1</annotation>
  <annotation type="ScanImagesWidth">3</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25:46"/>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71000.000000 33650.000000 999,'1.000000'159.000000'0,"4.000000"-31.000000"0 ,3.000000-31.000000 0,3.000000-31.000000 0,1.000000-31.000000 0,1.000000-27.000000 0,-1.000000-28.000000 0,1.000000-28.000000 0,-3.000000-17.000000 0,-2.000000-2.000000 0,-3.000000-3.000000 0,-3.000000-3.000000 0,-4.000000-1.000000 0,-3.000000 4.000000 0,-3.000000 3.000000 0,-2.000000 3.000000 0,-6.000000 14.000000 0,-6.000000 25.000000 0,-6.000000 25.000000 0,-6.000000 25.000000 0,2.000000 1.000000 0,14.000000-21.000000 0,11.000000-22.000000 0,14.000000-22.000000 0,0.000000 4.000000 0,-8.000000 32.000000 0,-10.000000 31.000000 0,-9.000000 32.000000 0,-2.000000 11.000000-19,6.000000-5.000000-41,7.000000-7.000000-41,6.000000-5.000000-38</inkml:trace>
</inkml:ink>
</file>

<file path=ppt/ink/ink177.xml><?xml version="1.0" encoding="utf-8"?>
<inkml:ink xmlns:inkml="http://www.w3.org/2003/InkML">
  <annotation type="ScanImages2ExtractSignatures">1</annotation>
  <annotation type="ScanImagesWidth">-2096986368</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25:47"/>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71100.000000 35600.000000 999,'-182.000000'21.000000'0,"39.000000"-5.000000"0 ,36.000000-7.000000 0,39.000000-5.000000 0,11.000000-1.000000 0,-11.000000 6.000000 0,-14.000000 7.000000 0,-11.000000 6.000000 0,-3.000000 9.000000 0,10.000000 13.000000 0,10.000000 12.000000 0,9.000000 13.000000 0,7.000000 9.000000 0,7.000000 6.000000 0,6.000000 7.000000 0,7.000000 6.000000 0,5.000000 15.000000 0,7.000000 26.000000 0,6.000000 24.000000 0,7.000000 26.000000 0,11.000000 2.000000 0,20.000000-18.000000 0,18.000000-19.000000 0,20.000000-18.000000 0,21.000000-23.000000 0,25.000000-24.000000 0,25.000000-26.000000 0,25.000000-24.000000 0,21.000000-24.000000 0,20.000000-22.000000 0,18.000000-22.000000 0,20.000000-21.000000 0,3.000000-15.000000 0,-8.000000-6.000000 0,-10.000000-6.000000 0,-9.000000-6.000000 0,-20.000000-1.000000 0,-27.000000 7.000000 0,-28.000000 6.000000 0,-28.000000 7.000000 0,-34.000000 7.000000 0,-36.000000 9.000000 0,-39.000000 10.000000 0,-36.000000 10.000000 0</inkml:trace>
</inkml:ink>
</file>

<file path=ppt/ink/ink178.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25:48"/>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79800.000000 23800.000000 999,'-22.000000'-80.000000'0,"6.000000"41.000000"0 ,7.000000 40.000000 0,6.000000 42.000000 0,4.000000 24.000000 0,4.000000 9.000000 0,3.000000 10.000000 0,3.000000 10.000000 0,1.000000-3.000000 0,1.000000-11.000000 0,-1.000000-14.000000 0,1.000000-11.000000 0,4.000000-29.000000 0,9.000000-44.000000 0,10.000000-43.000000 0,10.000000-44.000000 0,-3.000000-18.000000 0,-11.000000 10.000000 0,-14.000000 10.000000 0,-11.000000 9.000000 0,-12.000000 7.000000 0,-9.000000 7.000000 0,-10.000000 6.000000 0,-8.000000 7.000000 0,-6.000000 15.000000 0,1.000000 25.000000 0,-1.000000 25.000000 0,1.000000 25.000000 0,2.000000 17.000000 0,7.000000 9.000000 0,6.000000 10.000000 0,7.000000 10.000000 0,4.000000 0.000000 0,3.000000-5.000000 0,3.000000-7.000000 0,4.000000-5.000000 0</inkml:trace>
</inkml:ink>
</file>

<file path=ppt/ink/ink179.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25:49"/>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79550.000000 18400.000000 999,'-46.000000'-119.000000'0,"10.000000"63.000000"0 ,10.000000 62.000000 0,9.000000 63.000000 0,7.000000 45.000000 0,7.000000 28.000000 0,6.000000 28.000000 0,7.000000 29.000000 0,4.000000 10.000000 0,3.000000-6.000000 0,3.000000-6.000000 0,4.000000-6.000000 0,1.000000-15.000000 0,0.000000-21.000000 0,0.000000-22.000000 0,0.000000-22.000000 0,0.000000-32.000000-19,0.000000-40.000000-41,0.000000-40.000000-41,0.000000-41.000000-38</inkml:trace>
</inkml:ink>
</file>

<file path=ppt/ink/ink18.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02:08"/>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18950.000000 38900.000000 999,'-2.000000'-104.000000'0,"-3.000000"45.000000"0 ,-3.000000 43.000000 0,-2.000000 45.000000 0,-3.000000 21.000000 0,1.000000 0.000000 0,-1.000000 0.000000 0,1.000000 0.000000 0,-1.000000 0.000000 0,1.000000 0.000000 0,-1.000000 0.000000 0,1.000000 0.000000 0,1.000000 1.000000 0,3.000000 4.000000 0,3.000000 3.000000 0,4.000000 3.000000 0,-1.000000-1.000000 0,-3.000000-2.000000 0,-3.000000-3.000000 0,-2.000000-3.000000 0,-1.000000-2.000000 0,3.000000 0.000000 0,3.000000 0.000000 0,4.000000 0.000000 0,1.000000 3.000000 0,0.000000 6.000000 0,0.000000 7.000000 0,0.000000 6.000000 0,0.000000-1.000000 0,0.000000-5.000000 0,0.000000-7.000000 0,0.000000-5.000000 0,0.000000-4.000000 0,0.000000 0.000000 0,0.000000 0.000000 0,0.000000 0.000000 0,-2.000000 4.000000 0,-3.000000 10.000000 0,-3.000000 10.000000 0,-2.000000 9.000000 0,-1.000000-1.000000 0,3.000000-8.000000 0,3.000000-10.000000 0,4.000000-9.000000 0,1.000000-4.000000 0,0.000000 4.000000 0,0.000000 3.000000 0,0.000000 3.000000 0,0.000000 3.000000 0,0.000000 3.000000 0,0.000000 3.000000 0,0.000000 4.000000 0,0.000000-3.000000 0,0.000000-5.000000 0,0.000000-7.000000 0,0.000000-5.000000 0,0.000000 0.000000 0,0.000000 10.000000 0,0.000000 10.000000 0,0.000000 9.000000 0,0.000000 1.000000 0,0.000000-6.000000 0,0.000000-6.000000 0,0.000000-6.000000 0,0.000000-4.000000 0,0.000000 1.000000 0,0.000000-1.000000 0,0.000000 1.000000 0,0.000000 1.000000 0,0.000000 3.000000 0,0.000000 3.000000 0,0.000000 4.000000 0,0.000000 1.000000 0,0.000000 0.000000 0,0.000000 0.000000 0,0.000000 0.000000 0,0.000000-2.000000 0,0.000000-3.000000 0,0.000000-3.000000 0,0.000000-2.000000 0,1.000000-5.000000 0,4.000000-2.000000 0,3.000000-3.000000 0,3.000000-3.000000 0</inkml:trace>
</inkml:ink>
</file>

<file path=ppt/ink/ink180.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25:49"/>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79250.000000 17650.000000 999,'34.000000'-197.000000'0,"19.000000"56.000000"0 ,19.000000 57.000000 0,19.000000 56.000000 0,15.000000 37.000000 0,13.000000 19.000000 0,12.000000 19.000000 0,13.000000 19.000000 0,4.000000 16.000000 0,-3.000000 17.000000 0,-3.000000 15.000000 0,-2.000000 16.000000 0,-14.000000 9.000000 0,-21.000000 3.000000 0,-22.000000 3.000000 0,-22.000000 4.000000 0,-26.000000-1.000000 0,-27.000000-3.000000 0,-28.000000-3.000000 0,-28.000000-2.000000 0,-27.000000-3.000000 0,-25.000000 1.000000 0,-25.000000-1.000000 0,-25.000000 1.000000 0,-10.000000-12.000000 0,7.000000-21.000000 0,6.000000-22.000000 0,7.000000-22.000000 0,8.000000-18.000000 0,14.000000-11.000000 0,11.000000-14.000000 0,14.000000-11.000000 0,14.000000-14.000000 0,20.000000-11.000000 0,18.000000-14.000000 0,20.000000-11.000000 0</inkml:trace>
</inkml:ink>
</file>

<file path=ppt/ink/ink181.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25:50"/>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80700.000000 33300.000000 999,'-16.000000'90.000000'0,"19.000000"-18.000000"0 ,19.000000-19.000000 0,19.000000-18.000000 0,2.000000-20.000000 0,-11.000000-18.000000 0,-14.000000-19.000000 0,-11.000000-18.000000 0,-7.000000-15.000000 0,0.000000-9.000000 0,0.000000-10.000000 0,0.000000-8.000000 0,-5.000000 10.000000 0,-9.000000 31.000000 0,-10.000000 32.000000 0,-8.000000 31.000000 0</inkml:trace>
</inkml:ink>
</file>

<file path=ppt/ink/ink182.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25:50"/>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80800.000000 28250.000000 999,'-46.000000'112.000000'0,"10.000000"26.000000"0 ,10.000000 24.000000 0,9.000000 26.000000 0,6.000000 15.000000 0,3.000000 6.000000 0,3.000000 7.000000 0,4.000000 6.000000 0,4.000000-2.000000 0,6.000000-9.000000 0,7.000000-10.000000 0,6.000000-8.000000 0,1.000000-18.000000 0,-3.000000-25.000000 0,-3.000000-25.000000 0,-2.000000-25.000000 0</inkml:trace>
</inkml:ink>
</file>

<file path=ppt/ink/ink183.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25:50"/>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80200.000000 27700.000000 999,'64.000000'-130.000000'0,"28.000000"41.000000"0 ,28.000000 40.000000 0,29.000000 42.000000 0,27.000000 35.000000 0,29.000000 31.000000 0,28.000000 32.000000 0,28.000000 31.000000 0,-1.000000 15.000000 0,-27.000000 1.000000 0,-28.000000-1.000000 0,-28.000000 1.000000 0,-23.000000 12.000000 0,-15.000000 25.000000 0,-15.000000 25.000000 0,-16.000000 25.000000 0,-30.000000 7.000000 0,-44.000000-8.000000 0,-43.000000-10.000000 0,-44.000000-9.000000 0,-41.000000-7.000000 0,-37.000000-3.000000 0,-38.000000-3.000000 0,-37.000000-2.000000 0,-19.000000-12.000000 0,0.000000-19.000000 0,0.000000-18.000000 0,0.000000-19.000000 0,10.000000-24.000000 0,23.000000-28.000000 0,22.000000-28.000000 0,22.000000-27.000000 0,23.000000-23.000000 0,25.000000-16.000000 0,25.000000-15.000000 0,25.000000-15.000000 0</inkml:trace>
</inkml:ink>
</file>

<file path=ppt/ink/ink184.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26:03"/>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12669.000000 35456.000000 999,'-155.000000'389.000000'0,"16.000000"-40.000000"0 ,18.000000-41.000000 0,17.000000-42.000000 0,11.000000-28.000000 0,8.000000-18.000000 0,6.000000-16.000000 0,7.000000-18.000000 0,9.000000-20.000000 0,10.000000-24.000000 0,10.000000-24.000000 0,11.000000-24.000000 0</inkml:trace>
</inkml:ink>
</file>

<file path=ppt/ink/ink185.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26:03"/>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12778.000000 35401.000000 999,'252.000000'186.000000'0,"-46.000000"-10.000000"0 ,-43.000000-10.000000 0,-45.000000-10.000000 0,-28.000000-1.000000 0,-9.000000 11.000000 0,-11.000000 10.000000 0,-11.000000 10.000000 0,-7.000000 2.000000 0,-8.000000-7.000000 0,-6.000000-6.000000 0,-7.000000-8.000000 0,-8.000000-8.000000 0,-5.000000-10.000000 0,-8.000000-11.000000 0,-7.000000-9.000000 0</inkml:trace>
</inkml:ink>
</file>

<file path=ppt/ink/ink186.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26:03"/>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12177.000000 37261.000000 999,'-63.000000'-125.000000'0,"37.000000"24.000000"0 ,38.000000 24.000000 0,38.000000 24.000000 0,30.000000 14.000000 0,24.000000 3.000000 0,24.000000 3.000000 0,24.000000 4.000000 0,9.000000 5.000000 0,-7.000000 7.000000 0,-7.000000 7.000000 0,-7.000000 7.000000 0</inkml:trace>
</inkml:ink>
</file>

<file path=ppt/ink/ink187.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26:09"/>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68889.000000 17627.000000 999,'-4.000000'-87.000000'0,"-6.000000"44.000000"0 ,-7.000000 45.000000 0,-7.000000 44.000000 0,0.000000 30.000000 0,7.000000 12.000000 0,7.000000 15.000000 0,6.000000 13.000000 0,6.000000 14.000000 0,3.000000 14.000000 0,4.000000 13.000000 0,3.000000 14.000000 0,2.000000-9.000000 0,-1.000000-30.000000 0,1.000000-31.000000 0,-1.000000-31.000000 0</inkml:trace>
</inkml:ink>
</file>

<file path=ppt/ink/ink188.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26:12"/>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15732.000000 34745.000000 999,'-50.000000'-80.000000'0,"11.000000"57.000000"0 ,10.000000 59.000000 0,10.000000 58.000000 0,3.000000 43.000000 0,-2.000000 27.000000 0,-5.000000 27.000000 0,-2.000000 28.000000 0,1.000000 14.000000 0,7.000000-1.000000 0,7.000000 0.000000 0,6.000000 1.000000 0,4.000000-13.000000 0,0.000000-23.000000 0,0.000000-25.000000 0,0.000000-23.000000 0</inkml:trace>
</inkml:ink>
</file>

<file path=ppt/ink/ink189.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26:12"/>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15622.000000 34635.000000 999,'9.000000'-93.000000'0,"16.000000"29.000000"0 ,18.000000 32.000000 0,17.000000 30.000000 0,12.000000 24.000000 0,6.000000 18.000000 0,8.000000 16.000000 0,6.000000 17.000000 0,0.000000 11.000000 0,-6.000000 3.000000 0,-8.000000 4.000000 0,-6.000000 3.000000 0,-9.000000 3.000000 0,-10.000000 4.000000 0,-10.000000 3.000000 0,-10.000000 4.000000 0,-13.000000-2.000000 0,-13.000000-7.000000 0,-14.000000-6.000000 0,-13.000000-8.000000 0,-22.000000 6.000000 0,-26.000000 16.000000 0,-28.000000 18.000000 0,-27.000000 17.000000 0,-6.000000-2.000000 0,12.000000-20.000000 0,15.000000-21.000000 0,13.000000-21.000000 0,26.000000-26.000000 0,37.000000-35.000000 0,38.000000-34.000000 0,38.000000-35.000000 0,25.000000-11.000000 0,14.000000 10.000000 0,13.000000 10.000000 0,14.000000 11.000000 0,4.000000 10.000000 0,-7.000000 10.000000 0,-7.000000 10.000000 0,-7.000000 11.000000 0,-12.000000 13.000000 0,-17.000000 17.000000 0,-17.000000 17.000000 0,-17.000000 18.000000 0,-20.000000 13.000000 0,-25.000000 11.000000 0,-24.000000 9.000000 0,-23.000000 11.000000 0,-21.000000 7.000000 0,-17.000000 3.000000 0,-17.000000 4.000000 0,-17.000000 3.000000 0,-2.000000-9.000000 0,14.000000-20.000000 0,13.000000-20.000000 0,14.000000-22.000000 0</inkml:trace>
</inkml:ink>
</file>

<file path=ppt/ink/ink19.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02:09"/>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18800.000000 38950.000000 999,'0.000000'-72.000000'0,"0.000000"56.000000"0 ,0.000000 57.000000 0,0.000000 56.000000 0,0.000000 23.000000 0,0.000000-9.000000 0,0.000000-10.000000 0,0.000000-8.000000 0,0.000000-6.000000 0,0.000000 1.000000 0,0.000000-1.000000 0,0.000000 1.000000 0,0.000000-6.000000-19,0.000000-8.000000-41,0.000000-10.000000-41,0.000000-9.000000-38</inkml:trace>
</inkml:ink>
</file>

<file path=ppt/ink/ink190.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26:12"/>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18411.000000 35346.000000 999,'-71.000000'260.000000'0,"19.000000"-27.000000"0 ,21.000000-28.000000 0,21.000000-28.000000 0,13.000000-11.000000 0,8.000000 3.000000 0,6.000000 4.000000 0,7.000000 3.000000 0,1.000000-7.000000 0,-2.000000-17.000000 0,-5.000000-17.000000 0,-2.000000-17.000000 0</inkml:trace>
</inkml:ink>
</file>

<file path=ppt/ink/ink191.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26:13"/>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18466.000000 34745.000000 999,'157.000000'-38.000000'0,"-13.000000"35.000000"0 ,-14.000000 34.000000 0,-14.000000 34.000000 0,-8.000000 22.000000 0,-4.000000 10.000000 0,-3.000000 11.000000 0,-4.000000 10.000000 0,-8.000000 6.000000 0,-14.000000 5.000000 0,-13.000000 2.000000 0,-14.000000 4.000000 0,-16.000000 5.000000 0,-17.000000 7.000000 0,-16.000000 7.000000 0,-18.000000 7.000000 0,-22.000000 3.000000 0,-27.000000 0.000000 0,-28.000000 0.000000 0,-27.000000 0.000000 0,-10.000000-8.000000 0,6.000000-18.000000 0,7.000000-17.000000 0,8.000000-16.000000 0,4.000000-15.000000 0,4.000000-9.000000 0,3.000000-11.000000 0,3.000000-11.000000 0</inkml:trace>
</inkml:ink>
</file>

<file path=ppt/ink/ink192.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26:13"/>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21911.000000 35292.000000 999,'-87.000000'-118.000000'0,"-10.000000"38.000000"0 ,-11.000000 37.000000 0,-10.000000 38.000000 0,-10.000000 37.000000 0,-10.000000 38.000000 0,-11.000000 38.000000 0,-10.000000 37.000000 0,0.000000 24.000000 0,10.000000 11.000000 0,11.000000 9.000000 0,10.000000 11.000000 0,19.000000 2.000000 0,26.000000-7.000000 0,29.000000-7.000000 0,26.000000-7.000000 0,33.000000-15.000000 0,38.000000-24.000000 0,38.000000-24.000000 0,36.000000-24.000000 0,29.000000-24.000000 0,16.000000-24.000000 0,18.000000-24.000000 0,16.000000-24.000000 0,-8.000000-13.000000-19,-34.000000-4.000000-41,-34.000000-3.000000-41,-35.000000-4.000000-38</inkml:trace>
</inkml:ink>
</file>

<file path=ppt/ink/ink193.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26:13"/>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23005.000000 35784.000000 999,'-95.000000'32.000000'0,"26.000000"11.000000"0 ,28.000000 10.000000 0,27.000000 10.000000 0,18.000000 13.000000 0,6.000000 12.000000 0,7.000000 15.000000 0,7.000000 13.000000 0,2.000000 11.000000 0,-4.000000 6.000000 0,-3.000000 7.000000 0,-4.000000 7.000000 0,-1.000000-3.000000 0,-1.000000-14.000000 0,1.000000-14.000000 0,0.000000-14.000000 0</inkml:trace>
</inkml:ink>
</file>

<file path=ppt/ink/ink194.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26:13"/>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22404.000000 35346.000000 999,'242.000000'-147.000000'0,"-6.000000"35.000000"0 ,-7.000000 33.000000 0,-7.000000 35.000000 0,-10.000000 32.000000 0,-14.000000 30.000000 0,-13.000000 32.000000 0,-14.000000 30.000000 0,-19.000000 30.000000 0,-24.000000 26.000000 0,-24.000000 29.000000 0,-23.000000 26.000000 0,-28.000000 19.000000 0,-31.000000 11.000000 0,-31.000000 9.000000 0,-30.000000 11.000000 0,-31.000000 2.000000 0,-31.000000-7.000000 0,-30.000000-7.000000 0,-32.000000-7.000000 0,-16.000000-19.000000 0,-4.000000-30.000000 0,-3.000000-31.000000 0,-4.000000-31.000000 0</inkml:trace>
</inkml:ink>
</file>

<file path=ppt/ink/ink195.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26:15"/>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32193.000000 24682.000000 999,'-27.000000'-111.000000'0,"-1.000000"51.000000"0 ,1.000000 52.000000 0,-1.000000 50.000000 0,-6.000000 46.000000 0,-14.000000 36.000000 0,-13.000000 39.000000 0,-14.000000 37.000000 0,-11.000000 24.000000 0,-6.000000 10.000000 0,-7.000000 10.000000 0,-7.000000 11.000000 0,3.000000-6.000000 0,15.000000-20.000000 0,12.000000-20.000000 0,15.000000-21.000000 0,11.000000-21.000000 0,11.000000-20.000000 0,10.000000-20.000000 0,10.000000-21.000000 0</inkml:trace>
</inkml:ink>
</file>

<file path=ppt/ink/ink196.xml><?xml version="1.0" encoding="utf-8"?>
<inkml:ink xmlns:inkml="http://www.w3.org/2003/InkML">
  <annotation type="ScanImages2ExtractSignatures">1</annotation>
  <annotation type="ScanImagesWidth">-2096903680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26:15"/>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32083.000000 24518.000000 999,'35.000000'-89.000000'0,"13.000000"41.000000"0 ,13.000000 42.000000 0,14.000000 40.000000 0,9.000000 38.000000 0,3.000000 33.000000 0,4.000000 36.000000 0,3.000000 33.000000 0,-4.000000 26.000000 0,-9.000000 17.000000 0,-11.000000 17.000000 0,-11.000000 17.000000 0,-7.000000 2.000000 0,-8.000000-13.000000 0,-6.000000-15.000000 0,-7.000000-13.000000 0,-7.000000-19.000000 0,-7.000000-24.000000 0,-7.000000-23.000000 0,-7.000000-25.000000 0</inkml:trace>
</inkml:ink>
</file>

<file path=ppt/ink/ink197.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26:15"/>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31646.000000 26487.000000 999,'85.000000'-174.000000'0,"8.000000"33.000000"0 ,6.000000 35.000000 0,7.000000 35.000000 0,0.000000 19.000000 0,-7.000000 8.000000 0,-7.000000 6.000000 0,-6.000000 8.000000 0</inkml:trace>
</inkml:ink>
</file>

<file path=ppt/ink/ink198.xml><?xml version="1.0" encoding="utf-8"?>
<inkml:ink xmlns:inkml="http://www.w3.org/2003/InkML">
  <annotation type="ScanImages2ExtractSignatures">1</annotation>
  <annotation type="ScanImagesWidth">3014709</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26:18"/>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34544.000000 23917.000000 999,'-47.000000'256.000000'0,"12.000000"-34.000000"0 ,15.000000-34.000000 0,13.000000-34.000000 0,7.000000-12.000000 0,0.000000 10.000000 0,0.000000 10.000000 0,0.000000 11.000000 0,0.000000-1.000000 0,0.000000-9.000000 0,0.000000-11.000000 0,0.000000-10.000000 0,0.000000-12.000000 0,0.000000-14.000000 0,0.000000-14.000000 0,0.000000-13.000000 0,0.000000-24.000000 0,0.000000-34.000000 0,0.000000-34.000000 0,0.000000-35.000000 0</inkml:trace>
</inkml:ink>
</file>

<file path=ppt/ink/ink199.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26:18"/>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34107.000000 24190.000000 999,'-12.000000'-174.000000'0,"31.000000"34.000000"0 ,30.000000 34.000000 0,32.000000 34.000000 0,23.000000 22.000000 0,17.000000 11.000000 0,18.000000 10.000000 0,16.000000 10.000000 0,9.000000 14.000000 0,0.000000 17.000000 0,0.000000 17.000000 0,0.000000 17.000000 0,-13.000000 11.000000 0,-28.000000 2.000000 0,-27.000000 5.000000 0,-28.000000 2.000000 0,-22.000000 8.000000 0,-17.000000 9.000000 0,-17.000000 11.000000 0,-17.000000 11.000000 0,-22.000000 9.000000 0,-28.000000 11.000000 0,-27.000000 10.000000 0,-27.000000 10.000000 0,-18.000000-3.000000 0,-6.000000-17.000000 0,-7.000000-18.000000 0,-7.000000-16.000000 0,3.000000-17.000000 0,14.000000-18.000000 0,14.000000-17.000000 0,13.000000-17.000000 0,32.000000-27.000000 0,47.000000-37.000000 0,48.000000-39.000000 0,47.000000-37.000000 0,32.000000-8.000000 0,13.000000 20.000000 0,14.000000 21.000000 0,14.000000 20.000000 0,8.000000 15.000000 0,3.000000 11.000000 0,4.000000 10.000000 0,4.000000 10.000000 0,-10.000000 15.000000 0,-19.000000 22.000000 0,-21.000000 19.000000 0,-21.000000 21.000000 0,-22.000000 19.000000 0,-24.000000 17.000000 0,-24.000000 17.000000 0,-24.000000 17.000000 0,-25.000000 11.000000 0,-28.000000 3.000000 0,-27.000000 3.000000 0,-27.000000 4.000000 0,-19.000000-8.000000 0,-11.000000-16.000000 0,-9.000000-17.000000 0,-11.000000-18.000000 0,0.000000-16.000000 0,10.000000-18.000000 0,11.000000-16.000000 0,10.000000-18.000000 0,11.000000-12.000000 0,15.000000-6.000000 0,13.000000-8.000000 0,14.000000-6.000000 0</inkml:trace>
</inkml:ink>
</file>

<file path=ppt/ink/ink2.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01:47"/>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18650.000000 36800.000000 999,'115.000000'54.000000'0,"-18.000000"10.000000"0 ,-19.000000 10.000000 0,-18.000000 9.000000 0,-15.000000 10.000000 0,-9.000000 14.000000 0,-10.000000 11.000000 0,-8.000000 14.000000 0,-8.000000 3.000000 0,-2.000000-2.000000 0,-3.000000-3.000000 0,-3.000000-3.000000 0,-2.000000-10.000000 0,0.000000-16.000000 0,0.000000-15.000000 0,0.000000-15.000000 0</inkml:trace>
</inkml:ink>
</file>

<file path=ppt/ink/ink20.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02:10"/>
    </inkml:context>
    <inkml:brush xml:id="br0">
      <inkml:brushProperty name="width" value="0.0333333350718021" units="cm"/>
      <inkml:brushProperty name="height" value="0.0333333350718021" units="cm"/>
      <inkml:brushProperty name="color" value="#F2395B"/>
      <inkml:brushProperty name="ignorePressure" value="0"/>
    </inkml:brush>
  </inkml:definitions>
  <inkml:trace contextRef="#ctx0" brushRef="#br0">18550.000000 48550.000000 333,'108.000000'43.000000'167,"34.000000"32.000000"-1 ,35.000000 32.000000 1,34.000000 32.000000 0</inkml:trace>
</inkml:ink>
</file>

<file path=ppt/ink/ink200.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26:24"/>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39302.000000 23752.000000 999,'-77.000000'-76.000000'0,"11.000000"9.000000"0 ,9.000000 11.000000 0,11.000000 9.000000 0,3.000000 6.000000 0,-3.000000 0.000000 0,-3.000000 0.000000 0,-4.000000 0.000000 0,-4.000000 4.000000 0,-2.000000 6.000000 0,-5.000000 7.000000 0,-2.000000 7.000000 0,-4.000000 12.000000 0,-4.000000 17.000000 0,-3.000000 17.000000 0,-3.000000 17.000000 0,-4.000000 21.000000 0,-3.000000 23.000000 0,-4.000000 25.000000 0,-3.000000 23.000000 0,6.000000 19.000000 0,12.000000 14.000000 0,15.000000 14.000000 0,13.000000 13.000000 0,17.000000-1.000000 0,21.000000-18.000000 0,20.000000-17.000000 0,21.000000-16.000000 0,20.000000-18.000000 0,21.000000-17.000000 0,20.000000-17.000000 0,21.000000-17.000000 0,24.000000-19.000000 0,27.000000-20.000000 0,27.000000-21.000000 0,28.000000-21.000000 0,5.000000-15.000000 0,-17.000000-10.000000 0,-18.000000-10.000000 0,-16.000000-10.000000 0,-22.000000-3.000000-19,-28.000000 8.000000-41,-28.000000 6.000000-41,-26.000000 7.000000-38</inkml:trace>
</inkml:ink>
</file>

<file path=ppt/ink/ink201.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26:24"/>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41490.000000 23260.000000 999,'-43.000000'168.000000'0,"24.000000"6.000000"0 ,24.000000 7.000000 0,25.000000 7.000000 0,11.000000 2.000000 0,0.000000-4.000000 0,-1.000000-3.000000 0,2.000000-3.000000 0,-3.000000-11.000000 0,-3.000000-17.000000 0,-4.000000-17.000000 0,-3.000000-17.000000 0</inkml:trace>
</inkml:ink>
</file>

<file path=ppt/ink/ink202.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26:24"/>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41326.000000 23534.000000 999,'-28.000000'-106.000000'0,"56.000000"7.000000"0 ,54.000000 6.000000 0,55.000000 8.000000 0,32.000000 15.000000 0,10.000000 24.000000 0,11.000000 23.000000 0,10.000000 25.000000 0,-4.000000 22.000000 0,-16.000000 21.000000 0,-18.000000 19.000000 0,-17.000000 22.000000 0,-18.000000 13.000000 0,-21.000000 7.000000 0,-21.000000 7.000000 0,-20.000000 6.000000 0,-24.000000 10.000000 0,-27.000000 9.000000 0,-28.000000 11.000000 0,-27.000000 10.000000 0,-24.000000 0.000000 0,-20.000000-11.000000 0,-21.000000-9.000000 0,-21.000000-11.000000 0,-9.000000-15.000000 0,-1.000000-21.000000 0,0.000000-20.000000 0,1.000000-21.000000 0,9.000000-15.000000 0,21.000000-10.000000 0,21.000000-11.000000 0,20.000000-10.000000 0,13.000000-12.000000-19,8.000000-13.000000-41,6.000000-14.000000-41,8.000000-14.000000-38</inkml:trace>
</inkml:ink>
</file>

<file path=ppt/ink/ink203.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26:25"/>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44170.000000 22877.000000 999,'54.000000'-141.000000'0,"1.000000"43.000000"0 ,0.000000 45.000000 0,-1.000000 45.000000 0,-1.000000 35.000000 0,-3.000000 28.000000 0,-4.000000 27.000000 0,-3.000000 27.000000 0,-6.000000 21.000000 0,-6.000000 14.000000 0,-7.000000 13.000000 0,-7.000000 14.000000 0,-3.000000 6.000000 0,-1.000000 1.000000 0,1.000000 0.000000 0,0.000000 0.000000 0,-2.000000-14.000000 0,-4.000000-28.000000 0,-3.000000-26.000000 0,-3.000000-28.000000 0,-2.000000-38.000000 0,0.000000-47.000000 0,0.000000-48.000000 0,0.000000-49.000000 0,-5.000000-16.000000-19,-10.000000 14.000000-41,-11.000000 13.000000-41,-10.000000 14.000000-38</inkml:trace>
</inkml:ink>
</file>

<file path=ppt/ink/ink204.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26:25"/>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44060.000000 22932.000000 999,'-68.000000'-203.000000'0,"27.000000"30.000000"0 ,27.000000 31.000000 0,28.000000 31.000000 0,29.000000 21.000000 0,30.000000 9.000000 0,31.000000 11.000000 0,31.000000 10.000000 0,24.000000 13.000000 0,17.000000 12.000000 0,17.000000 15.000000 0,18.000000 13.000000 0,0.000000 26.000000 0,-12.000000 37.000000 0,-15.000000 38.000000 0,-13.000000 38.000000 0,-17.000000 23.000000 0,-21.000000 11.000000 0,-20.000000 10.000000 0,-21.000000 10.000000 0,-20.000000 4.000000 0,-21.000000-4.000000 0,-20.000000-3.000000 0,-21.000000-3.000000 0,-26.000000-6.000000 0,-36.000000-6.000000 0,-33.000000-8.000000 0,-35.000000-6.000000 0,-25.000000-10.000000 0,-18.000000-15.000000 0,-16.000000-12.000000 0,-18.000000-15.000000 0,-4.000000-13.000000 0,6.000000-14.000000 0,7.000000-13.000000 0,7.000000-14.000000 0,17.000000-16.000000-19,27.000000-16.000000-41,27.000000-18.000000-41,29.000000-17.000000-38</inkml:trace>
</inkml:ink>
</file>

<file path=ppt/ink/ink205.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26:30"/>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69381.000000 25120.000000 999,'73.000000'-79.000000'0,"-16.000000"7.000000"0 ,-18.000000 7.000000 0,-17.000000 7.000000 0</inkml:trace>
</inkml:ink>
</file>

<file path=ppt/ink/ink206.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26:31"/>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70967.000000 33159.000000 999,'-19.000000'125.000000'0,"17.000000"-25.000000"0 ,18.000000-23.000000 0,16.000000-24.000000 0,6.000000-25.000000 0,-7.000000-28.000000 0,-7.000000-28.000000 0,-7.000000-26.000000 0,-12.000000 1.000000 0,-17.000000 30.000000 0,-17.000000 32.000000 0,-17.000000 30.000000 0,-2.000000 16.000000 0,14.000000 0.000000 0,13.000000-1.000000 0,14.000000 1.000000 0,12.000000-16.000000 0,11.000000-30.000000 0,9.000000-31.000000 0,11.000000-31.000000 0</inkml:trace>
</inkml:ink>
</file>

<file path=ppt/ink/ink207.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26:32"/>
    </inkml:context>
    <inkml:brush xml:id="br0">
      <inkml:brushProperty name="width" value="0.0333333350718021" units="cm"/>
      <inkml:brushProperty name="height" value="0.0333333350718021" units="cm"/>
      <inkml:brushProperty name="color" value="#F2395B"/>
      <inkml:brushProperty name="ignorePressure" value="0"/>
    </inkml:brush>
  </inkml:definitions>
  <inkml:trace contextRef="#ctx0" brushRef="#br0">71076.000000 34143.000000 333,'109.000000'44.000000'167,"33.000000"31.000000"-1 ,35.000000 32.000000 1,34.000000 32.000000 0</inkml:trace>
</inkml:ink>
</file>

<file path=ppt/ink/ink208.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26:41"/>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32685.000000 29112.000000 999,'-12.000000'-68.000000'0,"-24.000000"81.000000"0 ,-24.000000 83.000000 0,-23.000000 82.000000 0,-11.000000 46.000000 0,3.000000 10.000000 0,4.000000 10.000000 0,3.000000 11.000000 0,4.000000-1.000000 0,3.000000-9.000000 0,3.000000-11.000000 0,4.000000-10.000000 0,9.000000-21.000000 0,13.000000-30.000000 0,14.000000-31.000000 0,13.000000-31.000000 0</inkml:trace>
</inkml:ink>
</file>

<file path=ppt/ink/ink209.xml><?xml version="1.0" encoding="utf-8"?>
<inkml:ink xmlns:inkml="http://www.w3.org/2003/InkML">
  <annotation type="ScanImages2ExtractSignatures">1</annotation>
  <annotation type="ScanImagesWidth">3145776</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26:41"/>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32685.000000 28510.000000 999,'130.000000'43.000000'0,"-14.000000"31.000000"0 ,-13.000000 30.000000 0,-14.000000 31.000000 0,-9.000000 27.000000 0,-3.000000 25.000000 0,-4.000000 23.000000 0,-3.000000 24.000000 0,-5.000000 14.000000 0,-7.000000 3.000000 0,-6.000000 4.000000 0,-8.000000 3.000000 0,-5.000000-12.000000 0,-3.000000-28.000000 0,-3.000000-26.000000 0,-4.000000-28.000000 0,-3.000000-26.000000 0,-4.000000-23.000000 0,-4.000000-25.000000 0,-2.000000-23.000000 0</inkml:trace>
</inkml:ink>
</file>

<file path=ppt/ink/ink21.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02:11"/>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18750.000000 48700.000000 999,'0.000000'-96.000000'0,"0.000000"10.000000"0 ,0.000000 10.000000 0,0.000000 9.000000 0,0.000000 18.000000 0,0.000000 29.000000 0,0.000000 28.000000 0,0.000000 28.000000 0,0.000000 15.000000 0,0.000000 4.000000 0,0.000000 3.000000 0,0.000000 3.000000 0,0.000000 1.000000 0,0.000000 1.000000 0,0.000000-1.000000 0,0.000000 1.000000 0,0.000000-1.000000 0,0.000000 1.000000 0,0.000000-1.000000 0,0.000000 1.000000 0,0.000000-1.000000 0,0.000000 1.000000 0,0.000000-1.000000 0,0.000000 1.000000 0,0.000000-1.000000 0,0.000000 1.000000 0,0.000000-1.000000 0,0.000000 1.000000 0,0.000000-1.000000 0,0.000000 1.000000 0,0.000000-1.000000 0,0.000000 1.000000 0,0.000000-1.000000 0,0.000000 1.000000 0,0.000000-1.000000 0,0.000000 1.000000 0,0.000000-1.000000 0,0.000000 1.000000 0,0.000000-1.000000 0,0.000000 1.000000 0,0.000000 1.000000 0,0.000000 3.000000 0,0.000000 3.000000 0,0.000000 4.000000 0,1.000000-1.000000 0,4.000000-3.000000 0,3.000000-3.000000 0,3.000000-2.000000 0,-1.000000-3.000000 0,-2.000000 1.000000 0,-3.000000-1.000000 0,-3.000000 1.000000 0,-2.000000-1.000000 0,0.000000 1.000000 0,0.000000-1.000000 0,0.000000 1.000000 0,0.000000 1.000000 0,0.000000 3.000000 0,0.000000 3.000000 0,0.000000 4.000000 0,0.000000-1.000000 0,0.000000-3.000000 0,0.000000-3.000000 0,0.000000-2.000000 0,0.000000-5.000000 0,0.000000-2.000000 0,0.000000-3.000000 0,0.000000-3.000000 0,0.000000 2.000000 0,0.000000 10.000000 0,0.000000 10.000000 0,0.000000 9.000000 0,0.000000 6.000000 0,0.000000 3.000000 0,0.000000 3.000000 0,0.000000 4.000000 0,0.000000 1.000000 0,0.000000 0.000000 0,0.000000 0.000000 0,0.000000 0.000000 0,0.000000-5.000000 0,0.000000-9.000000 0,0.000000-10.000000 0,0.000000-8.000000 0,0.000000 0.000000 0,0.000000 14.000000 0,0.000000 11.000000 0,0.000000 14.000000 0,0.000000 0.000000 0,0.000000-8.000000 0,0.000000-10.000000 0,0.000000-9.000000 0,0.000000-7.000000 0,0.000000-3.000000 0,0.000000-3.000000 0,0.000000-2.000000 0,-2.000000-3.000000 0,-3.000000 1.000000 0,-3.000000-1.000000 0,-2.000000 1.000000 0,-1.000000-3.000000 0,3.000000-2.000000 0,3.000000-3.000000 0,4.000000-3.000000 0,-1.000000-2.000000 0,-3.000000 0.000000 0,-3.000000 0.000000 0,-2.000000 0.000000 0,-1.000000 0.000000 0,3.000000 0.000000 0,3.000000 0.000000 0,4.000000 0.000000 0,1.000000 1.000000 0,0.000000 4.000000 0,0.000000 3.000000 0,0.000000 3.000000 0,-2.000000-1.000000 0,-3.000000-2.000000 0,-3.000000-3.000000 0,-2.000000-3.000000 0,-1.000000-15.000000 0,3.000000-24.000000 0,3.000000-26.000000 0,4.000000-24.000000 0,1.000000-13.000000 0,0.000000 0.000000 0,0.000000 0.000000 0,0.000000 0.000000 0,0.000000 0.000000 0,0.000000 0.000000 0,0.000000 0.000000 0,0.000000 0.000000 0,0.000000-2.000000 0,0.000000-3.000000 0,0.000000-3.000000 0,0.000000-2.000000 0,-2.000000-5.000000 0,-3.000000-2.000000 0,-3.000000-3.000000 0,-2.000000-3.000000 0,-3.000000-7.000000 0,1.000000-9.000000 0,-1.000000-10.000000 0,1.000000-8.000000 0,1.000000-8.000000 0,3.000000-2.000000 0,3.000000-3.000000 0,4.000000-3.000000 0,-1.000000-6.000000 0,-3.000000-5.000000 0,-3.000000-7.000000 0,-2.000000-5.000000 0,-1.000000-4.000000 0,3.000000 0.000000 0,3.000000 0.000000 0,4.000000 0.000000 0,1.000000 3.000000 0,0.000000 6.000000 0,0.000000 7.000000 0,0.000000 6.000000 0,0.000000 4.000000 0,0.000000 4.000000 0,0.000000 3.000000 0,0.000000 3.000000 0,1.000000-2.000000 0,4.000000-6.000000 0,3.000000-6.000000 0,3.000000-6.000000 0,1.000000-2.000000 0,1.000000 3.000000 0,-1.000000 3.000000 0,1.000000 4.000000 0,-1.000000 4.000000 0,1.000000 6.000000 0,-1.000000 7.000000 0,1.000000 6.000000 0,-1.000000 4.000000 0,1.000000 4.000000 0,-1.000000 3.000000 0,1.000000 3.000000 0,-3.000000 1.000000 0,-2.000000 1.000000 0,-3.000000-1.000000 0,-3.000000 1.000000 0,-2.000000 4.000000 0,0.000000 9.000000 0,0.000000 10.000000 0,0.000000 10.000000 0,0.000000 0.000000 0,0.000000-5.000000 0,0.000000-7.000000 0,0.000000-5.000000 0,0.000000-1.000000 0,0.000000 6.000000 0,0.000000 7.000000 0,0.000000 6.000000 0,0.000000 3.000000 0,0.000000 0.000000 0,0.000000 0.000000 0,0.000000 0.000000 0,0.000000 12.000000 0,0.000000 26.000000 0,0.000000 24.000000 0,0.000000 26.000000 0</inkml:trace>
</inkml:ink>
</file>

<file path=ppt/ink/ink210.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26:41"/>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32083.000000 30698.000000 999,'40.000000'-104.000000'0,"23.000000"10.000000"0 ,24.000000 10.000000 0,24.000000 10.000000 0,17.000000 10.000000 0,11.000000 5.000000 0,10.000000 8.000000 0,9.000000 7.000000 0,-4.000000 10.000000-19,-20.000000 13.000000-41,-22.000000 14.000000-41,-19.000000 14.000000-38</inkml:trace>
</inkml:ink>
</file>

<file path=ppt/ink/ink211.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26:43"/>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37224.000000 28237.000000 999,'-176.000000'-97.000000'0,"31.000000"23.000000"0 ,30.000000 24.000000 0,32.000000 25.000000 0,12.000000 16.000000 0,-2.000000 11.000000 0,-4.000000 10.000000 0,-3.000000 10.000000 0,-6.000000 21.000000 0,-6.000000 30.000000 0,-7.000000 32.000000 0,-7.000000 30.000000 0,-3.000000 24.000000 0,-1.000000 17.000000 0,1.000000 17.000000 0,-1.000000 17.000000 0,15.000000 2.000000 0,26.000000-14.000000 0,28.000000-13.000000 0,28.000000-14.000000 0,28.000000-12.000000 0,31.000000-11.000000 0,31.000000-9.000000 0,31.000000-11.000000 0,23.000000-17.000000 0,18.000000-24.000000 0,17.000000-24.000000 0,17.000000-23.000000 0,10.000000-16.000000 0,3.000000-7.000000 0,4.000000-7.000000 0,4.000000-7.000000 0,-18.000000-4.000000-19,-37.000000-5.000000-41,-38.000000-2.000000-41,-38.000000-4.000000-38</inkml:trace>
</inkml:ink>
</file>

<file path=ppt/ink/ink212.xml><?xml version="1.0" encoding="utf-8"?>
<inkml:ink xmlns:inkml="http://www.w3.org/2003/InkML">
  <annotation type="ScanImages2ExtractSignatures">1</annotation>
  <annotation type="ScanImagesWidth">7602179</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26:44"/>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39083.000000 28128.000000 999,'-47.000000'285.000000'0,"12.000000"-30.000000"0 ,15.000000-32.000000 0,13.000000-29.000000 0,9.000000-17.000000 0,3.000000 1.000000 0,3.000000 0.000000 0,4.000000 0.000000 0,2.000000-14.000000 0,0.000000-28.000000 0,-1.000000-26.000000 0,1.000000-28.000000 0</inkml:trace>
</inkml:ink>
</file>

<file path=ppt/ink/ink213.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26:44"/>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38974.000000 27745.000000 999,'39.000000'-219.000000'0,"25.000000"55.000000"0 ,23.000000 55.000000 0,24.000000 54.000000 0,19.000000 43.000000 0,13.000000 31.000000 0,15.000000 30.000000 0,13.000000 32.000000 0,-1.000000 23.000000 0,-12.000000 17.000000 0,-15.000000 18.000000 0,-13.000000 16.000000 0,-19.000000 6.000000 0,-24.000000-7.000000 0,-23.000000-7.000000 0,-25.000000-7.000000 0,-27.000000-2.000000 0,-31.000000 4.000000 0,-30.000000 3.000000 0,-32.000000 4.000000 0,-28.000000 5.000000 0,-28.000000 6.000000 0,-27.000000 8.000000 0,-27.000000 6.000000 0,-9.000000-6.000000 0,10.000000-21.000000 0,10.000000-21.000000 0,11.000000-20.000000 0,15.000000-20.000000 0,21.000000-22.000000 0,20.000000-19.000000 0,21.000000-21.000000 0</inkml:trace>
</inkml:ink>
</file>

<file path=ppt/ink/ink214.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26:45"/>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43404.000000 27034.000000 999,'-96.000000'89.000000'0,"28.000000"13.000000"0 ,27.000000 14.000000 0,27.000000 14.000000 0,14.000000 17.000000 0,0.000000 21.000000 0,0.000000 20.000000 0,0.000000 20.000000 0,2.000000 8.000000 0,3.000000-8.000000 0,4.000000-6.000000 0,3.000000-7.000000 0,3.000000-16.000000 0,4.000000-23.000000 0,3.000000-25.000000 0,4.000000-23.000000 0</inkml:trace>
</inkml:ink>
</file>

<file path=ppt/ink/ink215.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26:45"/>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43076.000000 27307.000000 999,'34.000000'-143.000000'0,"14.000000"40.000000"0 ,13.000000 42.000000 0,15.000000 40.000000 0,11.000000 25.000000 0,10.000000 6.000000 0,11.000000 7.000000 0,10.000000 7.000000 0,-2.000000 7.000000 0,-13.000000 6.000000 0,-15.000000 8.000000 0,-12.000000 6.000000 0,-13.000000 5.000000 0,-10.000000 4.000000 0,-11.000000 3.000000 0,-9.000000 4.000000 0,-13.000000 1.000000 0,-13.000000 1.000000 0,-13.000000-1.000000 0,-15.000000 0.000000 0,-18.000000 8.000000 0,-25.000000 12.000000 0,-23.000000 15.000000 0,-24.000000 13.000000 0,-7.000000-1.000000 0,11.000000-18.000000 0,9.000000-17.000000 0,11.000000-16.000000 0,31.000000-23.000000 0,51.000000-28.000000 0,51.000000-26.000000 0,51.000000-28.000000 0,23.000000-9.000000 0,-7.000000 11.000000 0,-8.000000 10.000000 0,-5.000000 10.000000 0,-8.000000 10.000000 0,-7.000000 11.000000 0,-6.000000 10.000000 0,-7.000000 10.000000 0,-13.000000 13.000000 0,-16.000000 12.000000 0,-17.000000 15.000000 0,-18.000000 13.000000 0,-16.000000 9.000000 0,-18.000000 3.000000 0,-17.000000 4.000000 0,-16.000000 3.000000 0,-13.000000-2.000000 0,-7.000000-7.000000 0,-6.000000-6.000000 0,-7.000000-7.000000 0,-1.000000-9.000000 0,8.000000-10.000000 0,6.000000-10.000000 0,7.000000-11.000000 0</inkml:trace>
</inkml:ink>
</file>

<file path=ppt/ink/ink216.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26:45"/>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46084.000000 27417.000000 999,'-24.000000'-79.000000'0,"7.000000"62.000000"0 ,6.000000 61.000000 0,8.000000 62.000000 0,5.000000 33.000000 0,3.000000 3.000000 0,3.000000 3.000000 0,4.000000 4.000000 0,0.000000 1.000000 0,-3.000000 0.000000 0,-4.000000 1.000000 0,-3.000000-1.000000 0,-1.000000-6.000000 0,5.000000-14.000000 0,2.000000-14.000000 0,4.000000-14.000000 0</inkml:trace>
</inkml:ink>
</file>

<file path=ppt/ink/ink217.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26:46"/>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45920.000000 26979.000000 999,'184.000000'-142.000000'0,"-13.000000"45.000000"0 ,-14.000000 44.000000 0,-13.000000 44.000000 0,-6.000000 38.000000 0,4.000000 31.000000 0,3.000000 31.000000 0,4.000000 30.000000 0,-9.000000 19.000000 0,-20.000000 7.000000 0,-21.000000 7.000000 0,-20.000000 7.000000 0,-23.000000 1.000000 0,-24.000000-3.000000 0,-23.000000-4.000000 0,-24.000000-2.000000 0,-26.000000-6.000000 0,-28.000000-7.000000 0,-26.000000-7.000000 0,-29.000000-7.000000 0,-17.000000-8.000000 0,-11.000000-10.000000 0,-11.000000-11.000000 0,-9.000000-9.000000 0,4.000000-15.000000 0,21.000000-16.000000 0,21.000000-18.000000 0,20.000000-17.000000 0</inkml:trace>
</inkml:ink>
</file>

<file path=ppt/ink/ink218.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26:47"/>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32576.000000 35182.000000 999,'-175.000000'310.000000'0,"35.000000"-39.000000"0 ,34.000000-36.000000 0,34.000000-39.000000 0,16.000000-4.000000 0,-4.000000 26.000000 0,-3.000000 28.000000 0,-4.000000 28.000000 0,7.000000-8.000000 0,18.000000-40.000000 0,16.000000-41.000000 0,18.000000-42.000000 0</inkml:trace>
</inkml:ink>
</file>

<file path=ppt/ink/ink219.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26:48"/>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32412.000000 35128.000000 999,'66.000000'-108.000000'0,"25.000000"58.000000"0 ,23.000000 59.000000 0,25.000000 58.000000 0,-1.000000 40.000000 0,-23.000000 25.000000 0,-25.000000 23.000000 0,-23.000000 25.000000 0,-14.000000 11.000000 0,-4.000000 1.000000 0,-2.000000-1.000000 0,-5.000000 1.000000 0,-4.000000-11.000000 0,-7.000000-21.000000 0,-7.000000-20.000000 0,-7.000000-20.000000 0</inkml:trace>
</inkml:ink>
</file>

<file path=ppt/ink/ink22.xml><?xml version="1.0" encoding="utf-8"?>
<inkml:ink xmlns:inkml="http://www.w3.org/2003/InkML">
  <annotation type="ScanImages2ExtractSignatures">1</annotation>
  <annotation type="ScanImagesWidth">799710709</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02:12"/>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19200.000000 38850.000000 999,'-88.000000'96.000000'0,"26.000000"-5.000000"0 ,24.000000-7.000000 0,26.000000-5.000000 0,12.000000 2.000000 0,0.000000 13.000000 0,0.000000 12.000000 0,0.000000 13.000000 0,0.000000 10.000000 0,0.000000 10.000000 0,0.000000 10.000000 0,0.000000 9.000000 0,0.000000 1.000000 0,0.000000-6.000000 0,0.000000-6.000000 0,0.000000-6.000000 0,0.000000-1.000000 0,0.000000 7.000000 0,0.000000 6.000000 0,0.000000 7.000000 0,0.000000-9.000000 0,0.000000-21.000000 0,0.000000-22.000000 0,0.000000-22.000000 0,1.000000-10.000000 0,4.000000 4.000000 0,3.000000 3.000000 0,3.000000 3.000000 0,-1.000000 3.000000 0,-2.000000 3.000000 0,-3.000000 3.000000 0,-3.000000 4.000000 0,-2.000000-1.000000 0,0.000000-3.000000 0,0.000000-3.000000 0,0.000000-2.000000 0,0.000000-8.000000 0,0.000000-8.000000 0,0.000000-10.000000 0,0.000000-9.000000 0</inkml:trace>
</inkml:ink>
</file>

<file path=ppt/ink/ink220.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26:48"/>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32083.000000 36276.000000 999,'-34.000000'-125.000000'0,"41.000000"25.000000"0 ,41.000000 23.000000 0,41.000000 24.000000 0,29.000000 24.000000 0,17.000000 23.000000 0,17.000000 25.000000 0,17.000000 24.000000 0</inkml:trace>
</inkml:ink>
</file>

<file path=ppt/ink/ink221.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26:48"/>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36076.000000 35018.000000 999,'-2.000000'-152.000000'0,"-3.000000"24.000000"0 ,-4.000000 24.000000 0,-3.000000 23.000000 0,-8.000000 23.000000 0,-14.000000 21.000000 0,-14.000000 20.000000 0,-14.000000 20.000000 0,-10.000000 23.000000 0,-6.000000 23.000000 0,-8.000000 25.000000 0,-6.000000 23.000000 0,-4.000000 23.000000 0,1.000000 20.000000 0,-1.000000 21.000000 0,0.000000 20.000000 0,11.000000 10.000000 0,20.000000 1.000000 0,20.000000-1.000000 0,22.000000 0.000000 0,16.000000-4.000000 0,14.000000-11.000000 0,13.000000-11.000000 0,14.000000-9.000000 0,19.000000-19.000000 0,24.000000-28.000000 0,24.000000-27.000000 0,24.000000-27.000000 0,13.000000-24.000000 0,4.000000-21.000000 0,3.000000-20.000000 0,4.000000-21.000000 0,-2.000000-12.000000 0,-7.000000-3.000000 0,-7.000000-4.000000 0,-6.000000-3.000000 0</inkml:trace>
</inkml:ink>
</file>

<file path=ppt/ink/ink222.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26:49"/>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38318.000000 34198.000000 999,'0.000000'297.000000'0,"0.000000"-6.000000"0 ,0.000000-7.000000 0,0.000000-8.000000 0,-2.000000-6.000000 0,-3.000000-6.000000 0,-4.000000-8.000000 0,-2.000000-6.000000 0,-2.000000-20.000000 0,5.000000-30.000000 0,3.000000-31.000000 0,3.000000-30.000000 0,9.000000-40.000000-19,14.000000-48.000000-41,13.000000-47.000000-41,14.000000-49.000000-38</inkml:trace>
</inkml:ink>
</file>

<file path=ppt/ink/ink223.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26:49"/>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38208.000000 34417.000000 999,'135.000000'-142.000000'0,"-3.000000"44.000000"0 ,-4.000000 46.000000 0,-3.000000 43.000000 0,-4.000000 33.000000 0,-3.000000 20.000000 0,-3.000000 21.000000 0,-4.000000 21.000000 0,-9.000000 13.000000 0,-13.000000 7.000000 0,-14.000000 7.000000 0,-13.000000 6.000000 0,-18.000000 6.000000 0,-20.000000 3.000000 0,-20.000000 4.000000 0,-21.000000 3.000000 0,-18.000000-4.000000 0,-12.000000-9.000000 0,-15.000000-11.000000 0,-13.000000-10.000000 0,-9.000000-13.000000 0,-3.000000-12.000000 0,-4.000000-15.000000 0,-3.000000-13.000000 0,23.000000-21.000000 0,47.000000-27.000000 0,48.000000-27.000000 0,47.000000-28.000000 0,32.000000-6.000000 0,13.000000 13.000000 0,14.000000 14.000000 0,14.000000 13.000000 0,-1.000000 13.000000 0,-13.000000 9.000000 0,-14.000000 11.000000 0,-13.000000 11.000000 0,-18.000000 13.000000 0,-20.000000 17.000000 0,-20.000000 17.000000 0,-21.000000 17.000000 0,-24.000000 12.000000 0,-28.000000 7.000000 0,-26.000000 7.000000 0,-28.000000 6.000000 0,-16.000000-1.000000 0,-3.000000-10.000000 0,-3.000000-11.000000 0,-4.000000-10.000000 0,4.000000-11.000000 0,10.000000-15.000000 0,10.000000-13.000000 0,11.000000-14.000000 0</inkml:trace>
</inkml:ink>
</file>

<file path=ppt/ink/ink224.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26:49"/>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42912.000000 34526.000000 999,'-48.000000'256.000000'0,"14.000000"-33.000000"0 ,13.000000-35.000000 0,14.000000-35.000000 0,9.000000-18.000000 0,3.000000-3.000000 0,4.000000-4.000000 0,3.000000-3.000000 0,0.000000-9.000000 0,-4.000000-13.000000 0,-3.000000-14.000000 0,-3.000000-14.000000 0</inkml:trace>
</inkml:ink>
</file>

<file path=ppt/ink/ink225.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26:50"/>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42912.000000 34253.000000 999,'-11.000000'-96.000000'0,"35.000000"28.000000"0 ,34.000000 27.000000 0,35.000000 27.000000 0,21.000000 16.000000 0,11.000000 3.000000 0,10.000000 3.000000 0,10.000000 4.000000 0,4.000000 9.000000 0,-4.000000 13.000000 0,-3.000000 14.000000 0,-3.000000 13.000000 0,-11.000000 11.000000 0,-17.000000 7.000000 0,-17.000000 6.000000 0,-17.000000 7.000000 0,-21.000000 8.000000 0,-23.000000 6.000000 0,-25.000000 6.000000 0,-23.000000 8.000000 0,-24.000000 5.000000 0,-25.000000 3.000000 0,-23.000000 4.000000 0,-24.000000 3.000000 0,-16.000000-7.000000 0,-6.000000-17.000000 0,-7.000000-17.000000 0,-7.000000-17.000000 0,3.000000-16.000000 0,15.000000-13.000000 0,13.000000-14.000000 0,13.000000-13.000000 0,17.000000-20.000000-19,22.000000-23.000000-41,19.000000-24.000000-41,21.000000-24.000000-38</inkml:trace>
</inkml:ink>
</file>

<file path=ppt/ink/ink226.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26:50"/>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45865.000000 34034.000000 999,'48.000000'268.000000'0,"-14.000000"-10.000000"0 ,-14.000000-10.000000 0,-13.000000-10.000000 0,-8.000000-14.000000 0,-5.000000-18.000000 0,-2.000000-16.000000 0,-4.000000-17.000000 0,0.000000-23.000000 0,3.000000-27.000000 0,4.000000-27.000000 0,4.000000-28.000000 0</inkml:trace>
</inkml:ink>
</file>

<file path=ppt/ink/ink227.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26:50"/>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45591.000000 34253.000000 999,'188.000000'-192.000000'0,"-6.000000"56.000000"0 ,-8.000000 54.000000 0,-7.000000 54.000000 0,-3.000000 45.000000 0,1.000000 35.000000 0,-1.000000 33.000000 0,0.000000 35.000000 0,-7.000000 23.000000 0,-14.000000 14.000000 0,-13.000000 14.000000 0,-13.000000 14.000000 0,-20.000000 6.000000 0,-24.000000 1.000000 0,-23.000000-1.000000 0,-24.000000 1.000000 0,-27.000000-3.000000 0,-26.000000-3.000000 0,-28.000000-3.000000 0,-26.000000-3.000000 0,-25.000000-11.000000 0,-21.000000-17.000000 0,-20.000000-17.000000 0,-20.000000-17.000000 0,-15.000000-21.000000 0,-5.000000-23.000000 0,-8.000000-24.000000 0,-7.000000-25.000000 0,16.000000-15.000000-19,37.000000-6.000000-41,38.000000-8.000000-41,38.000000-6.000000-38</inkml:trace>
</inkml:ink>
</file>

<file path=ppt/ink/ink228.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27:01"/>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30200.000000 49150.000000 999,'315.000000'-66.000000'0,"-18.000000"19.000000"0 ,-19.000000 19.000000 0,-18.000000 19.000000 0,0.000000 5.000000 0,23.000000-5.000000 0,22.000000-7.000000 0,22.000000-5.000000 0,19.000000-6.000000 0,20.000000-3.000000 0,18.000000-3.000000 0,20.000000-2.000000 0,13.000000-5.000000 0,9.000000-2.000000 0,10.000000-3.000000 0,10.000000-3.000000 0,11.000000-1.000000 0,17.000000 4.000000 0,15.000000 3.000000 0,16.000000 3.000000 0,16.000000 4.000000 0,20.000000 7.000000 0,18.000000 6.000000 0,20.000000 7.000000 0,11.000000 10.000000 0,7.000000 16.000000 0,6.000000 15.000000 0,7.000000 17.000000 0,-54.000000 0.000000 0,-112.000000-11.000000 0,-113.000000-14.000000 0,-112.000000-11.000000 0,-57.000000-6.000000 0,1.000000 4.000000 0,-1.000000 3.000000 0,1.000000 3.000000 0,-3.000000-1.000000 0,-2.000000-2.000000 0,-3.000000-3.000000 0,-3.000000-3.000000 0,88.000000-1.000000 0,182.000000 4.000000 0,181.000000 3.000000 0,182.000000 3.000000 0,69.000000-2.000000 0,-40.000000-6.000000 0,-40.000000-6.000000 0,-41.000000-6.000000 0,-19.000000-6.000000 0,3.000000-2.000000 0,3.000000-3.000000 0,4.000000-3.000000 0,2.000000-2.000000 0,4.000000 0.000000 0,3.000000 0.000000 0,3.000000 0.000000 0,-5.000000 1.000000 0,-12.000000 4.000000 0,-13.000000 3.000000 0,-12.000000 3.000000 0,-13.000000 3.000000 0,-12.000000 3.000000 0,-13.000000 3.000000 0,-12.000000 4.000000 0,-21.000000-1.000000 0,-28.000000-3.000000 0,-28.000000-3.000000 0,-27.000000-2.000000 0,-28.000000-1.000000 0,-24.000000 3.000000 0,-26.000000 3.000000 0,-24.000000 4.000000 0,-34.000000 1.000000 0,-40.000000 0.000000 0,-40.000000 0.000000 0,-41.000000 0.000000 0,-35.000000 3.000000 0,-28.000000 6.000000 0,-28.000000 7.000000 0,-27.000000 6.000000 0,-33.000000 6.000000 0,-33.000000 6.000000 0,-35.000000 7.000000 0,-34.000000 6.000000 0,-26.000000-2.000000-19,-15.000000-9.000000-41,-15.000000-10.000000-41,-16.000000-8.000000-38</inkml:trace>
</inkml:ink>
</file>

<file path=ppt/ink/ink229.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27:02"/>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35250.000000 48950.000000 999,'-94.000000'-13.000000'0,"13.000000"-24.000000"0 ,12.000000-26.000000 0,13.000000-24.000000 0,12.000000-7.000000 0,13.000000 13.000000 0,12.000000 12.000000 0,13.000000 13.000000 0,12.000000 18.000000 0,13.000000 26.000000 0,12.000000 24.000000 0,13.000000 26.000000 0,2.000000 16.000000 0,-5.000000 10.000000 0,-7.000000 10.000000 0,-5.000000 9.000000 0,-6.000000-1.000000 0,-3.000000-8.000000 0,-3.000000-10.000000 0,-2.000000-9.000000 0,-3.000000-18.000000 0,1.000000-24.000000 0,-1.000000-26.000000 0,1.000000-24.000000 0,-4.000000-17.000000 0,-6.000000-5.000000 0,-6.000000-7.000000 0,-6.000000-5.000000 0,-9.000000 8.000000-19,-8.000000 26.000000-41,-10.000000 24.000000-41,-9.000000 26.000000-38</inkml:trace>
</inkml:ink>
</file>

<file path=ppt/ink/ink23.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02:12"/>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18600.000000 40400.000000 999,'-99.000000'51.000000'0,"4.000000"4.000000"0 ,3.000000 3.000000 0,3.000000 3.000000 0,3.000000-1.000000 0,3.000000-2.000000 0,3.000000-3.000000 0,4.000000-3.000000 0,-1.000000-2.000000 0,-3.000000 0.000000 0,-3.000000 0.000000 0,-2.000000 0.000000 0,-8.000000 4.000000 0,-8.000000 10.000000 0,-10.000000 10.000000 0,-9.000000 9.000000 0,-5.000000 1.000000 0,0.000000-6.000000 0,0.000000-6.000000 0,0.000000-6.000000 0,3.000000-4.000000 0,6.000000 1.000000 0,7.000000-1.000000 0,6.000000 1.000000 0,6.000000-3.000000 0,6.000000-2.000000 0,7.000000-3.000000 0,6.000000-3.000000 0,3.000000-2.000000 0,0.000000 0.000000 0,0.000000 0.000000 0,0.000000 0.000000 0,0.000000 0.000000 0,0.000000 0.000000 0,0.000000 0.000000 0,0.000000 0.000000 0,-4.000000 1.000000 0,-5.000000 4.000000 0,-7.000000 3.000000 0,-5.000000 3.000000 0,-6.000000 1.000000 0,-3.000000 1.000000 0,-3.000000-1.000000 0,-2.000000 1.000000 0,-1.000000-1.000000 0,3.000000 1.000000 0,3.000000-1.000000 0,4.000000 1.000000 0,5.000000-4.000000 0,10.000000-6.000000 0,10.000000-6.000000 0,9.000000-6.000000 0,2.000000-6.000000 0,-2.000000-2.000000 0,-3.000000-3.000000 0,-3.000000-3.000000 0,-1.000000-4.000000 0,4.000000-3.000000 0,3.000000-3.000000 0,3.000000-2.000000 0,1.000000-1.000000 0,1.000000 3.000000 0,-1.000000 3.000000 0,1.000000 4.000000 0,-3.000000 1.000000 0,-2.000000 0.000000 0,-3.000000 0.000000 0,-3.000000 0.000000 0,-4.000000 3.000000 0,-3.000000 6.000000 0,-3.000000 7.000000 0,-2.000000 6.000000 0,-6.000000 6.000000 0,-6.000000 6.000000 0,-6.000000 7.000000 0,-6.000000 6.000000 0,-4.000000 3.000000 0,1.000000 0.000000 0,-1.000000 0.000000 0,1.000000 0.000000 0,2.000000-2.000000 0,7.000000-3.000000 0,6.000000-3.000000 0,7.000000-2.000000 0,4.000000-5.000000 0,3.000000-2.000000 0,3.000000-3.000000 0,4.000000-3.000000 0,2.000000-4.000000 0,4.000000-3.000000 0,3.000000-3.000000 0,3.000000-2.000000 0,1.000000-5.000000 0,1.000000-2.000000 0,-1.000000-3.000000 0,1.000000-3.000000 0,1.000000-2.000000 0,3.000000 0.000000 0,3.000000 0.000000 0,4.000000 0.000000 0,1.000000 0.000000 0,0.000000 0.000000 0,0.000000 0.000000 0,0.000000 0.000000 0</inkml:trace>
</inkml:ink>
</file>

<file path=ppt/ink/ink230.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27:02"/>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33850.000000 46250.000000 999,'-160.000000'-10.000000'0,"32.000000"32.000000"0 ,31.000000 31.000000 0,32.000000 32.000000 0,15.000000 22.000000 0,0.000000 17.000000 0,0.000000 15.000000 0,0.000000 16.000000 0,3.000000 4.000000 0,6.000000-6.000000 0,7.000000-6.000000 0,6.000000-6.000000 0,7.000000-15.000000 0,10.000000-21.000000 0,10.000000-22.000000 0,9.000000-22.000000 0</inkml:trace>
</inkml:ink>
</file>

<file path=ppt/ink/ink231.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27:02"/>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33800.000000 45850.000000 999,'78.000000'-55.000000'0,"6.000000"41.000000"0 ,7.000000 40.000000 0,6.000000 42.000000 0,1.000000 27.000000 0,-3.000000 16.000000 0,-3.000000 15.000000 0,-2.000000 17.000000 0,-11.000000 2.000000 0,-15.000000-9.000000 0,-15.000000-10.000000 0,-16.000000-8.000000 0,-10.000000-6.000000 0,-3.000000 1.000000 0,-3.000000-1.000000 0,-2.000000 1.000000 0</inkml:trace>
</inkml:ink>
</file>

<file path=ppt/ink/ink232.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27:02"/>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34050.000000 47300.000000 999,'-166.000000'-97.000000'0,"69.000000"6.000000"0 ,69.000000 7.000000 0,69.000000 6.000000 0,34.000000 9.000000-19,0.000000 13.000000-41,0.000000 12.000000-41,0.000000 13.000000-38</inkml:trace>
</inkml:ink>
</file>

<file path=ppt/ink/ink233.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27:03"/>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40700.000000 48850.000000 999,'26.000000'79.000000'0,"4.000000"-40.000000"0 ,3.000000-40.000000 0,3.000000-41.000000 0,-11.000000-16.000000 0,-25.000000 9.000000 0,-25.000000 10.000000 0,-25.000000 10.000000 0,-11.000000 4.000000 0,3.000000 0.000000 0,3.000000 0.000000 0,4.000000 0.000000 0,11.000000 9.000000 0,23.000000 19.000000 0,22.000000 19.000000 0,22.000000 19.000000 0,7.000000-6.000000 0,-6.000000-27.000000 0,-6.000000-28.000000 0,-6.000000-28.000000 0,-6.000000-18.000000 0,-2.000000-6.000000 0,-3.000000-6.000000 0,-3.000000-6.000000 0,-7.000000-9.000000 0,-9.000000-8.000000 0,-10.000000-10.000000 0,-8.000000-9.000000 0,-8.000000-13.000000 0,-2.000000-16.000000 0,-3.000000-15.000000 0,-3.000000-15.000000 0,-1.000000-15.000000 0,4.000000-12.000000 0,3.000000-13.000000 0,3.000000-12.000000 0,4.000000-9.000000 0,7.000000-2.000000 0,6.000000-3.000000 0,7.000000-3.000000 0,4.000000 4.000000 0,3.000000 13.000000 0,3.000000 12.000000 0,4.000000 13.000000 0,1.000000 20.000000 0,0.000000 28.000000 0,0.000000 28.000000 0,0.000000 29.000000 0,7.000000 18.000000 0,17.000000 9.000000 0,15.000000 10.000000 0,16.000000 10.000000 0,10.000000 8.000000 0,7.000000 10.000000 0,6.000000 10.000000 0,7.000000 9.000000 0,18.000000 2.000000 0,31.000000-2.000000 0,32.000000-3.000000 0,31.000000-3.000000 0,10.000000 1.000000 0,-8.000000 6.000000 0,-10.000000 7.000000 0,-9.000000 6.000000 0,-7.000000 3.000000 0,-3.000000 0.000000 0,-3.000000 0.000000 0,-2.000000 0.000000 0,-3.000000 0.000000 0,1.000000 0.000000 0,-1.000000 0.000000 0,1.000000 0.000000 0,43.000000-4.000000 0,88.000000-5.000000 0,87.000000-7.000000 0,88.000000-5.000000 0,32.000000-6.000000 0,-21.000000-3.000000 0,-22.000000-3.000000 0,-22.000000-2.000000 0,-7.000000-5.000000 0,10.000000-2.000000 0,10.000000-3.000000 0,9.000000-3.000000 0,2.000000 1.000000 0,-2.000000 6.000000 0,-3.000000 7.000000 0,-3.000000 6.000000 0,-4.000000 4.000000 0,-3.000000 4.000000 0,-3.000000 3.000000 0,-2.000000 3.000000 0,2.000000-1.000000 0,9.000000-2.000000 0,10.000000-3.000000 0,10.000000-3.000000 0,0.000000-4.000000 0,-5.000000-3.000000 0,-7.000000-3.000000 0,-5.000000-2.000000 0,-15.000000-5.000000 0,-22.000000-2.000000 0,-22.000000-3.000000 0,-21.000000-3.000000 0,-18.000000 1.000000 0,-12.000000 6.000000 0,-13.000000 7.000000 0,-12.000000 6.000000 0,-24.000000 4.000000 0,-34.000000 4.000000 0,-35.000000 3.000000 0,-33.000000 3.000000 0,-29.000000 6.000000 0,-22.000000 9.000000 0,-22.000000 10.000000 0,-21.000000 10.000000 0,-20.000000 7.000000 0,-15.000000 6.000000 0,-15.000000 7.000000 0,-16.000000 6.000000 0,-16.000000 1.000000-19,-16.000000-3.000000-41,-15.000000-3.000000-41,-15.000000-2.000000-38</inkml:trace>
</inkml:ink>
</file>

<file path=ppt/ink/ink234.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27:04"/>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44950.000000 43150.000000 999,'-16.000000'87.000000'0,"19.000000"-24.000000"0 ,19.000000-26.000000 0,19.000000-24.000000 0,2.000000-21.000000 0,-11.000000-16.000000 0,-14.000000-15.000000 0,-11.000000-15.000000 0,-14.000000-1.000000 0,-11.000000 16.000000 0,-14.000000 15.000000 0,-11.000000 17.000000 0,-3.000000 14.000000 0,10.000000 17.000000 0,10.000000 15.000000 0,9.000000 16.000000 0,13.000000-2.000000 0,20.000000-19.000000 0,18.000000-18.000000 0,20.000000-19.000000 0</inkml:trace>
</inkml:ink>
</file>

<file path=ppt/ink/ink235.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27:05"/>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45150.000000 39750.000000 999,'0.000000'265.000000'0,"0.000000"-18.000000"0 ,0.000000-19.000000 0,0.000000-18.000000 0,0.000000-21.000000 0,0.000000-22.000000 0,0.000000-22.000000 0,0.000000-21.000000 0</inkml:trace>
</inkml:ink>
</file>

<file path=ppt/ink/ink236.xml><?xml version="1.0" encoding="utf-8"?>
<inkml:ink xmlns:inkml="http://www.w3.org/2003/InkML">
  <annotation type="ScanImages2ExtractSignatures">1</annotation>
  <annotation type="ScanImagesWidth">-2135933088</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27:05"/>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45150.000000 39900.000000 999,'-46.000000'-96.000000'0,"10.000000"10.000000"0 ,10.000000 10.000000 0,9.000000 9.000000 0,18.000000 9.000000 0,29.000000 9.000000 0,28.000000 10.000000 0,28.000000 10.000000 0,14.000000 13.000000 0,0.000000 19.000000 0,0.000000 19.000000 0,0.000000 19.000000 0,-5.000000 9.000000 0,-9.000000 0.000000 0,-10.000000 0.000000 0,-8.000000 0.000000 0,-12.000000 3.000000 0,-12.000000 6.000000 0,-13.000000 7.000000 0,-12.000000 6.000000 0,-15.000000 3.000000 0,-15.000000 0.000000 0,-15.000000 0.000000 0,-16.000000 0.000000 0,-15.000000-2.000000 0,-11.000000-3.000000 0,-14.000000-3.000000 0,-11.000000-2.000000 0,-6.000000-8.000000 0,4.000000-8.000000 0,3.000000-10.000000 0,3.000000-9.000000 0,6.000000-7.000000 0,9.000000-3.000000 0,10.000000-3.000000 0,10.000000-2.000000 0,21.000000-5.000000 0,34.000000-2.000000 0,35.000000-3.000000 0,35.000000-3.000000 0,22.000000-1.000000 0,14.000000 4.000000 0,11.000000 3.000000 0,14.000000 3.000000 0,-1.000000 3.000000 0,-12.000000 3.000000 0,-13.000000 3.000000 0,-12.000000 4.000000 0,-13.000000 2.000000 0,-12.000000 4.000000 0,-13.000000 3.000000 0,-12.000000 3.000000 0,-16.000000 6.000000 0,-19.000000 9.000000 0,-18.000000 10.000000 0,-19.000000 10.000000 0,-15.000000 0.000000 0,-8.000000-5.000000 0,-10.000000-7.000000 0,-9.000000-5.000000 0,-13.000000-4.000000 0,-16.000000 0.000000 0,-15.000000 0.000000 0,-15.000000 0.000000 0,2.000000-5.000000 0,22.000000-9.000000 0,22.000000-10.000000 0,23.000000-8.000000 0</inkml:trace>
</inkml:ink>
</file>

<file path=ppt/ink/ink237.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27:06"/>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52900.000000 42500.000000 999,'-24.000000'-102.000000'0,"4.000000"47.000000"0 ,3.000000 47.000000 0,3.000000 48.000000 0,1.000000 27.000000 0,1.000000 9.000000 0,-1.000000 10.000000 0,1.000000 10.000000 0,2.000000 0.000000 0,7.000000-5.000000 0,6.000000-7.000000 0,7.000000-5.000000 0,7.000000-26.000000 0,9.000000-44.000000 0,10.000000-43.000000 0,10.000000-44.000000 0,-3.000000-19.000000 0,-11.000000 6.000000 0,-14.000000 7.000000 0,-11.000000 6.000000 0,-11.000000 6.000000 0,-5.000000 6.000000 0,-7.000000 7.000000 0,-5.000000 6.000000 0,-8.000000 12.000000 0,-5.000000 19.000000 0,-7.000000 19.000000 0,-5.000000 19.000000 0,2.000000 12.000000 0,13.000000 6.000000 0,12.000000 7.000000 0,13.000000 6.000000 0</inkml:trace>
</inkml:ink>
</file>

<file path=ppt/ink/ink238.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27:06"/>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52350.000000 39150.000000 999,'-68.000000'-113.000000'0,"17.000000"76.000000"0 ,15.000000 74.000000 0,16.000000 76.000000 0,12.000000 37.000000 0,9.000000 0.000000 0,10.000000 0.000000 0,10.000000 0.000000 0,5.000000-7.000000 0,4.000000-11.000000 0,3.000000-14.000000 0,3.000000-11.000000 0,3.000000-18.000000 0,3.000000-22.000000 0,3.000000-22.000000 0,4.000000-21.000000 0</inkml:trace>
</inkml:ink>
</file>

<file path=ppt/ink/ink239.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27:06"/>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52500.000000 38950.000000 999,'-55.000000'-110.000000'0,"41.000000"32.000000"0 ,40.000000 31.000000 0,42.000000 32.000000 0,27.000000 18.000000 0,16.000000 6.000000 0,15.000000 7.000000 0,17.000000 6.000000 0,8.000000 4.000000 0,4.000000 4.000000 0,3.000000 3.000000 0,3.000000 3.000000 0,-11.000000 6.000000 0,-25.000000 9.000000 0,-25.000000 10.000000 0,-25.000000 10.000000 0,-25.000000 13.000000 0,-25.000000 19.000000 0,-25.000000 19.000000 0,-25.000000 19.000000 0,-24.000000 5.000000 0,-21.000000-5.000000 0,-22.000000-7.000000 0,-22.000000-5.000000 0,-11.000000-11.000000 0,0.000000-11.000000 0,0.000000-14.000000 0,0.000000-11.000000 0,4.000000-14.000000 0,10.000000-11.000000 0,10.000000-14.000000 0,9.000000-11.000000 0</inkml:trace>
</inkml:ink>
</file>

<file path=ppt/ink/ink24.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02:13"/>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9800.000000 44450.000000 999,'-118.000000'98.000000'0,"17.000000"-3.000000"0 ,15.000000-3.000000 0,16.000000-2.000000 0,9.000000-5.000000 0,3.000000-2.000000 0,3.000000-3.000000 0,4.000000-3.000000 0,4.000000-4.000000 0,6.000000-3.000000 0,7.000000-3.000000 0,6.000000-2.000000 0,9.000000-5.000000 0,13.000000-2.000000 0,12.000000-3.000000 0,13.000000-3.000000 0</inkml:trace>
</inkml:ink>
</file>

<file path=ppt/ink/ink240.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27:08"/>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50950.000000 48650.000000 999,'-18.000000'146.000000'0,"17.000000"-55.000000"0 ,15.000000-57.000000 0,16.000000-55.000000 0,2.000000-31.000000 0,-8.000000-3.000000 0,-10.000000-3.000000 0,-9.000000-2.000000 0,-7.000000-1.000000 0,-3.000000 3.000000 0,-3.000000 3.000000 0,-2.000000 4.000000 0,-5.000000 15.000000 0,-2.000000 28.000000 0,-3.000000 28.000000 0,-3.000000 29.000000 0,2.000000 11.000000-19,10.000000-2.000000-41,10.000000-3.000000-41,9.000000-3.000000-38</inkml:trace>
</inkml:ink>
</file>

<file path=ppt/ink/ink241.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27:09"/>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51000.000000 49800.000000 999,'-94.000000'-22.000000'0,"13.000000"6.000000"0 ,12.000000 7.000000 0,13.000000 6.000000 0,4.000000 7.000000 0,-3.000000 10.000000 0,-3.000000 10.000000 0,-2.000000 9.000000 0,-5.000000 10.000000 0,-2.000000 14.000000 0,-3.000000 11.000000 0,-3.000000 14.000000 0,2.000000 10.000000 0,10.000000 9.000000 0,10.000000 10.000000 0,9.000000 10.000000 0,9.000000 0.000000 0,9.000000-5.000000 0,10.000000-7.000000 0,10.000000-5.000000 0,13.000000-11.000000 0,19.000000-11.000000 0,19.000000-14.000000 0,19.000000-11.000000 0,16.000000-14.000000 0,17.000000-11.000000 0,15.000000-14.000000 0,16.000000-11.000000 0,10.000000-14.000000 0,7.000000-11.000000 0,6.000000-14.000000 0,7.000000-11.000000 0,-4.000000-9.000000 0,-12.000000-3.000000 0,-13.000000-3.000000 0,-12.000000-2.000000 0,-15.000000 3.000000 0,-15.000000 14.000000 0,-15.000000 11.000000 0,-16.000000 14.000000 0</inkml:trace>
</inkml:ink>
</file>

<file path=ppt/ink/ink242.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27:11"/>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60300.000000 42450.000000 999,'21.000000'-77.000000'0,"-5.000000"47.000000"0 ,-7.000000 47.000000 0,-5.000000 48.000000 0,-4.000000 19.000000 0,0.000000-6.000000 0,0.000000-6.000000 0,0.000000-6.000000 0,1.000000-2.000000 0,4.000000 3.000000 0,3.000000 3.000000 0,3.000000 4.000000 0,1.000000 2.000000 0,1.000000 4.000000 0,-1.000000 3.000000 0,1.000000 3.000000 0,-1.000000 1.000000 0,1.000000 1.000000 0,-1.000000-1.000000 0,1.000000 1.000000 0,-3.000000-1.000000 0,-2.000000 1.000000 0,-3.000000-1.000000 0,-3.000000 1.000000 0,-1.000000-1.000000 0,4.000000 1.000000 0,3.000000-1.000000 0,3.000000 1.000000 0,-1.000000 1.000000 0,-2.000000 3.000000 0,-3.000000 3.000000 0,-3.000000 4.000000 0,-1.000000-1.000000 0,4.000000-3.000000 0,3.000000-3.000000 0,3.000000-2.000000 0,-1.000000-5.000000 0,-2.000000-2.000000 0,-3.000000-3.000000 0,-3.000000-3.000000 0,-1.000000-1.000000 0,4.000000 4.000000 0,3.000000 3.000000 0,3.000000 3.000000 0,-1.000000 1.000000 0,-2.000000 1.000000 0,-3.000000-1.000000 0,-3.000000 1.000000 0,-2.000000-1.000000 0,0.000000 1.000000 0,0.000000-1.000000 0,0.000000 1.000000 0,0.000000-1.000000 0,0.000000 1.000000 0,0.000000-1.000000 0,0.000000 1.000000 0,0.000000-3.000000 0,0.000000-2.000000 0,0.000000-3.000000 0,0.000000-3.000000 0,0.000000-4.000000 0,0.000000-3.000000 0,0.000000-3.000000 0,0.000000-2.000000 0,1.000000-3.000000 0,4.000000 1.000000 0,3.000000-1.000000 0,3.000000 1.000000 0,-1.000000-3.000000 0,-2.000000-2.000000 0,-3.000000-3.000000 0,-3.000000-3.000000 0,-2.000000-1.000000 0,0.000000 4.000000 0,0.000000 3.000000 0,0.000000 3.000000 0,-2.000000 1.000000 0,-3.000000 1.000000 0,-3.000000-1.000000 0,-2.000000 1.000000 0</inkml:trace>
</inkml:ink>
</file>

<file path=ppt/ink/ink243.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27:12"/>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67300.000000 48200.000000 999,'-82.000000'21.000000'0,"39.000000"-5.000000"0 ,36.000000-7.000000 0,39.000000-5.000000 0,25.000000-4.000000 0,17.000000 0.000000 0,15.000000 0.000000 0,16.000000 0.000000 0,2.000000 0.000000 0,-8.000000 0.000000 0,-10.000000 0.000000 0,-9.000000 0.000000 0,5.000000-2.000000 0,23.000000-3.000000 0,22.000000-3.000000 0,22.000000-2.000000 0,13.000000-5.000000 0,7.000000-2.000000 0,6.000000-3.000000 0,7.000000-3.000000 0,-4.000000 1.000000 0,-12.000000 6.000000 0,-13.000000 7.000000 0,-12.000000 6.000000 0,-13.000000 3.000000 0,-12.000000 0.000000 0,-13.000000 0.000000 0,-12.000000 0.000000 0,-12.000000 1.000000 0,-8.000000 4.000000 0,-10.000000 3.000000 0,-9.000000 3.000000 0,-18.000000-1.000000 0,-24.000000-2.000000 0,-26.000000-3.000000 0,-24.000000-3.000000 0</inkml:trace>
</inkml:ink>
</file>

<file path=ppt/ink/ink244.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27:12"/>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68450.000000 47850.000000 999,'-88.000000'12.000000'0,"26.000000"26.000000"0 ,24.000000 24.000000 0,26.000000 26.000000 0,12.000000 7.000000 0,0.000000-9.000000 0,0.000000-10.000000 0,0.000000-8.000000 0,1.000000-26.000000 0,4.000000-41.000000 0,3.000000-40.000000 0,3.000000-40.000000 0,-2.000000-17.000000 0,-6.000000 10.000000 0,-6.000000 10.000000 0,-6.000000 9.000000 0,-12.000000 17.000000 0,-15.000000 25.000000 0,-15.000000 25.000000 0,-16.000000 25.000000 0,1.000000 14.000000 0,19.000000 3.000000 0,19.000000 3.000000 0,19.000000 4.000000 0</inkml:trace>
</inkml:ink>
</file>

<file path=ppt/ink/ink245.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27:13"/>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67950.000000 44300.000000 999,'-113.000000'-191.000000'0,"26.000000"69.000000"0 ,24.000000 69.000000 0,26.000000 69.000000 0,15.000000 46.000000 0,6.000000 26.000000 0,7.000000 24.000000 0,6.000000 26.000000 0,3.000000 15.000000 0,0.000000 6.000000 0,0.000000 7.000000 0,0.000000 6.000000 0,1.000000-7.000000 0,4.000000-18.000000 0,3.000000-19.000000 0,3.000000-18.000000 0,3.000000-32.000000 0,3.000000-44.000000 0,3.000000-43.000000 0,4.000000-44.000000 0,-1.000000-32.000000 0,-3.000000-18.000000 0,-3.000000-19.000000 0,-2.000000-18.000000 0,-6.000000-9.000000 0,-6.000000 4.000000 0,-6.000000 3.000000 0,-6.000000 3.000000 0,-2.000000 7.000000 0,3.000000 14.000000 0,3.000000 11.000000 0,4.000000 14.000000 0,7.000000 8.000000 0,13.000000 7.000000 0,12.000000 6.000000 0,13.000000 7.000000 0,16.000000 8.000000 0,23.000000 14.000000 0,22.000000 11.000000 0,22.000000 14.000000 0,12.000000 18.000000 0,3.000000 25.000000 0,3.000000 25.000000 0,4.000000 25.000000 0,-9.000000 20.000000 0,-18.000000 16.000000 0,-19.000000 15.000000 0,-18.000000 17.000000 0,-21.000000 5.000000 0,-22.000000-3.000000 0,-22.000000-3.000000 0,-21.000000-2.000000 0,-21.000000-9.000000 0,-19.000000-12.000000 0,-18.000000-13.000000 0,-19.000000-12.000000 0,-26.000000-9.000000 0,-30.000000-2.000000 0,-32.000000-3.000000 0,-30.000000-3.000000 0,-8.000000-10.000000 0,20.000000-16.000000 0,18.000000-15.000000 0,20.000000-15.000000 0,19.000000-14.000000 0,22.000000-8.000000 0,22.000000-10.000000 0,23.000000-9.000000 0,24.000000-7.000000-19,28.000000-3.000000-41,28.000000-3.000000-41,29.000000-2.000000-38</inkml:trace>
</inkml:ink>
</file>

<file path=ppt/ink/ink246.xml><?xml version="1.0" encoding="utf-8"?>
<inkml:ink xmlns:inkml="http://www.w3.org/2003/InkML">
  <annotation type="ScanImages2ExtractSignatures">1</annotation>
  <annotation type="ScanImagesWidth">17</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27:14"/>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75750.000000 40400.000000 999,'-115.000000'106.000000'0,"23.000000"13.000000"0 ,22.000000 12.000000 0,22.000000 13.000000 0,5.000000 10.000000 0,-8.000000 10.000000 0,-10.000000 10.000000 0,-9.000000 9.000000 0,-2.000000 2.000000 0,6.000000-2.000000 0,7.000000-3.000000 0,6.000000-3.000000 0,6.000000-13.000000 0,6.000000-22.000000 0,7.000000-22.000000 0,6.000000-21.000000 0,10.000000-28.000000-19,17.000000-30.000000-41,15.000000-32.000000-41,16.000000-30.000000-38</inkml:trace>
</inkml:ink>
</file>

<file path=ppt/ink/ink247.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27:14"/>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75850.000000 39950.000000 999,'48.000000'-122.000000'0,"-3.000000"56.000000"0 ,-3.000000 57.000000 0,-2.000000 56.000000 0,-3.000000 42.000000 0,1.000000 28.000000 0,-1.000000 28.000000 0,1.000000 29.000000 0,-3.000000 13.000000 0,-2.000000 1.000000 0,-3.000000-1.000000 0,-3.000000 1.000000 0,-2.000000-9.000000 0,0.000000-15.000000 0,0.000000-15.000000 0,0.000000-16.000000 0,-2.000000-16.000000 0,-3.000000-16.000000 0,-3.000000-15.000000 0,-2.000000-15.000000 0</inkml:trace>
</inkml:ink>
</file>

<file path=ppt/ink/ink248.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27:14"/>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75350.000000 41300.000000 999,'145.000000'-71.000000'0,"-9.000000"10.000000"0 ,-10.000000 10.000000 0,-8.000000 9.000000 0,-8.000000 10.000000 0,-2.000000 14.000000 0,-3.000000 11.000000 0,-3.000000 14.000000 0</inkml:trace>
</inkml:ink>
</file>

<file path=ppt/ink/ink249.xml><?xml version="1.0" encoding="utf-8"?>
<inkml:ink xmlns:inkml="http://www.w3.org/2003/InkML">
  <annotation type="ScanImages2ExtractSignatures">1</annotation>
  <annotation type="ScanImagesWidth">3014712</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27:15"/>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97450.000000 39700.000000 999,'-68.000000'265.000000'0,"17.000000"-18.000000"0 ,15.000000-19.000000 0,16.000000-18.000000 0,9.000000-18.000000 0,3.000000-16.000000 0,3.000000-15.000000 0,4.000000-15.000000 0,2.000000-17.000000 0,4.000000-15.000000 0,3.000000-15.000000 0,3.000000-16.000000 0</inkml:trace>
</inkml:ink>
</file>

<file path=ppt/ink/ink25.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02:18"/>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19150.000000 38900.000000 999,'-44.000000'214.000000'0,"13.000000"-22.000000"0 ,12.000000-22.000000 0,13.000000-21.000000 0,6.000000-10.000000 0,0.000000 3.000000 0,0.000000 3.000000 0,0.000000 4.000000 0,0.000000-1.000000 0,0.000000-3.000000 0,0.000000-3.000000 0,0.000000-2.000000 0,0.000000-5.000000 0,0.000000-2.000000 0,0.000000-3.000000 0,0.000000-3.000000 0,0.000000-2.000000 0,0.000000 0.000000 0,0.000000 0.000000 0,0.000000 0.000000 0,0.000000-4.000000 0,0.000000-5.000000 0,0.000000-7.000000 0,0.000000-5.000000 0,0.000000-8.000000 0,0.000000-5.000000 0,0.000000-7.000000 0,0.000000-5.000000 0,0.000000-8.000000 0,0.000000-5.000000 0,0.000000-7.000000 0,0.000000-5.000000 0,1.000000-4.000000 0,4.000000 0.000000 0,3.000000 0.000000 0,3.000000 0.000000 0,-1.000000 3.000000 0,-2.000000 6.000000 0,-3.000000 7.000000 0,-3.000000 6.000000 0,-2.000000-1.000000 0,0.000000-5.000000 0,0.000000-7.000000 0,0.000000-5.000000 0,0.000000-19.000000 0,0.000000-27.000000 0,0.000000-28.000000 0,0.000000-28.000000 0</inkml:trace>
</inkml:ink>
</file>

<file path=ppt/ink/ink250.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27:16"/>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97250.000000 40000.000000 999,'-36.000000'-113.000000'0,"28.000000"26.000000"0 ,28.000000 24.000000 0,29.000000 26.000000 0,36.000000 22.000000 0,48.000000 23.000000 0,47.000000 22.000000 0,47.000000 22.000000 0,23.000000 23.000000 0,0.000000 25.000000 0,0.000000 25.000000 0,0.000000 25.000000 0,-15.000000 15.000000 0,-27.000000 7.000000 0,-28.000000 6.000000 0,-28.000000 7.000000 0,-32.000000-1.000000 0,-34.000000-6.000000 0,-35.000000-6.000000 0,-33.000000-6.000000 0,-39.000000-6.000000 0,-40.000000-2.000000 0,-40.000000-3.000000 0,-41.000000-3.000000 0,-26.000000-13.000000 0,-8.000000-22.000000 0,-10.000000-22.000000 0,-9.000000-21.000000 0,-1.000000-20.000000 0,10.000000-15.000000 0,10.000000-15.000000 0,9.000000-16.000000 0,17.000000-12.000000 0,25.000000-5.000000 0,25.000000-7.000000 0,25.000000-5.000000 0</inkml:trace>
</inkml:ink>
</file>

<file path=ppt/ink/ink251.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27:18"/>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79550.000000 40000.000000 999,'-46.000000'126.000000'0,"10.000000"4.000000"0 ,10.000000 3.000000 0,9.000000 3.000000 0,4.000000 1.000000 0,1.000000 1.000000 0,-1.000000-1.000000 0,1.000000 1.000000 0,1.000000-9.000000 0,3.000000-15.000000 0,3.000000-15.000000 0,4.000000-16.000000 0</inkml:trace>
</inkml:ink>
</file>

<file path=ppt/ink/ink252.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27:19"/>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79450.000000 39750.000000 999,'73.000000'-66.000000'0,"-3.000000"19.000000"0 ,-3.000000 19.000000 0,-2.000000 19.000000 0,-1.000000 13.000000 0,3.000000 10.000000 0,3.000000 10.000000 0,4.000000 9.000000 0,-1.000000 9.000000 0,-3.000000 9.000000 0,-3.000000 10.000000 0,-2.000000 10.000000 0,-11.000000 7.000000 0,-15.000000 6.000000 0,-15.000000 7.000000 0,-16.000000 6.000000 0,-19.000000 3.000000 0,-22.000000 0.000000 0,-22.000000 0.000000 0,-21.000000 0.000000 0,-15.000000-7.000000 0,-6.000000-11.000000 0,-6.000000-14.000000 0,-6.000000-11.000000 0,1.000000-12.000000 0,9.000000-9.000000 0,10.000000-10.000000 0,10.000000-8.000000 0,21.000000-15.000000 0,34.000000-19.000000 0,35.000000-18.000000 0,35.000000-19.000000 0,24.000000-4.000000 0,16.000000 14.000000 0,15.000000 11.000000 0,17.000000 14.000000 0,5.000000 10.000000 0,-3.000000 9.000000 0,-3.000000 10.000000 0,-2.000000 10.000000 0,-12.000000 5.000000 0,-19.000000 4.000000 0,-18.000000 3.000000 0,-19.000000 3.000000 0,-19.000000 9.000000 0,-19.000000 16.000000 0,-18.000000 15.000000 0,-19.000000 17.000000 0,-16.000000 2.000000 0,-12.000000-9.000000 0,-13.000000-10.000000 0,-12.000000-8.000000 0,-15.000000-6.000000 0,-15.000000 1.000000 0,-15.000000-1.000000 0,-16.000000 1.000000 0,2.000000-9.000000 0,23.000000-15.000000 0,22.000000-15.000000 0,22.000000-16.000000 0</inkml:trace>
</inkml:ink>
</file>

<file path=ppt/ink/ink253.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27:19"/>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83050.000000 39550.000000 999,'-44.000000'242.000000'0,"13.000000"-16.000000"0 ,12.000000-15.000000 0,13.000000-15.000000 0,6.000000-12.000000 0,0.000000-6.000000 0,0.000000-6.000000 0,0.000000-6.000000 0,1.000000-15.000000 0,4.000000-21.000000 0,3.000000-22.000000 0,3.000000-22.000000 0,7.000000-24.000000 0,14.000000-24.000000 0,11.000000-26.000000 0,14.000000-24.000000 0</inkml:trace>
</inkml:ink>
</file>

<file path=ppt/ink/ink254.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27:19"/>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83200.000000 39700.000000 999,'12.000000'-111.000000'0,"26.000000"28.000000"0 ,24.000000 28.000000 0,26.000000 29.000000 0,16.000000 21.000000 0,10.000000 16.000000 0,10.000000 15.000000 0,9.000000 17.000000 0,1.000000 14.000000 0,-6.000000 17.000000 0,-6.000000 15.000000 0,-6.000000 16.000000 0,-13.000000 7.000000 0,-19.000000 1.000000 0,-18.000000-1.000000 0,-19.000000 1.000000 0,-22.000000 1.000000 0,-25.000000 3.000000 0,-25.000000 3.000000 0,-25.000000 4.000000 0,-22.000000-1.000000 0,-19.000000-3.000000 0,-18.000000-3.000000 0,-19.000000-2.000000 0,-10.000000-9.000000 0,1.000000-12.000000 0,-1.000000-13.000000 0,1.000000-12.000000 0,7.000000-13.000000 0,16.000000-12.000000 0,15.000000-13.000000 0,17.000000-12.000000 0</inkml:trace>
</inkml:ink>
</file>

<file path=ppt/ink/ink255.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27:20"/>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89950.000000 40200.000000 999,'-188.000000'0.000000'0,"26.000000"0.000000"0 ,24.000000 0.000000 0,26.000000 0.000000 0,4.000000 1.000000 0,-16.000000 4.000000 0,-15.000000 3.000000 0,-15.000000 3.000000 0,-4.000000 6.000000 0,9.000000 9.000000 0,10.000000 10.000000 0,10.000000 10.000000 0,13.000000 7.000000 0,19.000000 6.000000 0,19.000000 7.000000 0,19.000000 6.000000 0,15.000000 12.000000 0,13.000000 19.000000 0,12.000000 19.000000 0,13.000000 19.000000 0,13.000000-1.000000 0,17.000000-18.000000 0,15.000000-19.000000 0,16.000000-18.000000 0,18.000000-10.000000 0,22.000000 0.000000 0,22.000000 0.000000 0,23.000000 0.000000 0,8.000000-8.000000 0,-3.000000-16.000000 0,-3.000000-15.000000 0,-2.000000-15.000000 0,-12.000000-12.000000 0,-19.000000-6.000000 0,-18.000000-6.000000 0,-19.000000-6.000000 0</inkml:trace>
</inkml:ink>
</file>

<file path=ppt/ink/ink256.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27:20"/>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76950.000000 43850.000000 999,'-115.000000'-10.000000'0,"23.000000"32.000000"0 ,22.000000 31.000000 0,22.000000 32.000000 0,5.000000 30.000000 0,-8.000000 32.000000 0,-10.000000 31.000000 0,-9.000000 32.000000 0,-2.000000 10.000000 0,6.000000-9.000000 0,7.000000-10.000000 0,6.000000-8.000000 0,7.000000-17.000000 0,10.000000-21.000000 0,10.000000-22.000000 0,9.000000-22.000000 0</inkml:trace>
</inkml:ink>
</file>

<file path=ppt/ink/ink257.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27:20"/>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76950.000000 43600.000000 999,'115.000000'110.000000'0,"-18.000000"23.000000"0 ,-19.000000 22.000000 0,-18.000000 22.000000 0,-14.000000 10.000000 0,-5.000000 1.000000 0,-7.000000-1.000000 0,-5.000000 1.000000 0,-6.000000-6.000000 0,-3.000000-8.000000 0,-3.000000-10.000000 0,-2.000000-9.000000 0,-6.000000-18.000000-19,-6.000000-24.000000-41,-6.000000-26.000000-41,-6.000000-24.000000-38</inkml:trace>
</inkml:ink>
</file>

<file path=ppt/ink/ink258.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27:20"/>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76550.000000 44900.000000 999,'87.000000'-74.000000'0,"26.000000"4.000000"0 ,24.000000 3.000000 0,26.000000 3.000000 0,-4.000000 7.000000-19,-31.000000 14.000000-41,-31.000000 11.000000-41,-31.000000 14.000000-38</inkml:trace>
</inkml:ink>
</file>

<file path=ppt/ink/ink259.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27:21"/>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98050.000000 44350.000000 999,'-88.000000'-104.000000'0,"26.000000"45.000000"0 ,24.000000 43.000000 0,26.000000 45.000000 0,10.000000 35.000000 0,-3.000000 28.000000 0,-3.000000 28.000000 0,-2.000000 29.000000 0,-1.000000 15.000000 0,3.000000 3.000000 0,3.000000 3.000000 0,4.000000 4.000000 0,1.000000-6.000000 0,0.000000-11.000000 0,0.000000-14.000000 0,0.000000-11.000000 0,-2.000000-39.000000 0,-3.000000-61.000000 0,-3.000000-64.000000 0,-2.000000-61.000000 0,-9.000000-40.000000 0,-12.000000-16.000000 0,-13.000000-15.000000 0,-12.000000-15.000000 0,-2.000000 0.000000 0,9.000000 20.000000 0,10.000000 18.000000 0,10.000000 20.000000 0,10.000000 14.000000 0,13.000000 14.000000 0,12.000000 11.000000 0,13.000000 14.000000 0,18.000000 8.000000 0,26.000000 7.000000 0,24.000000 6.000000 0,26.000000 7.000000 0,22.000000 7.000000 0,23.000000 9.000000 0,22.000000 10.000000 0,22.000000 10.000000 0,7.000000 16.000000 0,-6.000000 26.000000 0,-6.000000 24.000000 0,-6.000000 26.000000 0,-18.000000 18.000000 0,-28.000000 13.000000 0,-28.000000 12.000000 0,-27.000000 13.000000 0,-36.000000 10.000000 0,-40.000000 10.000000 0,-40.000000 10.000000 0,-41.000000 9.000000 0,-38.000000 1.000000 0,-34.000000-6.000000 0,-35.000000-6.000000 0,-33.000000-6.000000 0,-17.000000-20.000000 0,4.000000-30.000000 0,3.000000-32.000000 0,3.000000-30.000000 0,17.000000-26.000000 0,31.000000-19.000000 0,32.000000-18.000000 0,31.000000-19.000000 0,26.000000-15.000000-19,22.000000-8.000000-41,22.000000-10.000000-41,23.000000-9.000000-38</inkml:trace>
</inkml:ink>
</file>

<file path=ppt/ink/ink26.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02:19"/>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18650.000000 38750.000000 999,'21.000000'98.000000'0,"-5.000000"-3.000000"0 ,-7.000000-3.000000 0,-5.000000-2.000000 0,-3.000000-3.000000 0,4.000000 1.000000 0,3.000000-1.000000 0,3.000000 1.000000 0,-1.000000-6.000000 0,-2.000000-8.000000 0,-3.000000-10.000000 0,-3.000000-9.000000 0,-1.000000-4.000000 0,4.000000 4.000000 0,3.000000 3.000000 0,3.000000 3.000000 0,1.000000 4.000000 0,1.000000 7.000000 0,-1.000000 6.000000 0,1.000000 7.000000 0,-1.000000 2.000000 0,1.000000 1.000000 0,-1.000000-1.000000 0,1.000000 1.000000 0,-3.000000-6.000000 0,-2.000000-8.000000 0,-3.000000-10.000000 0,-3.000000-9.000000 0,-2.000000-5.000000 0,0.000000 0.000000 0,0.000000 0.000000 0,0.000000 0.000000 0,0.000000 3.000000 0,0.000000 6.000000 0,0.000000 7.000000 0,0.000000 6.000000 0,-2.000000-1.000000 0,-3.000000-5.000000 0,-3.000000-7.000000 0,-2.000000-5.000000 0,-3.000000-3.000000 0,1.000000 4.000000 0,-1.000000 3.000000 0,1.000000 3.000000 0,-3.000000 1.000000 0,-2.000000 1.000000 0,-3.000000-1.000000 0,-3.000000 1.000000 0,1.000000-3.000000 0,6.000000-2.000000 0,7.000000-3.000000 0,6.000000-3.000000 0,1.000000-1.000000 0,-3.000000 4.000000 0,-3.000000 3.000000 0,-2.000000 3.000000 0,0.000000-1.000000 0,7.000000-2.000000 0,6.000000-3.000000 0,7.000000-3.000000 0</inkml:trace>
</inkml:ink>
</file>

<file path=ppt/ink/ink260.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27:22"/>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80150.000000 44050.000000 999,'-90.000000'-30.000000'0,"23.000000"41.000000"0 ,22.000000 40.000000 0,22.000000 42.000000 0,12.000000 33.000000 0,3.000000 29.000000 0,3.000000 28.000000 0,4.000000 28.000000 0,1.000000 4.000000 0,0.000000-18.000000 0,0.000000-19.000000 0,0.000000-18.000000 0,0.000000-20.000000 0,0.000000-18.000000 0,0.000000-19.000000 0,0.000000-18.000000 0</inkml:trace>
</inkml:ink>
</file>

<file path=ppt/ink/ink261.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27:22"/>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79950.000000 43700.000000 999,'254.000000'-60.000000'0,"-40.000000"32.000000"0 ,-40.000000 31.000000 0,-41.000000 32.000000 0,-27.000000 16.000000 0,-12.000000 4.000000 0,-13.000000 3.000000 0,-12.000000 3.000000 0,-15.000000 3.000000 0,-15.000000 3.000000 0,-15.000000 3.000000 0,-16.000000 4.000000 0,-21.000000 2.000000 0,-24.000000 4.000000 0,-26.000000 3.000000 0,-24.000000 3.000000 0,-17.000000-1.000000 0,-5.000000-2.000000 0,-7.000000-3.000000 0,-5.000000-3.000000 0,0.000000-9.000000 0,10.000000-11.000000 0,10.000000-14.000000 0,9.000000-11.000000 0,34.000000-14.000000 0,59.000000-11.000000 0,60.000000-14.000000 0,60.000000-11.000000 0,27.000000-1.000000 0,-3.000000 13.000000 0,-3.000000 12.000000 0,-2.000000 13.000000 0,-12.000000 10.000000 0,-19.000000 10.000000 0,-18.000000 10.000000 0,-19.000000 9.000000 0,-19.000000 6.000000 0,-19.000000 3.000000 0,-18.000000 3.000000 0,-19.000000 4.000000 0,-19.000000-1.000000 0,-19.000000-3.000000 0,-18.000000-3.000000 0,-19.000000-2.000000 0,-19.000000-3.000000 0,-19.000000 1.000000 0,-18.000000-1.000000 0,-19.000000 1.000000 0,3.000000-7.000000 0,25.000000-12.000000 0,25.000000-13.000000 0,25.000000-12.000000 0</inkml:trace>
</inkml:ink>
</file>

<file path=ppt/ink/ink262.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27:23"/>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84700.000000 44600.000000 999,'-118.000000'-111.000000'0,"17.000000"28.000000"0 ,15.000000 28.000000 0,16.000000 29.000000 0,2.000000 21.000000 0,-8.000000 16.000000 0,-10.000000 15.000000 0,-9.000000 17.000000 0,-5.000000 17.000000 0,0.000000 23.000000 0,0.000000 22.000000 0,0.000000 22.000000 0,7.000000 12.000000 0,17.000000 3.000000 0,15.000000 3.000000 0,16.000000 4.000000 0,18.000000-7.000000 0,22.000000-16.000000 0,22.000000-15.000000 0,23.000000-15.000000 0,19.000000-18.000000 0,19.000000-19.000000 0,19.000000-18.000000 0,19.000000-19.000000 0,26.000000-16.000000 0,34.000000-12.000000 0,35.000000-13.000000 0,35.000000-12.000000 0,-7.000000-5.000000-19,-47.000000 3.000000-41,-47.000000 3.000000-41,-46.000000 4.000000-38</inkml:trace>
</inkml:ink>
</file>

<file path=ppt/ink/ink263.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27:23"/>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88000.000000 44550.000000 999,'-47.000000'-97.000000'0,"6.000000"56.000000"0 ,7.000000 57.000000 0,6.000000 56.000000 0,6.000000 31.000000 0,6.000000 6.000000 0,7.000000 7.000000 0,6.000000 6.000000 0,3.000000 10.000000 0,0.000000 17.000000 0,0.000000 15.000000 0,0.000000 16.000000 0,1.000000-9.000000 0,4.000000-30.000000 0,3.000000-32.000000 0,3.000000-30.000000 0</inkml:trace>
</inkml:ink>
</file>

<file path=ppt/ink/ink264.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27:23"/>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87650.000000 44650.000000 999,'21.000000'-133.000000'0,"45.000000"34.000000"0 ,43.000000 35.000000 0,45.000000 35.000000 0,19.000000 30.000000 0,-3.000000 29.000000 0,-3.000000 28.000000 0,-2.000000 28.000000 0,-12.000000 14.000000 0,-19.000000 0.000000 0,-18.000000 0.000000 0,-19.000000 0.000000 0,-18.000000 6.000000 0,-15.000000 13.000000 0,-15.000000 12.000000 0,-16.000000 13.000000 0,-24.000000-2.000000 0,-31.000000-16.000000 0,-31.000000-15.000000 0,-31.000000-15.000000 0,-26.000000-12.000000 0,-18.000000-6.000000 0,-19.000000-6.000000 0,-18.000000-6.000000 0,-7.000000-10.000000 0,6.000000-12.000000 0,7.000000-13.000000 0,6.000000-12.000000 0,13.000000-10.000000 0,23.000000-6.000000 0,22.000000-6.000000 0,22.000000-6.000000 0</inkml:trace>
</inkml:ink>
</file>

<file path=ppt/ink/ink265.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27:24"/>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76700.000000 47400.000000 999,'-55.000000'-118.000000'0,"-9.000000"67.000000"0 ,-10.000000 65.000000 0,-8.000000 66.000000 0,-9.000000 43.000000 0,-6.000000 22.000000 0,-6.000000 22.000000 0,-6.000000 23.000000 0,1.000000 10.000000 0,9.000000 0.000000 0,10.000000 0.000000 0,10.000000 0.000000 0,11.000000-15.000000 0,17.000000-27.000000 0,15.000000-28.000000 0,16.000000-28.000000 0</inkml:trace>
</inkml:ink>
</file>

<file path=ppt/ink/ink266.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27:24"/>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76750.000000 47050.000000 999,'185.000000'134.000000'0,"-27.000000"19.000000"0 ,-28.000000 19.000000 0,-28.000000 19.000000 0,-20.000000 13.000000 0,-8.000000 10.000000 0,-10.000000 10.000000 0,-9.000000 9.000000 0,-9.000000-4.000000 0,-5.000000-15.000000 0,-7.000000-15.000000 0,-5.000000-16.000000 0,-6.000000-21.000000 0,-3.000000-24.000000 0,-3.000000-26.000000 0,-2.000000-24.000000 0</inkml:trace>
</inkml:ink>
</file>

<file path=ppt/ink/ink267.xml><?xml version="1.0" encoding="utf-8"?>
<inkml:ink xmlns:inkml="http://www.w3.org/2003/InkML">
  <annotation type="ScanImages2ExtractSignatures">1</annotation>
  <annotation type="ScanImagesWidth">4</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27:24"/>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76100.000000 48550.000000 999,'193.000000'-68.000000'0,"-11.000000"17.000000"0 ,-14.000000 15.000000 0,-11.000000 16.000000 0</inkml:trace>
</inkml:ink>
</file>

<file path=ppt/ink/ink268.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27:25"/>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81350.000000 48300.000000 999,'-96.000000'-46.000000'0,"10.000000"10.000000"0 ,10.000000 10.000000 0,9.000000 9.000000 0,-1.000000 9.000000 0,-8.000000 9.000000 0,-10.000000 10.000000 0,-9.000000 10.000000 0,-4.000000 11.000000 0,4.000000 17.000000 0,3.000000 15.000000 0,3.000000 16.000000 0,7.000000 13.000000 0,14.000000 14.000000 0,11.000000 11.000000 0,14.000000 14.000000 0,13.000000 3.000000 0,16.000000-2.000000 0,15.000000-3.000000 0,17.000000-3.000000 0,11.000000-7.000000 0,10.000000-9.000000 0,10.000000-10.000000 0,9.000000-8.000000 0,10.000000-14.000000 0,14.000000-15.000000 0,11.000000-15.000000 0,14.000000-16.000000 0,7.000000-18.000000 0,3.000000-18.000000 0,3.000000-19.000000 0,4.000000-18.000000 0,1.000000-14.000000 0,0.000000-5.000000 0,0.000000-7.000000 0,0.000000-5.000000 0,-7.000000 0.000000 0,-11.000000 10.000000 0,-14.000000 10.000000 0,-11.000000 9.000000 0</inkml:trace>
</inkml:ink>
</file>

<file path=ppt/ink/ink269.xml><?xml version="1.0" encoding="utf-8"?>
<inkml:ink xmlns:inkml="http://www.w3.org/2003/InkML">
  <annotation type="ScanImages2ExtractSignatures">1</annotation>
  <annotation type="ScanImagesWidth">15</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27:26"/>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84950.000000 48350.000000 999,'-113.000000'84.000000'0,"26.000000"19.000000"0 ,24.000000 19.000000 0,26.000000 19.000000 0,15.000000 10.000000 0,6.000000 4.000000 0,7.000000 3.000000 0,6.000000 3.000000 0,3.000000-2.000000 0,0.000000-6.000000 0,0.000000-6.000000 0,0.000000-6.000000 0,0.000000-13.000000 0,0.000000-19.000000 0,0.000000-18.000000 0,0.000000-19.000000 0</inkml:trace>
</inkml:ink>
</file>

<file path=ppt/ink/ink27.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02:20"/>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19100.000000 38950.000000 999,'-90.000000'-16.000000'0,"23.000000"19.000000"0 ,22.000000 19.000000 0,22.000000 19.000000 0,12.000000 13.000000 0,3.000000 10.000000 0,3.000000 10.000000 0,4.000000 9.000000 0,1.000000 9.000000 0,0.000000 9.000000 0,0.000000 10.000000 0,0.000000 10.000000 0,1.000000 10.000000 0,4.000000 13.000000 0,3.000000 12.000000 0,3.000000 13.000000 0,1.000000 4.000000 0,1.000000-3.000000 0,-1.000000-3.000000 0,1.000000-2.000000 0,-1.000000-11.000000 0,1.000000-15.000000 0,-1.000000-15.000000 0,1.000000-16.000000 0,-1.000000-15.000000 0,1.000000-11.000000 0,-1.000000-14.000000 0,1.000000-11.000000 0</inkml:trace>
</inkml:ink>
</file>

<file path=ppt/ink/ink270.xml><?xml version="1.0" encoding="utf-8"?>
<inkml:ink xmlns:inkml="http://www.w3.org/2003/InkML">
  <annotation type="ScanImages2ExtractSignatures">1</annotation>
  <annotation type="ScanImagesWidth">3145776</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27:26"/>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84900.000000 48250.000000 999,'-24.000000'-86.000000'0,"54.000000"28.000000"0 ,53.000000 28.000000 0,53.000000 29.000000 0,20.000000 21.000000 0,-12.000000 16.000000 0,-13.000000 15.000000 0,-12.000000 17.000000 0,-15.000000 7.000000 0,-15.000000 0.000000 0,-15.000000 0.000000 0,-16.000000 0.000000 0,-18.000000 1.000000 0,-18.000000 4.000000 0,-19.000000 3.000000 0,-18.000000 3.000000 0,-20.000000-1.000000 0,-18.000000-2.000000 0,-19.000000-3.000000 0,-18.000000-3.000000 0,-12.000000-7.000000 0,-3.000000-9.000000 0,-3.000000-10.000000 0,-2.000000-8.000000 0,2.000000-9.000000 0,9.000000-6.000000 0,10.000000-6.000000 0,10.000000-6.000000 0,35.000000 1.000000 0,63.000000 9.000000 0,62.000000 10.000000 0,63.000000 10.000000 0,21.000000-1.000000 0,-18.000000-9.000000 0,-19.000000-10.000000 0,-18.000000-8.000000 0,-20.000000-1.000000 0,-18.000000 9.000000 0,-19.000000 10.000000 0,-18.000000 10.000000 0,-21.000000 7.000000 0,-22.000000 6.000000 0,-22.000000 7.000000 0,-21.000000 6.000000 0,-20.000000 3.000000 0,-15.000000 0.000000 0,-15.000000 0.000000 0,-16.000000 0.000000 0,-8.000000-5.000000 0,0.000000-9.000000 0,0.000000-10.000000 0,0.000000-8.000000 0</inkml:trace>
</inkml:ink>
</file>

<file path=ppt/ink/ink271.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27:27"/>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88050.000000 48700.000000 999,'48.000000'-138.000000'0,"-3.000000"26.000000"0 ,-3.000000 24.000000 0,-2.000000 26.000000 0,-6.000000 29.000000 0,-6.000000 34.000000 0,-6.000000 35.000000 0,-6.000000 35.000000 0,-7.000000 25.000000 0,-6.000000 20.000000 0,-6.000000 18.000000 0,-6.000000 20.000000 0,-2.000000 5.000000 0,3.000000-6.000000 0,3.000000-6.000000 0,4.000000-6.000000 0,1.000000-13.000000 0,0.000000-19.000000 0,0.000000-18.000000 0,0.000000-19.000000 0</inkml:trace>
</inkml:ink>
</file>

<file path=ppt/ink/ink272.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27:27"/>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88150.000000 47950.000000 999,'240.000000'-108.000000'0,"-18.000000"34.000000"0 ,-19.000000 35.000000 0,-18.000000 35.000000 0,-14.000000 25.000000 0,-5.000000 20.000000 0,-7.000000 18.000000 0,-5.000000 20.000000 0,-19.000000 13.000000 0,-27.000000 9.000000 0,-28.000000 10.000000 0,-28.000000 10.000000 0,-27.000000 5.000000 0,-25.000000 4.000000 0,-25.000000 3.000000 0,-25.000000 3.000000 0,-27.000000-2.000000 0,-28.000000-6.000000 0,-28.000000-6.000000 0,-27.000000-6.000000 0,-17.000000-12.000000 0,-3.000000-15.000000 0,-3.000000-15.000000 0,-2.000000-16.000000 0,6.000000-13.000000 0,20.000000-9.000000 0,18.000000-10.000000 0,20.000000-8.000000 0</inkml:trace>
</inkml:ink>
</file>

<file path=ppt/ink/ink273.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27:27"/>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97300.000000 47350.000000 999,'-22.000000'153.000000'0,"6.000000"6.000000"0 ,7.000000 7.000000 0,6.000000 6.000000 0,7.000000 3.000000 0,10.000000 0.000000 0,10.000000 0.000000 0,9.000000 0.000000 0,4.000000-13.000000 0,1.000000-24.000000 0,-1.000000-26.000000 0,1.000000-24.000000 0</inkml:trace>
</inkml:ink>
</file>

<file path=ppt/ink/ink274.xml><?xml version="1.0" encoding="utf-8"?>
<inkml:ink xmlns:inkml="http://www.w3.org/2003/InkML">
  <annotation type="ScanImages2ExtractSignatures">1</annotation>
  <annotation type="ScanImagesWidth">9</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27:28"/>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96800.000000 47250.000000 999,'82.000000'-113.000000'0,"17.000000"26.000000"0 ,15.000000 24.000000 0,16.000000 26.000000 0,15.000000 26.000000 0,16.000000 28.000000 0,15.000000 28.000000 0,17.000000 29.000000 0,3.000000 22.000000 0,-5.000000 20.000000 0,-7.000000 18.000000 0,-5.000000 20.000000 0,-20.000000 10.000000 0,-31.000000 3.000000 0,-31.000000 3.000000 0,-31.000000 4.000000 0,-27.000000-7.000000 0,-22.000000-16.000000 0,-22.000000-15.000000 0,-21.000000-15.000000 0,-39.000000-7.000000 0,-52.000000 3.000000 0,-53.000000 3.000000 0,-53.000000 4.000000 0,-17.000000-15.000000 0,23.000000-31.000000 0,22.000000-31.000000 0,22.000000-31.000000 0,23.000000-18.000000-19,25.000000-3.000000-41,25.000000-3.000000-41,25.000000-2.000000-38</inkml:trace>
</inkml:ink>
</file>

<file path=ppt/ink/ink275.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27:39"/>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39200.000000 16700.000000 999,'-44.000000'-116.000000'0,"13.000000"19.000000"0 ,12.000000 19.000000 0,13.000000 19.000000 0,23.000000 19.000000 0,34.000000 23.000000 0,35.000000 22.000000 0,35.000000 22.000000 0,18.000000 10.000000 0,3.000000 1.000000 0,3.000000-1.000000 0,4.000000 1.000000 0,7.000000-3.000000 0,13.000000-2.000000 0,12.000000-3.000000 0,13.000000-3.000000 0,7.000000-2.000000 0,4.000000 0.000000 0,3.000000 0.000000 0,3.000000 0.000000 0,7.000000 1.000000 0,14.000000 4.000000 0,11.000000 3.000000 0,14.000000 3.000000 0,11.000000 1.000000 0,14.000000 1.000000 0,11.000000-1.000000 0,14.000000 1.000000 0,11.000000-7.000000 0,14.000000-12.000000 0,11.000000-13.000000 0,14.000000-12.000000 0,14.000000-12.000000 0,20.000000-8.000000 0,18.000000-10.000000 0,20.000000-9.000000 0,11.000000-4.000000 0,7.000000 4.000000 0,6.000000 3.000000 0,7.000000 3.000000 0,4.000000 4.000000 0,3.000000 7.000000 0,3.000000 6.000000 0,4.000000 7.000000 0,4.000000 2.000000 0,6.000000 1.000000 0,7.000000-1.000000 0,6.000000 1.000000 0,6.000000-6.000000 0,6.000000-8.000000 0,7.000000-10.000000 0,6.000000-9.000000 0,10.000000-9.000000 0,17.000000-5.000000 0,15.000000-7.000000 0,16.000000-5.000000 0,7.000000-4.000000 0,1.000000 0.000000 0,-1.000000 0.000000 0,1.000000 0.000000 0,-1.000000 4.000000 0,1.000000 10.000000 0,-1.000000 10.000000 0,1.000000 9.000000 0,-1.000000 7.000000 0,1.000000 7.000000 0,-1.000000 6.000000 0,1.000000 7.000000 0,2.000000-1.000000 0,7.000000-6.000000 0,6.000000-6.000000 0,7.000000-6.000000 0,4.000000-4.000000 0,3.000000 1.000000 0,3.000000-1.000000 0,4.000000 1.000000 0,-1.000000 4.000000 0,-3.000000 9.000000 0,-3.000000 10.000000 0,-2.000000 10.000000 0,-11.000000 10.000000 0,-15.000000 13.000000 0,-15.000000 12.000000 0,-16.000000 13.000000 0,-10.000000 10.000000 0,-3.000000 10.000000 0,-3.000000 10.000000 0,-2.000000 9.000000 0,-6.000000 7.000000 0,-6.000000 7.000000 0,-6.000000 6.000000 0,-6.000000 7.000000 0,-7.000000 2.000000 0,-6.000000 1.000000 0,-6.000000-1.000000 0,-6.000000 1.000000 0,-4.000000-1.000000 0,1.000000 1.000000 0,-1.000000-1.000000 0,1.000000 1.000000 0,-6.000000 4.000000 0,-8.000000 9.000000 0,-10.000000 10.000000 0,-9.000000 10.000000 0,-23.000000 0.000000 0,-33.000000-5.000000 0,-35.000000-7.000000 0,-34.000000-5.000000 0,-1.000000 8.000000 0,35.000000 26.000000 0,35.000000 24.000000 0,34.000000 26.000000 0,2.000000 5.000000 0,-27.000000-11.000000 0,-28.000000-14.000000 0,-28.000000-11.000000 0,-15.000000-9.000000 0,1.000000-3.000000 0,-1.000000-3.000000 0,1.000000-2.000000 0,-4.000000-5.000000 0,-6.000000-2.000000 0,-6.000000-3.000000 0,-6.000000-3.000000 0,-6.000000-2.000000 0,-2.000000 0.000000 0,-3.000000 0.000000 0,-3.000000 0.000000 0,-9.000000-2.000000 0,-11.000000-3.000000 0,-14.000000-3.000000 0,-11.000000-2.000000 0,-14.000000-1.000000 0,-11.000000 3.000000 0,-14.000000 3.000000 0,-11.000000 4.000000 0,-15.000000 1.000000 0,-16.000000 0.000000 0,-15.000000 0.000000 0,-15.000000 0.000000 0,-14.000000 1.000000 0,-8.000000 4.000000 0,-10.000000 3.000000 0,-9.000000 3.000000 0,-7.000000 1.000000 0,-3.000000 1.000000 0,-3.000000-1.000000 0,-2.000000 1.000000 0,-3.000000-3.000000 0,1.000000-2.000000 0,-1.000000-3.000000 0,1.000000-3.000000 0,-1.000000-1.000000 0,1.000000 4.000000 0,-1.000000 3.000000 0,1.000000 3.000000 0,-1.000000 4.000000 0,1.000000 7.000000 0,-1.000000 6.000000 0,1.000000 7.000000 0,-3.000000 4.000000 0,-2.000000 3.000000 0,-3.000000 3.000000 0,-3.000000 4.000000 0,-2.000000-7.000000 0,0.000000-16.000000 0,0.000000-15.000000 0,0.000000-15.000000 0,7.000000 0.000000 0,17.000000 20.000000 0,15.000000 18.000000 0,16.000000 20.000000 0,9.000000 2.000000 0,3.000000-12.000000 0,3.000000-13.000000 0,4.000000-12.000000 0,2.000000-5.000000 0,4.000000 3.000000 0,3.000000 3.000000 0,3.000000 4.000000 0,-1.000000 5.000000 0,-2.000000 10.000000 0,-3.000000 10.000000 0,-3.000000 9.000000 0,-6.000000 7.000000 0,-5.000000 7.000000 0,-7.000000 6.000000 0,-5.000000 7.000000 0,-1.000000 4.000000 0,6.000000 3.000000 0,7.000000 3.000000 0,6.000000 4.000000 0,3.000000-1.000000 0,0.000000-3.000000 0,0.000000-3.000000 0,0.000000-2.000000 0,0.000000-1.000000 0,0.000000 3.000000 0,0.000000 3.000000 0,0.000000 4.000000 0,-4.000000 7.000000 0,-5.000000 13.000000 0,-7.000000 12.000000 0,-5.000000 13.000000 0,-8.000000 7.000000 0,-5.000000 4.000000 0,-7.000000 3.000000 0,-5.000000 3.000000 0,-11.000000 9.000000 0,-11.000000 16.000000 0,-14.000000 15.000000 0,-11.000000 17.000000 0,-9.000000 8.000000 0,-3.000000 4.000000 0,-3.000000 3.000000 0,-2.000000 3.000000 0,-5.000000-1.000000 0,-2.000000-2.000000 0,-3.000000-3.000000 0,-3.000000-3.000000 0,-1.000000-4.000000 0,4.000000-3.000000 0,3.000000-3.000000 0,3.000000-2.000000 0,1.000000-1.000000 0,1.000000 3.000000 0,-1.000000 3.000000 0,1.000000 4.000000 0,-6.000000 2.000000 0,-8.000000 4.000000 0,-10.000000 3.000000 0,-9.000000 3.000000 0,-7.000000 3.000000 0,-3.000000 3.000000 0,-3.000000 3.000000 0,-2.000000 4.000000 0,-9.000000-4.000000 0,-12.000000-9.000000 0,-13.000000-10.000000 0,-12.000000-8.000000 0,-10.000000-9.000000 0,-6.000000-6.000000 0,-6.000000-6.000000 0,-6.000000-6.000000 0,-7.000000-9.000000 0,-6.000000-8.000000 0,-6.000000-10.000000 0,-6.000000-9.000000 0,-9.000000-4.000000 0,-8.000000 4.000000 0,-10.000000 3.000000 0,-9.000000 3.000000 0,-9.000000-1.000000 0,-5.000000-2.000000 0,-7.000000-3.000000 0,-5.000000-3.000000 0,-8.000000-4.000000 0,-5.000000-3.000000 0,-7.000000-3.000000 0,-5.000000-2.000000 0,-1.000000-6.000000 0,6.000000-6.000000 0,7.000000-6.000000 0,6.000000-6.000000 0,4.000000-10.000000 0,4.000000-12.000000 0,3.000000-13.000000 0,3.000000-12.000000 0,7.000000-16.000000 0,14.000000-19.000000 0,11.000000-18.000000 0,14.000000-19.000000 0,10.000000-18.000000 0,9.000000-15.000000 0,10.000000-15.000000 0,10.000000-16.000000 0,8.000000-13.000000 0,10.000000-9.000000 0,10.000000-10.000000 0,9.000000-8.000000 0</inkml:trace>
</inkml:ink>
</file>

<file path=ppt/ink/ink276.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27:41"/>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52900.000000 11350.000000 999,'290.000000'-46.000000'0,"-18.000000"10.000000"0 ,-19.000000 10.000000 0,-18.000000 9.000000 0,-10.000000 4.000000 0,0.000000 1.000000 0,0.000000-1.000000 0,0.000000 1.000000 0,3.000000-3.000000 0,6.000000-2.000000 0,7.000000-3.000000 0,6.000000-3.000000 0,6.000000 1.000000 0,6.000000 6.000000 0,7.000000 7.000000 0,6.000000 6.000000 0,10.000000 3.000000 0,17.000000 0.000000 0,15.000000 0.000000 0,16.000000 0.000000 0,15.000000-4.000000 0,16.000000-5.000000 0,15.000000-7.000000 0,17.000000-5.000000 0,17.000000-9.000000 0,23.000000-9.000000 0,22.000000-10.000000 0,22.000000-8.000000 0,18.000000-6.000000 0,16.000000 1.000000 0,15.000000-1.000000 0,17.000000 1.000000 0,-45.000000 5.000000 0,-103.000000 14.000000 0,-103.000000 11.000000 0,-102.000000 14.000000 0,-53.000000 5.000000 0,1.000000 1.000000 0,-1.000000-1.000000 0,1.000000 1.000000 0,1.000000-1.000000 0,3.000000 1.000000 0,3.000000-1.000000 0,4.000000 1.000000 0,16.000000-3.000000 0,32.000000-2.000000 0,31.000000-3.000000 0,32.000000-3.000000 0,15.000000-1.000000 0,0.000000 4.000000 0,0.000000 3.000000 0,0.000000 3.000000 0,-18.000000 3.000000 0,-33.000000 3.000000 0,-35.000000 3.000000 0,-34.000000 4.000000 0,-18.000000 1.000000 0,1.000000 0.000000 0,-1.000000 0.000000 0,1.000000 0.000000 0,19.000000-2.000000 0,42.000000-3.000000 0,40.000000-3.000000 0,41.000000-2.000000 0,20.000000-3.000000 0,0.000000 1.000000 0,0.000000-1.000000 0,0.000000 1.000000 0,1.000000-1.000000 0,4.000000 1.000000 0,3.000000-1.000000 0,3.000000 1.000000 0,-19.000000 1.000000 0,-41.000000 3.000000 0,-40.000000 3.000000 0,-40.000000 4.000000 0,-23.000000-1.000000 0,-3.000000-3.000000 0,-3.000000-3.000000 0,-2.000000-2.000000 0,20.000000-3.000000 0,48.000000 1.000000 0,47.000000-1.000000 0,47.000000 1.000000 0,21.000000-1.000000 0,-3.000000 1.000000 0,-3.000000-1.000000 0,-2.000000 1.000000 0,-5.000000-1.000000 0,-2.000000 1.000000 0,-3.000000-1.000000 0,-3.000000 1.000000 0,51.000000 1.000000 0,106.000000 3.000000 0,107.000000 3.000000 0,106.000000 4.000000 0,29.000000 2.000000 0,-46.000000 4.000000 0,-47.000000 3.000000 0,-47.000000 3.000000 0,-33.000000-1.000000 0,-19.000000-2.000000 0,-18.000000-3.000000 0,-19.000000-3.000000 0,-30.000000-2.000000 0,-41.000000 0.000000 0,-40.000000 0.000000 0,-40.000000 0.000000 0,-11.000000-2.000000 0,23.000000-3.000000 0,22.000000-3.000000 0,22.000000-2.000000 0,-26.000000-3.000000 0,-71.000000 1.000000 0,-72.000000-1.000000 0,-72.000000 1.000000 0,-7.000000-4.000000 0,60.000000-6.000000 0,60.000000-6.000000 0,59.000000-6.000000 0,20.000000-6.000000 0,-19.000000-2.000000 0,-18.000000-3.000000 0,-19.000000-3.000000 0,-19.000000 2.000000 0,-19.000000 10.000000 0,-18.000000 10.000000 0,-19.000000 9.000000 0,-27.000000 4.000000 0,-34.000000 1.000000 0,-35.000000-1.000000 0,-33.000000 1.000000 0</inkml:trace>
</inkml:ink>
</file>

<file path=ppt/ink/ink277.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27:43"/>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59250.000000 10950.000000 999,'-27.000000'81.000000'0,"-3.000000"-37.000000"0 ,-3.000000-38.000000 0,-2.000000-37.000000 0,0.000000-5.000000 0,7.000000 28.000000 0,6.000000 28.000000 0,7.000000 29.000000 0,7.000000-1.000000 0,9.000000-28.000000 0,10.000000-28.000000 0,10.000000-27.000000 0,-4.000000-14.000000 0,-16.000000 4.000000 0,-15.000000 3.000000 0,-15.000000 3.000000 0,-3.000000 14.000000-19,14.000000 25.000000-41,11.000000 25.000000-41,14.000000 25.000000-38</inkml:trace>
</inkml:ink>
</file>

<file path=ppt/ink/ink278.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27:43"/>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58700.000000 12350.000000 999,'-47.000000'120.000000'0,"6.000000"-9.000000"0 ,7.000000-10.000000 0,6.000000-8.000000 0,3.000000-4.000000 0,0.000000 3.000000 0,0.000000 3.000000 0,0.000000 4.000000 0,0.000000-6.000000 0,0.000000-11.000000 0,0.000000-14.000000 0,0.000000-11.000000 0</inkml:trace>
</inkml:ink>
</file>

<file path=ppt/ink/ink279.xml><?xml version="1.0" encoding="utf-8"?>
<inkml:ink xmlns:inkml="http://www.w3.org/2003/InkML">
  <annotation type="ScanImages2ExtractSignatures">1</annotation>
  <annotation type="ScanImagesWidth">-2108807664</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27:43"/>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58850.000000 11900.000000 999,'76.000000'-86.000000'0,"4.000000"28.000000"0 ,3.000000 28.000000 0,3.000000 29.000000 0,-2.000000 33.000000 0,-6.000000 42.000000 0,-6.000000 40.000000 0,-6.000000 41.000000 0,-4.000000 24.000000 0,1.000000 10.000000 0,-1.000000 10.000000 0,1.000000 9.000000 0,-6.000000-7.000000 0,-8.000000-21.000000 0,-10.000000-22.000000 0,-9.000000-22.000000 0,-5.000000-16.000000 0,0.000000-9.000000 0,0.000000-10.000000 0,0.000000-8.000000 0,-10.000000-22.000000-19,-18.000000-30.000000-41,-19.000000-32.000000-41,-18.000000-30.000000-38</inkml:trace>
</inkml:ink>
</file>

<file path=ppt/ink/ink28.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02:21"/>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18650.000000 48250.000000 999,'-22.000000'206.000000'0,"6.000000"-37.000000"0 ,7.000000-38.000000 0,6.000000-37.000000 0,4.000000-21.000000 0,4.000000-3.000000 0,3.000000-3.000000 0,3.000000-2.000000 0,3.000000 0.000000 0,3.000000 7.000000 0,3.000000 6.000000 0,4.000000 7.000000 0,-1.000000 7.000000 0,-3.000000 9.000000 0,-3.000000 10.000000 0,-2.000000 10.000000 0,-3.000000 11.000000 0,1.000000 17.000000 0,-1.000000 15.000000 0,1.000000 16.000000 0,-3.000000 13.000000 0,-2.000000 14.000000 0,-3.000000 11.000000 0,-3.000000 14.000000 0,-2.000000 2.000000 0,0.000000-6.000000 0,0.000000-6.000000 0,0.000000-6.000000 0,0.000000-13.000000 0,0.000000-19.000000 0,0.000000-18.000000 0,0.000000-19.000000 0,0.000000-15.000000 0,0.000000-8.000000 0,0.000000-10.000000 0,0.000000-9.000000 0,0.000000-9.000000 0,0.000000-5.000000 0,0.000000-7.000000 0,0.000000-5.000000 0,0.000000-6.000000 0,0.000000-3.000000 0,0.000000-3.000000 0,0.000000-2.000000 0,4.000000-6.000000-19,10.000000-6.000000-41,10.000000-6.000000-41,9.000000-6.000000-38</inkml:trace>
</inkml:ink>
</file>

<file path=ppt/ink/ink280.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27:43"/>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58700.000000 13200.000000 999,'81.000000'-91.000000'0,"13.000000"19.000000"0 ,12.000000 19.000000 0,13.000000 19.000000 0,-1.000000 12.000000 0,-11.000000 6.000000 0,-14.000000 7.000000 0,-11.000000 6.000000 0</inkml:trace>
</inkml:ink>
</file>

<file path=ppt/ink/ink281.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27:44"/>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59100.000000 10600.000000 999,'-61.000000'92.000000'0,"28.000000"-16.000000"0 ,28.000000-15.000000 0,29.000000-15.000000 0,10.000000-20.000000 0,-6.000000-21.000000 0,-6.000000-22.000000 0,-6.000000-22.000000 0,-6.000000-11.000000 0,-2.000000 0.000000 0,-3.000000 0.000000 0,-3.000000 0.000000 0,-9.000000 9.000000-19,-11.000000 19.000000-41,-14.000000 19.000000-41,-11.000000 19.000000-38</inkml:trace>
</inkml:ink>
</file>

<file path=ppt/ink/ink282.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27:45"/>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63550.000000 10700.000000 999,'-63.000000'-216.000000'0,"26.000000"19.000000"0 ,24.000000 19.000000 0,26.000000 19.000000 0,12.000000-2.000000 0,0.000000-22.000000 0,0.000000-22.000000 0,0.000000-21.000000 0,-4.000000-20.000000 0,-5.000000-15.000000 0,-7.000000-15.000000 0,-5.000000-16.000000 0,-6.000000-12.000000 0,-3.000000-5.000000 0,-3.000000-7.000000 0,-2.000000-5.000000 0,-6.000000 8.000000 0,-6.000000 26.000000 0,-6.000000 24.000000 0,-6.000000 26.000000 0,-2.000000 22.000000 0,3.000000 23.000000 0,3.000000 22.000000 0,4.000000 22.000000 0,2.000000 16.000000 0,4.000000 14.000000 0,3.000000 11.000000 0,3.000000 14.000000 0,4.000000 7.000000 0,7.000000 3.000000 0,6.000000 3.000000 0,7.000000 4.000000 0,5.000000 4.000000 0,7.000000 6.000000 0,6.000000 7.000000 0,7.000000 6.000000 0,18.000000 3.000000 0,31.000000 0.000000 0,32.000000 0.000000 0,31.000000 0.000000 0,12.000000 3.000000 0,-6.000000 6.000000 0,-6.000000 7.000000 0,-6.000000 6.000000 0,15.000000 4.000000 0,38.000000 4.000000 0,37.000000 3.000000 0,38.000000 3.000000 0,18.000000 7.000000 0,1.000000 14.000000 0,-1.000000 11.000000 0,1.000000 14.000000 0,1.000000 7.000000 0,3.000000 3.000000 0,3.000000 3.000000 0,4.000000 4.000000 0,7.000000-4.000000 0,13.000000-9.000000 0,12.000000-10.000000 0,13.000000-8.000000 0,-26.000000-8.000000 0,-61.000000-2.000000 0,-64.000000-3.000000 0,-61.000000-3.000000 0,-31.000000-2.000000 0,4.000000 0.000000 0,3.000000 0.000000 0,3.000000 0.000000 0,1.000000-2.000000 0,1.000000-3.000000 0,-1.000000-3.000000 0,1.000000-2.000000 0,-4.000000-3.000000 0,-6.000000 1.000000 0,-6.000000-1.000000 0,-6.000000 1.000000 0,1.000000-1.000000 0,9.000000 1.000000 0,10.000000-1.000000 0,10.000000 1.000000 0,13.000000-3.000000 0,19.000000-2.000000 0,19.000000-3.000000 0,19.000000-3.000000 0,10.000000-2.000000 0,4.000000 0.000000 0,3.000000 0.000000 0,3.000000 0.000000 0,-13.000000 1.000000 0,-28.000000 4.000000 0,-28.000000 3.000000 0,-27.000000 3.000000 0,-15.000000 1.000000 0,0.000000 1.000000 0,0.000000-1.000000 0,0.000000 1.000000 0,0.000000-1.000000 0,0.000000 1.000000 0,0.000000-1.000000 0,0.000000 1.000000 0,0.000000-1.000000 0,0.000000 1.000000 0,0.000000-1.000000 0,0.000000 1.000000 0,67.000000-3.000000 0,134.000000-2.000000 0,135.000000-3.000000 0,135.000000-3.000000 0,27.000000-1.000000 0,-78.000000 4.000000 0,-78.000000 3.000000 0,-77.000000 3.000000 0,-56.000000 1.000000 0,-31.000000 1.000000 0,-31.000000-1.000000 0,-31.000000 1.000000 0,-27.000000-3.000000 0,-22.000000-2.000000 0,-22.000000-3.000000 0,-21.000000-3.000000 0,7.000000-7.000000 0,38.000000-9.000000 0,37.000000-10.000000 0,38.000000-8.000000 0,-5.000000-1.000000 0,-47.000000 9.000000 0,-47.000000 10.000000 0,-46.000000 10.000000 0</inkml:trace>
</inkml:ink>
</file>

<file path=ppt/ink/ink283.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27:47"/>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68850.000000 9750.000000 999,'90.000000'103.000000'0,"-18.000000"-44.000000"0 ,-19.000000-43.000000 0,-18.000000-44.000000 0,-23.000000-21.000000 0,-24.000000 4.000000 0,-26.000000 3.000000 0,-24.000000 3.000000 0,1.000000 10.000000 0,28.000000 20.000000 0,28.000000 18.000000 0,29.000000 20.000000 0,13.000000-4.000000 0,1.000000-25.000000 0,-1.000000-25.000000 0,1.000000-25.000000 0,-13.000000-4.000000 0,-25.000000 20.000000 0,-25.000000 18.000000 0,-25.000000 20.000000 0,-8.000000 13.000000-19,9.000000 9.000000-41,10.000000 10.000000-41,10.000000 10.000000-38</inkml:trace>
</inkml:ink>
</file>

<file path=ppt/ink/ink284.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27:47"/>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69150.000000 11450.000000 999,'-183.000000'-38.000000'0,"34.000000"26.000000"0 ,35.000000 24.000000 0,35.000000 26.000000 0,18.000000 16.000000 0,3.000000 10.000000 0,3.000000 10.000000 0,4.000000 9.000000 0,4.000000 7.000000 0,6.000000 7.000000 0,7.000000 6.000000 0,6.000000 7.000000 0,7.000000 2.000000 0,10.000000 1.000000 0,10.000000-1.000000 0,9.000000 1.000000 0,12.000000-7.000000 0,16.000000-12.000000 0,15.000000-13.000000 0,17.000000-12.000000 0,14.000000-13.000000 0,17.000000-12.000000 0,15.000000-13.000000 0,16.000000-12.000000 0,7.000000-18.000000 0,1.000000-21.000000 0,-1.000000-22.000000 0,1.000000-22.000000 0,-6.000000-10.000000 0,-8.000000 4.000000 0,-10.000000 3.000000 0,-9.000000 3.000000 0</inkml:trace>
</inkml:ink>
</file>

<file path=ppt/ink/ink285.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27:48"/>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76350.000000 9550.000000 999,'7.000000'129.000000'0,"17.000000"-40.000000"0 ,15.000000-40.000000 0,16.000000-41.000000 0,-1.000000-26.000000 0,-15.000000-8.000000 0,-15.000000-10.000000 0,-16.000000-9.000000 0,-8.000000-5.000000 0,0.000000 0.000000 0,0.000000 0.000000 0,0.000000 0.000000 0,-8.000000 3.000000 0,-16.000000 6.000000 0,-15.000000 7.000000 0,-15.000000 6.000000 0,-3.000000 17.000000 0,14.000000 28.000000 0,11.000000 28.000000 0,14.000000 29.000000 0,10.000000 8.000000 0,9.000000-8.000000 0,10.000000-10.000000 0,10.000000-9.000000 0</inkml:trace>
</inkml:ink>
</file>

<file path=ppt/ink/ink286.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27:48"/>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76200.000000 11300.000000 999,'106.000000'-27.000000'0,"13.000000"-3.000000"0 ,12.000000-3.000000 0,13.000000-2.000000 0,-1.000000-3.000000 0,-11.000000 1.000000 0,-14.000000-1.000000 0,-11.000000 1.000000 0,-12.000000 1.000000 0,-9.000000 3.000000 0,-10.000000 3.000000 0,-8.000000 4.000000 0</inkml:trace>
</inkml:ink>
</file>

<file path=ppt/ink/ink287.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27:48"/>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76850.000000 10900.000000 999,'-115.000000'7.000000'0,"23.000000"17.000000"0 ,22.000000 15.000000 0,22.000000 16.000000 0,13.000000 10.000000 0,7.000000 7.000000 0,6.000000 6.000000 0,7.000000 7.000000 0,4.000000 5.000000 0,3.000000 7.000000 0,3.000000 6.000000 0,4.000000 7.000000 0,2.000000 2.000000 0,4.000000 1.000000 0,3.000000-1.000000 0,3.000000 1.000000 0,1.000000-7.000000 0,1.000000-12.000000 0,-1.000000-13.000000 0,1.000000-12.000000 0</inkml:trace>
</inkml:ink>
</file>

<file path=ppt/ink/ink288.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27:48"/>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76750.000000 11750.000000 999,'120.000000'21.000000'0,"-9.000000"-5.000000"0 ,-10.000000-7.000000 0,-8.000000-5.000000 0,-11.000000-6.000000 0,-8.000000-3.000000 0,-10.000000-3.000000 0,-9.000000-2.000000 0</inkml:trace>
</inkml:ink>
</file>

<file path=ppt/ink/ink289.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27:49"/>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76800.000000 12550.000000 999,'-55.000000'85.000000'0,"41.000000"-27.000000"0 ,40.000000-28.000000 0,42.000000-28.000000 0,30.000000-20.000000 0,22.000000-8.000000 0,22.000000-10.000000 0,23.000000-9.000000 0,-6.000000-1.000000 0,-31.000000 10.000000 0,-31.000000 10.000000 0,-31.000000 9.000000 0,-15.000000 4.000000-19,4.000000 1.000000-41,3.000000-1.000000-41,3.000000 1.000000-38</inkml:trace>
</inkml:ink>
</file>

<file path=ppt/ink/ink29.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02:22"/>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22800.000000 44700.000000 999,'-22.000000'-82.000000'0,"6.000000"39.000000"0 ,7.000000 36.000000 0,6.000000 39.000000 0,1.000000 27.000000 0,-3.000000 19.000000 0,-3.000000 19.000000 0,-2.000000 19.000000 0,-3.000000 12.000000 0,1.000000 6.000000 0,-1.000000 7.000000 0,1.000000 6.000000 0,1.000000 4.000000 0,3.000000 4.000000 0,3.000000 3.000000 0,4.000000 3.000000 0,1.000000 1.000000 0,0.000000 1.000000 0,0.000000-1.000000 0,0.000000 1.000000 0,0.000000-3.000000 0,0.000000-2.000000 0,0.000000-3.000000 0,0.000000-3.000000 0,0.000000-2.000000 0,0.000000 0.000000 0,0.000000 0.000000 0,0.000000 0.000000 0,0.000000-7.000000 0,0.000000-11.000000 0,0.000000-14.000000 0,0.000000-11.000000 0,0.000000-12.000000 0,0.000000-9.000000 0,0.000000-10.000000 0,0.000000-8.000000 0,0.000000-8.000000 0,0.000000-2.000000 0,0.000000-3.000000 0,0.000000-3.000000 0,0.000000 2.000000 0,0.000000 10.000000 0,0.000000 10.000000 0,0.000000 9.000000 0,0.000000-1.000000 0,0.000000-8.000000 0,0.000000-10.000000 0,0.000000-9.000000 0,-2.000000-4.000000 0,-3.000000 4.000000 0,-3.000000 3.000000 0,-2.000000 3.000000 0,-1.000000 4.000000 0,3.000000 7.000000 0,3.000000 6.000000 0,4.000000 7.000000 0,1.000000-15.000000-19,0.000000-34.000000-41,0.000000-35.000000-41,0.000000-33.000000-38</inkml:trace>
</inkml:ink>
</file>

<file path=ppt/ink/ink290.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27:49"/>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86100.000000 9400.000000 999,'-47.000000'93.000000'0,"6.000000"-11.000000"0 ,7.000000-14.000000 0,6.000000-11.000000 0,12.000000-26.000000 0,19.000000-37.000000 0,19.000000-38.000000 0,19.000000-37.000000 0,-2.000000-13.000000 0,-22.000000 13.000000 0,-22.000000 12.000000 0,-21.000000 13.000000 0,-14.000000 12.000000 0,-2.000000 13.000000 0,-3.000000 12.000000 0,-3.000000 13.000000 0,4.000000 12.000000 0,13.000000 13.000000 0,12.000000 12.000000 0,13.000000 13.000000 0</inkml:trace>
</inkml:ink>
</file>

<file path=ppt/ink/ink291.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27:49"/>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85800.000000 11500.000000 999,'20.000000'143.000000'0,"-9.000000"-11.000000"0 ,-10.000000-14.000000 0,-8.000000-11.000000 0,-4.000000-9.000000 0,3.000000-3.000000 0,3.000000-3.000000 0,4.000000-2.000000 0,2.000000-23.000000 0,4.000000-41.000000 0,3.000000-40.000000 0,3.000000-40.000000 0</inkml:trace>
</inkml:ink>
</file>

<file path=ppt/ink/ink292.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27:50"/>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85800.000000 11800.000000 999,'-33.000000'-160.000000'0,"34.000000"32.000000"0 ,35.000000 31.000000 0,35.000000 32.000000 0,24.000000 22.000000 0,16.000000 17.000000 0,15.000000 15.000000 0,17.000000 16.000000 0,7.000000 13.000000 0,0.000000 14.000000 0,0.000000 11.000000 0,0.000000 14.000000 0,-13.000000 10.000000 0,-24.000000 9.000000 0,-26.000000 10.000000 0,-24.000000 10.000000 0,-26.000000 4.000000 0,-24.000000 0.000000 0,-26.000000 0.000000 0,-24.000000 0.000000 0,-21.000000-4.000000 0,-16.000000-5.000000 0,-15.000000-7.000000 0,-15.000000-5.000000 0,-21.000000-6.000000 0,-25.000000-3.000000 0,-25.000000-3.000000 0,-25.000000-2.000000 0,3.000000-9.000000 0,31.000000-12.000000 0,32.000000-13.000000 0,31.000000-12.000000 0</inkml:trace>
</inkml:ink>
</file>

<file path=ppt/ink/ink293.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27:52"/>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68650.000000 3450.000000 999,'-4.000000'-82.000000'0,"-5.000000"39.000000"0 ,-7.000000 36.000000 0,-5.000000 39.000000 0,-1.000000 19.000000 0,6.000000 4.000000 0,7.000000 3.000000 0,6.000000 3.000000 0,6.000000-13.000000 0,6.000000-28.000000 0,7.000000-28.000000 0,6.000000-27.000000 0,-5.000000-5.000000 0,-16.000000 23.000000 0,-15.000000 22.000000 0,-15.000000 22.000000 0,-4.000000 12.000000 0,9.000000 3.000000 0,10.000000 3.000000 0,10.000000 4.000000 0,10.000000-4.000000 0,13.000000-9.000000 0,12.000000-10.000000 0,13.000000-8.000000 0,1.000000-15.000000 0,-9.000000-19.000000 0,-10.000000-18.000000 0,-8.000000-19.000000 0,-15.000000-5.000000 0,-19.000000 9.000000 0,-18.000000 10.000000 0,-19.000000 10.000000 0,-2.000000 13.000000 0,16.000000 19.000000 0,15.000000 19.000000 0,17.000000 19.000000 0</inkml:trace>
</inkml:ink>
</file>

<file path=ppt/ink/ink294.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27:52"/>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68400.000000 350.000000 999,'-65.000000'-88.000000'0,"23.000000"76.000000"0 ,22.000000 74.000000 0,22.000000 76.000000 0,10.000000 40.000000 0,1.000000 6.000000 0,-1.000000 7.000000 0,1.000000 6.000000 0,-3.000000-5.000000 0,-2.000000-16.000000 0,-3.000000-15.000000 0,-3.000000-15.000000 0,-2.000000-17.000000 0,0.000000-15.000000 0,0.000000-15.000000 0,0.000000-16.000000 0,1.000000-24.000000-19,4.000000-31.000000-41,3.000000-31.000000-41,3.000000-31.000000-38</inkml:trace>
</inkml:ink>
</file>

<file path=ppt/ink/ink295.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27:52"/>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68300.000000 650.000000 999,'209.000000'-40.000000'0,"-31.000000"23.000000"0 ,-31.000000 22.000000 0,-31.000000 22.000000 0,-23.000000 13.000000 0,-11.000000 7.000000 0,-14.000000 6.000000 0,-11.000000 7.000000 0,-17.000000 5.000000 0,-18.000000 7.000000 0,-19.000000 6.000000 0,-18.000000 7.000000 0,-17.000000-1.000000 0,-11.000000-6.000000 0,-14.000000-6.000000 0,-11.000000-6.000000 0,-17.000000-2.000000 0,-18.000000 3.000000 0,-19.000000 3.000000 0,-18.000000 4.000000 0,0.000000-6.000000 0,23.000000-11.000000 0,22.000000-14.000000 0,22.000000-11.000000 0,43.000000-12.000000 0,66.000000-9.000000 0,65.000000-10.000000 0,67.000000-8.000000 0,22.000000-4.000000 0,-18.000000 3.000000 0,-19.000000 3.000000 0,-18.000000 4.000000 0,-21.000000 8.000000 0,-22.000000 17.000000 0,-22.000000 15.000000 0,-21.000000 16.000000 0,-21.000000 9.000000 0,-19.000000 3.000000 0,-18.000000 3.000000 0,-19.000000 4.000000 0,-19.000000 1.000000 0,-19.000000 0.000000 0,-18.000000 0.000000 0,-19.000000 0.000000 0,-8.000000-4.000000 0,3.000000-5.000000 0,3.000000-7.000000 0,4.000000-5.000000 0,7.000000-11.000000 0,13.000000-11.000000 0,12.000000-14.000000 0,13.000000-11.000000 0</inkml:trace>
</inkml:ink>
</file>

<file path=ppt/ink/ink296.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27:53"/>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75950.000000 3350.000000 999,'7.000000'85.000000'0,"17.000000"-27.000000"0 ,15.000000-28.000000 0,16.000000-28.000000 0,-1.000000-21.000000 0,-15.000000-12.000000 0,-15.000000-13.000000 0,-16.000000-12.000000 0,-18.000000-1.000000 0,-18.000000 14.000000 0,-19.000000 11.000000 0,-18.000000 14.000000 0,7.000000 8.000000 0,34.000000 7.000000 0,35.000000 6.000000 0,35.000000 7.000000 0</inkml:trace>
</inkml:ink>
</file>

<file path=ppt/ink/ink297.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27:53"/>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75400.000000 1200.000000 999,'-22.000000'215.000000'0,"6.000000"-18.000000"0 ,7.000000-19.000000 0,6.000000-18.000000 0,6.000000-15.000000 0,6.000000-9.000000 0,7.000000-10.000000 0,6.000000-8.000000 0,1.000000-14.000000 0,-3.000000-15.000000 0,-3.000000-15.000000 0,-2.000000-16.000000 0,-3.000000-23.000000-19,1.000000-27.000000-41,-1.000000-28.000000-41,1.000000-28.000000-38</inkml:trace>
</inkml:ink>
</file>

<file path=ppt/ink/ink298.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27:54"/>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75300.000000 2050.000000 999,'-86.000000'-204.000000'0,"28.000000"45.000000"0 ,28.000000 43.000000 0,29.000000 45.000000 0,26.000000 25.000000 0,25.000000 10.000000 0,25.000000 10.000000 0,25.000000 9.000000 0,18.000000 9.000000 0,14.000000 9.000000 0,11.000000 10.000000 0,14.000000 10.000000 0,-4.000000 13.000000 0,-19.000000 19.000000 0,-18.000000 19.000000 0,-19.000000 19.000000 0,-21.000000 12.000000 0,-21.000000 6.000000 0,-22.000000 7.000000 0,-22.000000 6.000000 0,-22.000000-1.000000 0,-22.000000-5.000000 0,-22.000000-7.000000 0,-21.000000-5.000000 0,-21.000000-9.000000 0,-19.000000-9.000000 0,-18.000000-10.000000 0,-19.000000-8.000000 0,1.000000-14.000000 0,22.000000-15.000000 0,22.000000-15.000000 0,23.000000-16.000000 0,16.000000-15.000000-19,13.000000-11.000000-41,12.000000-14.000000-41,13.000000-11.000000-38</inkml:trace>
</inkml:ink>
</file>

<file path=ppt/ink/ink299.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27:57"/>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94100.000000 8250.000000 999,'-94.000000'82.000000'0,"13.000000"17.000000"0 ,12.000000 15.000000 0,13.000000 16.000000 0,6.000000 7.000000 0,0.000000 1.000000 0,0.000000-1.000000 0,0.000000 1.000000 0,1.000000-3.000000 0,4.000000-2.000000 0,3.000000-3.000000 0,3.000000-3.000000 0,6.000000-10.000000 0,9.000000-16.000000 0,10.000000-15.000000 0,10.000000-15.000000 0</inkml:trace>
</inkml:ink>
</file>

<file path=ppt/ink/ink3.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01:47"/>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18300.000000 37800.000000 999,'32.000000'-90.000000'0,"17.000000"23.000000"0 ,15.000000 22.000000 0,16.000000 22.000000 0</inkml:trace>
</inkml:ink>
</file>

<file path=ppt/ink/ink30.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02:26"/>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18700.000000 38800.000000 999,'-72.000000'-66.000000'0,"6.000000"19.000000"0 ,7.000000 19.000000 0,6.000000 19.000000 0,-1.000000 10.000000 0,-5.000000 4.000000 0,-7.000000 3.000000 0,-5.000000 3.000000 0,-6.000000 1.000000 0,-3.000000 1.000000 0,-3.000000-1.000000 0,-2.000000 1.000000 0,3.000000 2.000000 0,14.000000 7.000000 0,11.000000 6.000000 0,14.000000 7.000000 0,5.000000 2.000000 0,1.000000 1.000000 0,-1.000000-1.000000 0,1.000000 1.000000 0,-1.000000 2.000000 0,1.000000 7.000000 0,-1.000000 6.000000 0,1.000000 7.000000 0,2.000000 0.000000 0,7.000000-2.000000 0,6.000000-3.000000 0,7.000000-3.000000 0,4.000000 1.000000 0,3.000000 6.000000 0,3.000000 7.000000 0,4.000000 6.000000 0,1.000000 7.000000 0,0.000000 10.000000 0,0.000000 10.000000 0,0.000000 9.000000 0,0.000000 6.000000 0,0.000000 3.000000 0,0.000000 3.000000 0,0.000000 4.000000 0,0.000000 1.000000 0,0.000000 0.000000 0,0.000000 0.000000 0,0.000000 0.000000 0,0.000000-2.000000 0,0.000000-3.000000 0,0.000000-3.000000 0,0.000000-2.000000 0,-2.000000-8.000000 0,-3.000000-8.000000 0,-3.000000-10.000000 0,-2.000000-9.000000 0,-5.000000-1.000000 0,-2.000000 10.000000 0,-3.000000 10.000000 0,-3.000000 9.000000 0,-4.000000-1.000000 0,-3.000000-8.000000 0,-3.000000-10.000000 0,-2.000000-9.000000 0,-5.000000-5.000000 0,-2.000000 0.000000 0,-3.000000 0.000000 0,-3.000000 0.000000 0,-2.000000-5.000000 0,0.000000-9.000000 0,0.000000-10.000000 0,0.000000-8.000000 0,0.000000-9.000000 0,0.000000-6.000000 0,0.000000-6.000000 0,0.000000-6.000000 0,3.000000-12.000000 0,6.000000-15.000000 0,7.000000-15.000000 0,6.000000-16.000000 0,15.000000-2.000000 0,26.000000 13.000000 0,24.000000 12.000000 0,26.000000 13.000000 0,8.000000 9.000000 0,-5.000000 6.000000 0,-7.000000 7.000000 0,-5.000000 6.000000 0,-8.000000 7.000000 0,-5.000000 10.000000 0,-7.000000 10.000000 0,-5.000000 9.000000 0,-8.000000 7.000000 0,-5.000000 7.000000 0,-7.000000 6.000000 0,-5.000000 7.000000 0,-4.000000-1.000000 0,0.000000-6.000000 0,0.000000-6.000000 0,0.000000-6.000000 0,0.000000 4.000000 0,0.000000 16.000000 0,0.000000 15.000000 0,0.000000 17.000000 0,0.000000 3.000000 0,0.000000-5.000000 0,0.000000-7.000000 0,0.000000-5.000000 0,-2.000000 6.000000 0,-3.000000 23.000000 0,-3.000000 22.000000 0,-2.000000 22.000000 0,-3.000000 4.000000 0,1.000000-12.000000 0,-1.000000-13.000000 0,1.000000-12.000000 0,-1.000000-7.000000 0,1.000000 1.000000 0,-1.000000-1.000000 0,1.000000 1.000000 0,-3.000000 2.000000 0,-2.000000 7.000000 0,-3.000000 6.000000 0,-3.000000 7.000000 0,-2.000000 2.000000 0,0.000000 1.000000 0,0.000000-1.000000 0,0.000000 1.000000 0,3.000000 1.000000 0,6.000000 3.000000 0,7.000000 3.000000 0,6.000000 4.000000 0,3.000000 1.000000 0,0.000000 0.000000 0,0.000000 0.000000 0,0.000000 0.000000 0,0.000000 0.000000 0,0.000000 0.000000 0,0.000000 0.000000 0,0.000000 0.000000 0,0.000000 1.000000 0,0.000000 4.000000 0,0.000000 3.000000 0,0.000000 3.000000 0,0.000000-2.000000 0,0.000000-6.000000 0,0.000000-6.000000 0,0.000000-6.000000 0,0.000000-6.000000 0,0.000000-2.000000 0,0.000000-3.000000 0,0.000000-3.000000 0,-2.000000-2.000000 0,-3.000000 0.000000 0,-3.000000 0.000000 0,-2.000000 0.000000 0,-3.000000 1.000000 0,1.000000 4.000000 0,-1.000000 3.000000 0,1.000000 3.000000 0,-1.000000-1.000000 0,1.000000-2.000000 0,-1.000000-3.000000 0,1.000000-3.000000 0,1.000000-7.000000 0,3.000000-9.000000 0,3.000000-10.000000 0,4.000000-8.000000 0,4.000000-8.000000 0,6.000000-2.000000 0,7.000000-3.000000 0,6.000000-3.000000 0,3.000000-7.000000 0,0.000000-9.000000 0,0.000000-10.000000 0,0.000000-8.000000 0,4.000000-3.000000 0,10.000000 7.000000 0,10.000000 6.000000 0,9.000000 7.000000 0,-1.000000-1.000000 0,-8.000000-6.000000 0,-10.000000-6.000000 0,-9.000000-6.000000 0,-4.000000-6.000000 0,4.000000-2.000000 0,3.000000-3.000000 0,3.000000-3.000000 0,1.000000-4.000000 0,1.000000-3.000000 0,-1.000000-3.000000 0,1.000000-2.000000 0,5.000000-9.000000 0,14.000000-12.000000 0,11.000000-13.000000 0,14.000000-12.000000 0,0.000000-7.000000 0,-8.000000 1.000000 0,-10.000000-1.000000 0,-9.000000 1.000000 0,-4.000000 4.000000-19,4.000000 9.000000-41,3.000000 10.000000-41,3.000000 10.000000-38</inkml:trace>
</inkml:ink>
</file>

<file path=ppt/ink/ink300.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27:58"/>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94150.000000 8000.000000 999,'115.000000'104.000000'0,"-18.000000"10.000000"0 ,-19.000000 10.000000 0,-18.000000 9.000000 0,-10.000000 9.000000 0,0.000000 9.000000 0,0.000000 10.000000 0,0.000000 10.000000 0,-5.000000-4.000000 0,-9.000000-16.000000 0,-10.000000-15.000000 0,-8.000000-15.000000 0,-8.000000-15.000000 0,-2.000000-12.000000 0,-3.000000-13.000000 0,-3.000000-12.000000 0,-9.000000-13.000000-19,-11.000000-12.000000-41,-14.000000-13.000000-41,-11.000000-12.000000-38</inkml:trace>
</inkml:ink>
</file>

<file path=ppt/ink/ink301.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27:58"/>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93650.000000 9350.000000 999,'125.000000'-66.000000'0,"0.000000"19.000000"0 ,0.000000 19.000000 0,0.000000 19.000000 0,-10.000000 9.000000-19,-18.000000 0.000000-41,-19.000000 0.000000-41,-18.000000 0.000000-38</inkml:trace>
</inkml:ink>
</file>

<file path=ppt/ink/ink302.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27:59"/>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96200.000000 7750.000000 999,'-68.000000'106.000000'0,"17.000000"13.000000"0 ,15.000000 12.000000 0,16.000000 13.000000 0,9.000000 2.000000 0,3.000000-5.000000 0,3.000000-7.000000 0,4.000000-5.000000 0,1.000000 0.000000 0,0.000000 10.000000 0,0.000000 10.000000 0,0.000000 9.000000 0,0.000000-7.000000 0,0.000000-21.000000 0,0.000000-22.000000 0,0.000000-22.000000 0</inkml:trace>
</inkml:ink>
</file>

<file path=ppt/ink/ink303.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27:59"/>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96250.000000 8200.000000 999,'15.000000'-154.000000'0,"32.000000"45.000000"0 ,31.000000 43.000000 0,32.000000 45.000000 0,11.000000 28.000000 0,-5.000000 17.000000 0,-7.000000 15.000000 0,-5.000000 16.000000 0,-12.000000 7.000000 0,-16.000000 1.000000 0,-15.000000-1.000000 0,-15.000000 1.000000 0,-14.000000-3.000000 0,-8.000000-2.000000 0,-10.000000-3.000000 0,-9.000000-3.000000 0,-15.000000-4.000000 0,-18.000000-3.000000 0,-19.000000-3.000000 0,-18.000000-2.000000 0,-15.000000-3.000000 0,-9.000000 1.000000 0,-10.000000-1.000000 0,-8.000000 1.000000 0,0.000000-4.000000 0,14.000000-6.000000 0,11.000000-6.000000 0,14.000000-6.000000 0,24.000000-4.000000 0,38.000000 1.000000 0,37.000000-1.000000 0,38.000000 1.000000 0,18.000000-1.000000 0,1.000000 1.000000 0,-1.000000-1.000000 0,1.000000 1.000000 0,-3.000000 4.000000 0,-2.000000 9.000000 0,-3.000000 10.000000 0,-3.000000 10.000000 0,-12.000000 5.000000 0,-18.000000 4.000000 0,-19.000000 3.000000 0,-18.000000 3.000000 0,-17.000000-2.000000 0,-11.000000-6.000000 0,-14.000000-6.000000 0,-11.000000-6.000000 0,-17.000000-2.000000 0,-18.000000 3.000000 0,-19.000000 3.000000 0,-18.000000 4.000000 0,-4.000000-6.000000 0,13.000000-11.000000 0,12.000000-14.000000 0,13.000000-11.000000 0</inkml:trace>
</inkml:ink>
</file>

<file path=ppt/ink/ink304.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27:59"/>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98300.000000 8150.000000 999,'87.000000'-7.000000'0,"-24.000000"39.000000"0 ,-26.000000 36.000000 0,-24.000000 39.000000 0,-13.000000 19.000000 0,0.000000 4.000000 0,0.000000 3.000000 0,0.000000 3.000000 0,-2.000000-2.000000 0,-3.000000-6.000000 0,-3.000000-6.000000 0,-2.000000-6.000000 0,-3.000000-12.000000 0,1.000000-15.000000 0,-1.000000-15.000000 0,1.000000-16.000000 0</inkml:trace>
</inkml:ink>
</file>

<file path=ppt/ink/ink305.xml><?xml version="1.0" encoding="utf-8"?>
<inkml:ink xmlns:inkml="http://www.w3.org/2003/InkML">
  <annotation type="ScanImages2ExtractSignatures">1</annotation>
  <annotation type="ScanImagesWidth">-2132605152</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28:00"/>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98350.000000 7950.000000 999,'146.000000'-13.000000'0,"-5.000000"26.000000"0 ,-7.000000 24.000000 0,-5.000000 26.000000 0,-4.000000 16.000000 0,0.000000 10.000000 0,0.000000 10.000000 0,0.000000 9.000000 0,-11.000000 2.000000 0,-22.000000-2.000000 0,-22.000000-3.000000 0,-21.000000-3.000000 0,-20.000000-4.000000 0,-15.000000-3.000000 0,-15.000000-3.000000 0,-16.000000-2.000000 0,-18.000000-8.000000 0,-18.000000-8.000000 0,-19.000000-10.000000 0,-18.000000-9.000000 0,-12.000000-10.000000 0,-3.000000-9.000000 0,-3.000000-10.000000 0,-2.000000-8.000000 0,3.000000-8.000000 0,14.000000-2.000000 0,11.000000-3.000000 0,14.000000-3.000000 0</inkml:trace>
</inkml:ink>
</file>

<file path=ppt/ink/ink306.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28:00"/>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101350.000000 8550.000000 999,'51.000000'-107.000000'0,"-46.000000"39.000000"0 ,-47.000000 36.000000 0,-47.000000 39.000000 0,-22.000000 25.000000 0,3.000000 17.000000 0,3.000000 15.000000 0,4.000000 16.000000 0,4.000000 7.000000 0,6.000000 1.000000 0,7.000000-1.000000 0,6.000000 1.000000 0,12.000000-3.000000 0,19.000000-2.000000 0,19.000000-3.000000 0,19.000000-3.000000 0,13.000000-1.000000 0,10.000000 4.000000 0,10.000000 3.000000 0,9.000000 3.000000 0,15.000000-8.000000 0,22.000000-19.000000 0,22.000000-18.000000 0,23.000000-19.000000 0</inkml:trace>
</inkml:ink>
</file>

<file path=ppt/ink/ink307.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28:00"/>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102050.000000 8100.000000 999,'165.000000'0.000000'0,"-18.000000"0.000000"0 ,-19.000000 0.000000 0,-18.000000 0.000000 0,-14.000000 0.000000 0,-5.000000 0.000000 0,-7.000000 0.000000 0,-5.000000 0.000000 0</inkml:trace>
</inkml:ink>
</file>

<file path=ppt/ink/ink308.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28:00"/>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102100.000000 8100.000000 999,'0.000000'118.000000'0,"0.000000"-11.000000"0 ,0.000000-14.000000 0,0.000000-11.000000 0,-2.000000 3.000000 0,-3.000000 23.000000 0,-3.000000 22.000000 0,-2.000000 22.000000 0,-3.000000 2.000000 0,1.000000-15.000000 0,-1.000000-15.000000 0,1.000000-16.000000 0,1.000000-15.000000 0,3.000000-11.000000 0,3.000000-14.000000 0,4.000000-11.000000 0</inkml:trace>
</inkml:ink>
</file>

<file path=ppt/ink/ink309.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28:01"/>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102150.000000 9050.000000 999,'253.000000'-21.000000'0,"-44.000000"10.000000"0 ,-43.000000 10.000000 0,-44.000000 9.000000 0,-29.000000 6.000000 0,-11.000000 3.000000 0,-14.000000 3.000000 0,-11.000000 4.000000 0</inkml:trace>
</inkml:ink>
</file>

<file path=ppt/ink/ink31.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02:29"/>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22800.000000 44050.000000 999,'-74.000000'-80.000000'0,"4.000000"41.000000"0 ,3.000000 40.000000 0,3.000000 42.000000 0,6.000000 17.000000 0,9.000000-2.000000 0,10.000000-3.000000 0,10.000000-3.000000 0,5.000000-1.000000 0,4.000000 4.000000 0,3.000000 3.000000 0,3.000000 3.000000 0,4.000000 6.000000 0,7.000000 9.000000 0,6.000000 10.000000 0,7.000000 10.000000 0,0.000000-3.000000 0,-2.000000-11.000000 0,-3.000000-14.000000 0,-3.000000-11.000000 0,-4.000000-7.000000 0,-3.000000 0.000000 0,-3.000000 0.000000 0,-2.000000 0.000000 0,-6.000000-2.000000 0,-6.000000-3.000000 0,-6.000000-3.000000 0,-6.000000-2.000000 0,-9.000000-3.000000 0,-8.000000 1.000000 0,-10.000000-1.000000 0,-9.000000 1.000000 0,10.000000-4.000000 0,32.000000-6.000000 0,31.000000-6.000000 0,32.000000-6.000000 0,11.000000 5.000000 0,-5.000000 20.000000 0,-7.000000 18.000000 0,-5.000000 20.000000 0,-8.000000 5.000000 0,-5.000000-6.000000 0,-7.000000-6.000000 0,-5.000000-6.000000 0,-4.000000-1.000000 0,0.000000 7.000000 0,0.000000 6.000000 0,0.000000 7.000000 0,-2.000000 2.000000 0,-3.000000 1.000000 0,-3.000000-1.000000 0,-2.000000 1.000000 0,-3.000000 1.000000 0,1.000000 3.000000 0,-1.000000 3.000000 0,1.000000 4.000000 0,-1.000000 2.000000 0,1.000000 4.000000 0,-1.000000 3.000000 0,1.000000 3.000000 0,-1.000000 1.000000 0,1.000000 1.000000 0,-1.000000-1.000000 0,1.000000 1.000000 0,-1.000000 1.000000 0,1.000000 3.000000 0,-1.000000 3.000000 0,1.000000 4.000000 0,1.000000-1.000000 0,3.000000-3.000000 0,3.000000-3.000000 0,4.000000-2.000000 0,2.000000-3.000000 0,4.000000 1.000000 0,3.000000-1.000000 0,3.000000 1.000000 0,1.000000-3.000000 0,1.000000-2.000000 0,-1.000000-3.000000 0,1.000000-3.000000 0,1.000000-7.000000 0,3.000000-9.000000 0,3.000000-10.000000 0,4.000000-8.000000 0,2.000000-8.000000 0,4.000000-2.000000 0,3.000000-3.000000 0,3.000000-3.000000 0,4.000000-6.000000 0,7.000000-5.000000 0,6.000000-7.000000 0,7.000000-5.000000 0</inkml:trace>
</inkml:ink>
</file>

<file path=ppt/ink/ink310.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28:01"/>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101950.000000 9950.000000 999,'104.000000'20.000000'0,"10.000000"-9.000000"0 ,10.000000-10.000000 0,9.000000-8.000000 0,6.000000-8.000000 0,3.000000-2.000000 0,3.000000-3.000000 0,4.000000-3.000000 0,-7.000000 1.000000 0,-16.000000 6.000000 0,-15.000000 7.000000 0,-15.000000 6.000000 0</inkml:trace>
</inkml:ink>
</file>

<file path=ppt/ink/ink311.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28:01"/>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104500.000000 8400.000000 999,'-44.000000'173.000000'0,"13.000000"-3.000000"0 ,12.000000-3.000000 0,13.000000-2.000000 0,6.000000-8.000000 0,0.000000-8.000000 0,0.000000-10.000000 0,0.000000-9.000000 0,1.000000-13.000000 0,4.000000-16.000000 0,3.000000-15.000000 0,3.000000-15.000000 0</inkml:trace>
</inkml:ink>
</file>

<file path=ppt/ink/ink312.xml><?xml version="1.0" encoding="utf-8"?>
<inkml:ink xmlns:inkml="http://www.w3.org/2003/InkML">
  <annotation type="ScanImages2ExtractSignatures">1</annotation>
  <annotation type="ScanImagesWidth">3</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28:01"/>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104250.000000 8150.000000 999,'259.000000'-58.000000'0,"-31.000000"34.000000"0 ,-31.000000 35.000000 0,-31.000000 35.000000 0,-21.000000 21.000000 0,-9.000000 9.000000 0,-10.000000 10.000000 0,-8.000000 10.000000 0,-17.000000 5.000000 0,-21.000000 4.000000 0,-22.000000 3.000000 0,-22.000000 3.000000 0,-27.000000 3.000000 0,-31.000000 3.000000 0,-31.000000 3.000000 0,-31.000000 4.000000 0,-29.000000-4.000000 0,-24.000000-9.000000 0,-26.000000-10.000000 0,-24.000000-8.000000 0,-9.000000-12.000000 0,10.000000-12.000000 0,10.000000-13.000000 0,9.000000-12.000000 0,18.000000-10.000000-19,29.000000-6.000000-41,28.000000-6.000000-41,28.000000-6.000000-38</inkml:trace>
</inkml:ink>
</file>

<file path=ppt/ink/ink313.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28:02"/>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93650.000000 12250.000000 999,'-30.000000'-90.000000'0,"-9.000000"73.000000"0 ,-10.000000 72.000000 0,-8.000000 72.000000 0,-11.000000 38.000000 0,-8.000000 7.000000 0,-10.000000 6.000000 0,-9.000000 7.000000 0,2.000000-7.000000 0,17.000000-19.000000 0,15.000000-18.000000 0,16.000000-19.000000 0,10.000000-16.000000 0,7.000000-12.000000 0,6.000000-13.000000 0,7.000000-12.000000 0</inkml:trace>
</inkml:ink>
</file>

<file path=ppt/ink/ink314.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28:02"/>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93750.000000 11900.000000 999,'73.000000'128.000000'0,"-3.000000"6.000000"0 ,-3.000000 7.000000 0,-2.000000 6.000000 0,-5.000000 4.000000 0,-2.000000 4.000000 0,-3.000000 3.000000 0,-3.000000 3.000000 0,-6.000000-7.000000 0,-5.000000-15.000000 0,-7.000000-15.000000 0,-5.000000-16.000000 0,-8.000000-12.000000 0,-5.000000-5.000000 0,-7.000000-7.000000 0,-5.000000-5.000000 0</inkml:trace>
</inkml:ink>
</file>

<file path=ppt/ink/ink315.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28:02"/>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93350.000000 12950.000000 999,'232.000000'-18.000000'0,"-33.000000"17.000000"0 ,-35.000000 15.000000 0,-34.000000 16.000000 0</inkml:trace>
</inkml:ink>
</file>

<file path=ppt/ink/ink316.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28:02"/>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95550.000000 12250.000000 999,'-66.000000'-55.000000'0,"19.000000"41.000000"0 ,19.000000 40.000000 0,19.000000 42.000000 0,10.000000 25.000000 0,4.000000 14.000000 0,3.000000 11.000000 0,3.000000 14.000000 0,-1.000000 0.000000 0,-2.000000-8.000000 0,-3.000000-10.000000 0,-3.000000-9.000000 0,-2.000000-1.000000 0,0.000000 10.000000 0,0.000000 10.000000 0,0.000000 9.000000 0</inkml:trace>
</inkml:ink>
</file>

<file path=ppt/ink/ink317.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28:03"/>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95600.000000 11900.000000 999,'162.000000'-36.000000'0,"-24.000000"28.000000"0 ,-26.000000 28.000000 0,-24.000000 29.000000 0,-20.000000 16.000000 0,-11.000000 7.000000 0,-14.000000 6.000000 0,-11.000000 7.000000 0,-12.000000 2.000000 0,-9.000000 1.000000 0,-10.000000-1.000000 0,-8.000000 1.000000 0,-12.000000-3.000000 0,-12.000000-2.000000 0,-13.000000-3.000000 0,-12.000000-3.000000 0,-12.000000-9.000000 0,-8.000000-11.000000 0,-10.000000-14.000000 0,-9.000000-11.000000 0,-2.000000-11.000000 0,6.000000-5.000000 0,7.000000-7.000000 0,6.000000-5.000000 0,28.000000-11.000000 0,50.000000-11.000000 0,50.000000-14.000000 0,50.000000-11.000000 0,26.000000 0.000000 0,4.000000 17.000000 0,3.000000 15.000000 0,3.000000 16.000000 0,-4.000000 13.000000 0,-8.000000 14.000000 0,-10.000000 11.000000 0,-9.000000 14.000000 0,-16.000000 10.000000 0,-22.000000 9.000000 0,-22.000000 10.000000 0,-21.000000 10.000000 0,-26.000000 5.000000 0,-28.000000 4.000000 0,-28.000000 3.000000 0,-27.000000 3.000000 0,-20.000000-5.000000 0,-9.000000-12.000000 0,-10.000000-13.000000 0,-8.000000-12.000000 0,-3.000000-13.000000 0,7.000000-12.000000 0,6.000000-13.000000 0,7.000000-12.000000 0,10.000000-13.000000 0,16.000000-12.000000 0,15.000000-13.000000 0,17.000000-12.000000 0</inkml:trace>
</inkml:ink>
</file>

<file path=ppt/ink/ink318.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28:06"/>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99250.000000 12350.000000 999,'-74.000000'-88.000000'0,"4.000000"26.000000"0 ,3.000000 24.000000 0,3.000000 26.000000 0,-7.000000 21.000000 0,-15.000000 19.000000 0,-15.000000 19.000000 0,-16.000000 19.000000 0,-1.000000 16.000000 0,17.000000 17.000000 0,15.000000 15.000000 0,16.000000 16.000000 0,13.000000 7.000000 0,14.000000 1.000000 0,11.000000-1.000000 0,14.000000 1.000000 0,13.000000-7.000000 0,16.000000-12.000000 0,15.000000-13.000000 0,17.000000-12.000000 0,13.000000-16.000000 0,13.000000-19.000000 0,12.000000-18.000000 0,13.000000-19.000000 0,12.000000-16.000000 0,13.000000-12.000000 0,12.000000-13.000000 0,13.000000-12.000000 0,1.000000-7.000000 0,-9.000000 1.000000 0,-10.000000-1.000000 0,-8.000000 1.000000 0</inkml:trace>
</inkml:ink>
</file>

<file path=ppt/ink/ink319.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28:09"/>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100850.000000 11850.000000 999,'-25.000000'371.000000'0,"0.000000"-55.000000"0 ,0.000000-57.000000 0,0.000000-55.000000 0,3.000000-39.000000 0,6.000000-18.000000 0,7.000000-19.000000 0,6.000000-18.000000 0</inkml:trace>
</inkml:ink>
</file>

<file path=ppt/ink/ink32.xml><?xml version="1.0" encoding="utf-8"?>
<inkml:ink xmlns:inkml="http://www.w3.org/2003/InkML">
  <annotation type="ScanImages2ExtractSignatures">1</annotation>
  <annotation type="ScanImagesWidth">22</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02:38"/>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22800.000000 44900.000000 999,'-2.000000'-104.000000'0,"-3.000000"45.000000"0 ,-3.000000 43.000000 0,-2.000000 45.000000 0,-3.000000 27.000000 0,1.000000 13.000000 0,-1.000000 12.000000 0,1.000000 13.000000 0,1.000000 10.000000 0,3.000000 10.000000 0,3.000000 10.000000 0,4.000000 9.000000 0,1.000000 4.000000 0,0.000000 1.000000 0,0.000000-1.000000 0,0.000000 1.000000 0,-2.000000-9.000000 0,-3.000000-15.000000 0,-3.000000-15.000000 0,-2.000000-16.000000 0,-1.000000-24.000000 0,3.000000-31.000000 0,3.000000-31.000000 0,4.000000-31.000000 0,1.000000-23.000000 0,0.000000-11.000000 0,0.000000-14.000000 0,0.000000-11.000000 0,1.000000-11.000000 0,4.000000-5.000000 0,3.000000-7.000000 0,3.000000-5.000000 0,-1.000000-1.000000 0,-2.000000 6.000000 0,-3.000000 7.000000 0,-3.000000 6.000000 0,-1.000000 6.000000 0,4.000000 6.000000 0,3.000000 7.000000 0,3.000000 6.000000 0,1.000000 4.000000 0,1.000000 4.000000 0,-1.000000 3.000000 0,1.000000 3.000000 0,-3.000000 3.000000 0,-2.000000 3.000000 0,-3.000000 3.000000 0,-3.000000 4.000000 0,-1.000000 26.000000 0,4.000000 50.000000 0,3.000000 50.000000 0,3.000000 50.000000 0,-2.000000 28.000000 0,-6.000000 6.000000 0,-6.000000 7.000000 0,-6.000000 6.000000 0,-4.000000 4.000000 0,1.000000 4.000000 0,-1.000000 3.000000 0,1.000000 3.000000 0,-1.000000-5.000000 0,1.000000-12.000000 0,-1.000000-13.000000 0,1.000000-12.000000 0,1.000000-15.000000 0,3.000000-15.000000 0,3.000000-15.000000 0,4.000000-16.000000 0,1.000000-12.000000 0,0.000000-5.000000 0,0.000000-7.000000 0,0.000000-5.000000 0,1.000000-19.000000 0,4.000000-27.000000 0,3.000000-28.000000 0,3.000000-28.000000 0,1.000000-24.000000 0,1.000000-19.000000 0,-1.000000-18.000000 0,1.000000-19.000000 0,-1.000000-10.000000 0,1.000000 1.000000 0,-1.000000-1.000000 0,1.000000 1.000000 0,1.000000-17.000000 0,3.000000-30.000000 0,3.000000-32.000000 0,4.000000-30.000000 0,-3.000000-1.000000 0,-5.000000 31.000000 0,-7.000000 32.000000 0,-5.000000 31.000000 0,-3.000000 24.000000 0,4.000000 20.000000 0,3.000000 18.000000 0,3.000000 20.000000 0,-2.000000 28.000000 0,-6.000000 42.000000 0,-6.000000 40.000000 0,-6.000000 41.000000 0,-4.000000 40.000000 0,1.000000 41.000000 0,-1.000000 40.000000 0,1.000000 42.000000 0,1.000000 19.000000 0,3.000000 1.000000 0,3.000000-1.000000 0,4.000000 1.000000 0,-1.000000-7.000000 0,-3.000000-12.000000 0,-3.000000-13.000000 0,-2.000000-12.000000 0,-1.000000-23.000000 0,3.000000-30.000000 0,3.000000-32.000000 0,4.000000-30.000000 0,5.000000-37.000000 0,10.000000-41.000000 0,10.000000-40.000000 0,9.000000-40.000000 0,-1.000000-18.000000 0,-8.000000 6.000000 0,-10.000000 7.000000 0,-9.000000 6.000000 0</inkml:trace>
</inkml:ink>
</file>

<file path=ppt/ink/ink320.xml><?xml version="1.0" encoding="utf-8"?>
<inkml:ink xmlns:inkml="http://www.w3.org/2003/InkML">
  <annotation type="ScanImages2ExtractSignatures">1</annotation>
  <annotation type="ScanImagesWidth">-2126381041</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28:09"/>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100650.000000 11950.000000 999,'76.000000'-66.000000'0,"4.000000"19.000000"0 ,3.000000 19.000000 0,3.000000 19.000000 0,4.000000 18.000000 0,7.000000 19.000000 0,6.000000 19.000000 0,7.000000 19.000000 0,-3.000000 10.000000 0,-8.000000 4.000000 0,-10.000000 3.000000 0,-9.000000 3.000000 0,-13.000000 3.000000 0,-16.000000 3.000000 0,-15.000000 3.000000 0,-15.000000 4.000000 0,-21.000000 2.000000 0,-25.000000 4.000000 0,-25.000000 3.000000 0,-25.000000 3.000000 0,-15.000000-4.000000 0,-2.000000-8.000000 0,-3.000000-10.000000 0,-3.000000-9.000000 0,4.000000-12.000000 0,13.000000-11.000000 0,12.000000-14.000000 0,13.000000-11.000000 0</inkml:trace>
</inkml:ink>
</file>

<file path=ppt/ink/ink321.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28:09"/>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102750.000000 12000.000000 999,'190.000000'1.000000'0,"-18.000000"4.000000"0 ,-19.000000 3.000000 0,-18.000000 3.000000 0,-14.000000-2.000000 0,-5.000000-6.000000 0,-7.000000-6.000000 0,-5.000000-6.000000 0,-11.000000-6.000000 0,-11.000000-2.000000 0,-14.000000-3.000000 0,-11.000000-3.000000 0</inkml:trace>
</inkml:ink>
</file>

<file path=ppt/ink/ink322.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28:09"/>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102750.000000 12050.000000 999,'0.000000'232.000000'0,"0.000000"-33.000000"0 ,0.000000-35.000000 0,0.000000-34.000000 0,-4.000000-20.000000 0,-5.000000-2.000000 0,-7.000000-3.000000 0,-5.000000-3.000000 0,-3.000000-6.000000 0,4.000000-5.000000 0,3.000000-7.000000 0,3.000000-5.000000 0</inkml:trace>
</inkml:ink>
</file>

<file path=ppt/ink/ink323.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28:10"/>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102850.000000 12800.000000 999,'145.000000'64.000000'0,"-9.000000"-22.000000"0 ,-10.000000-22.000000 0,-8.000000-21.000000 0</inkml:trace>
</inkml:ink>
</file>

<file path=ppt/ink/ink324.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28:10"/>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102450.000000 13900.000000 999,'145.000000'-5.000000'0,"-9.000000"-9.000000"0 ,-10.000000-10.000000 0,-8.000000-8.000000 0,-3.000000-6.000000 0,7.000000 1.000000 0,6.000000-1.000000 0,7.000000 1.000000 0,-6.000000 2.000000 0,-15.000000 7.000000 0,-15.000000 6.000000 0,-16.000000 7.000000 0,-12.000000 5.000000-19,-5.000000 7.000000-41,-7.000000 6.000000-41,-5.000000 7.000000-38</inkml:trace>
</inkml:ink>
</file>

<file path=ppt/ink/ink325.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28:10"/>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104950.000000 11900.000000 999,'-110.000000'282.000000'0,"32.000000"-33.000000"0 ,31.000000-35.000000 0,32.000000-34.000000 0,15.000000-21.000000 0,0.000000-6.000000 0,0.000000-6.000000 0,0.000000-6.000000 0,6.000000-15.000000 0,13.000000-21.000000 0,12.000000-22.000000 0,13.000000-22.000000 0,6.000000-22.000000 0,0.000000-22.000000 0,0.000000-22.000000 0,0.000000-21.000000 0</inkml:trace>
</inkml:ink>
</file>

<file path=ppt/ink/ink326.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28:10"/>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104800.000000 12000.000000 999,'-35.000000'-91.000000'0,"32.000000"19.000000"0 ,31.000000 19.000000 0,32.000000 19.000000 0,25.000000 15.000000 0,23.000000 13.000000 0,22.000000 12.000000 0,22.000000 13.000000 0,4.000000 9.000000 0,-12.000000 6.000000 0,-13.000000 7.000000 0,-12.000000 6.000000 0,-7.000000 9.000000 0,1.000000 13.000000 0,-1.000000 12.000000 0,1.000000 13.000000 0,-17.000000 7.000000 0,-30.000000 4.000000 0,-32.000000 3.000000 0,-30.000000 3.000000 0,-37.000000 1.000000 0,-41.000000 1.000000 0,-40.000000-1.000000 0,-40.000000 1.000000 0,-26.000000-6.000000 0,-9.000000-8.000000 0,-10.000000-10.000000 0,-8.000000-9.000000 0,-3.000000-10.000000 0,7.000000-9.000000 0,6.000000-10.000000 0,7.000000-8.000000 0,18.000000-9.000000-19,31.000000-6.000000-41,32.000000-6.000000-41,31.000000-6.000000-38</inkml:trace>
</inkml:ink>
</file>

<file path=ppt/ink/ink327.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28:11"/>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93600.000000 15350.000000 999,'-93.000000'-29.000000'0,"17.000000"45.000000"0 ,15.000000 43.000000 0,16.000000 45.000000 0,4.000000 22.000000 0,-6.000000 4.000000 0,-6.000000 3.000000 0,-6.000000 3.000000 0,-4.000000-1.000000 0,1.000000-2.000000 0,-1.000000-3.000000 0,1.000000-3.000000 0,2.000000-7.000000 0,7.000000-9.000000 0,6.000000-10.000000 0,7.000000-8.000000 0</inkml:trace>
</inkml:ink>
</file>

<file path=ppt/ink/ink328.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28:11"/>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93950.000000 15150.000000 999,'135.000000'62.000000'0,"-27.000000"26.000000"0 ,-28.000000 24.000000 0,-28.000000 26.000000 0,-18.000000 18.000000 0,-6.000000 13.000000 0,-6.000000 12.000000 0,-6.000000 13.000000 0,-6.000000-4.000000 0,-2.000000-18.000000 0,-3.000000-19.000000 0,-3.000000-18.000000 0,-2.000000-17.000000 0,0.000000-11.000000 0,0.000000-14.000000 0,0.000000-11.000000 0</inkml:trace>
</inkml:ink>
</file>

<file path=ppt/ink/ink329.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28:11"/>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93300.000000 16250.000000 999,'278.000000'-22.000000'0,"-44.000000"6.000000"0 ,-43.000000 7.000000 0,-44.000000 6.000000 0,-32.000000 4.000000-19,-18.000000 4.000000-41,-19.000000 3.000000-41,-18.000000 3.000000-38</inkml:trace>
</inkml:ink>
</file>

<file path=ppt/ink/ink33.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02:40"/>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28100.000000 44500.000000 999,'-44.000000'95.000000'0,"13.000000"-9.000000"0 ,12.000000-10.000000 0,13.000000-8.000000 0,4.000000 7.000000 0,-3.000000 25.000000 0,-3.000000 25.000000 0,-2.000000 25.000000 0,-3.000000 18.000000 0,1.000000 14.000000 0,-1.000000 11.000000 0,1.000000 14.000000 0,-1.000000 0.000000 0,1.000000-8.000000 0,-1.000000-10.000000 0,1.000000-9.000000 0,-1.000000-4.000000 0,1.000000 4.000000 0,-1.000000 3.000000 0,1.000000 3.000000 0,1.000000-16.000000 0,3.000000-34.000000 0,3.000000-35.000000 0,4.000000-33.000000 0,1.000000-36.000000 0,0.000000-33.000000 0,0.000000-35.000000 0,0.000000-34.000000 0,0.000000-21.000000 0,0.000000-6.000000 0,0.000000-6.000000 0,0.000000-6.000000 0,3.000000-12.000000 0,6.000000-15.000000 0,7.000000-15.000000 0,6.000000-16.000000 0,1.000000-13.000000 0,-3.000000-9.000000 0,-3.000000-10.000000 0,-2.000000-8.000000 0,-1.000000-1.000000 0,3.000000 9.000000 0,3.000000 10.000000 0,4.000000 10.000000 0,-1.000000 13.000000 0,-3.000000 19.000000 0,-3.000000 19.000000 0,-2.000000 19.000000 0,-5.000000 15.000000 0,-2.000000 13.000000 0,-3.000000 12.000000 0,-3.000000 13.000000 0,-6.000000 21.000000 0,-5.000000 32.000000 0,-7.000000 31.000000 0,-5.000000 32.000000 0,-3.000000 30.000000 0,4.000000 32.000000 0,3.000000 31.000000 0,3.000000 32.000000 0,-1.000000 16.000000 0,-2.000000 4.000000 0,-3.000000 3.000000 0,-3.000000 3.000000 0,-2.000000-8.000000 0,0.000000-19.000000 0,0.000000-18.000000 0,0.000000-19.000000 0,3.000000-21.000000 0,6.000000-21.000000 0,7.000000-22.000000 0,6.000000-22.000000 0,6.000000-38.000000 0,6.000000-53.000000 0,7.000000-53.000000 0,6.000000-52.000000 0,3.000000-28.000000 0,0.000000 1.000000 0,0.000000-1.000000 0,0.000000 1.000000 0,1.000000-6.000000 0,4.000000-8.000000 0,3.000000-10.000000 0,3.000000-9.000000 0,-2.000000 1.000000 0,-6.000000 13.000000 0,-6.000000 12.000000 0,-6.000000 13.000000 0,-4.000000 15.000000 0,1.000000 19.000000 0,-1.000000 19.000000 0,1.000000 19.000000 0,-9.000000 46.000000 0,-15.000000 76.000000 0,-15.000000 74.000000 0,-16.000000 76.000000 0,-4.000000 33.000000 0,10.000000-5.000000 0,10.000000-7.000000 0,9.000000-5.000000 0,2.000000 21.000000 0,-2.000000 50.000000 0,-3.000000 50.000000 0,-3.000000 50.000000 0,1.000000-2.000000 0,6.000000-53.000000 0,7.000000-53.000000 0,6.000000-52.000000 0,3.000000-45.000000 0,0.000000-34.000000 0,0.000000-35.000000 0,0.000000-33.000000 0,1.000000-33.000000 0,4.000000-27.000000 0,3.000000-28.000000 0,3.000000-28.000000 0,-1.000000-15.000000 0,-2.000000 1.000000 0,-3.000000-1.000000 0,-3.000000 1.000000 0</inkml:trace>
</inkml:ink>
</file>

<file path=ppt/ink/ink330.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28:11"/>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96100.000000 15700.000000 999,'-93.000000'-33.000000'0,"17.000000"34.000000"0 ,15.000000 35.000000 0,16.000000 35.000000 0,12.000000 21.000000 0,9.000000 9.000000 0,10.000000 10.000000 0,10.000000 10.000000 0,5.000000 4.000000 0,4.000000 0.000000 0,3.000000 0.000000 0,3.000000 0.000000 0,1.000000-5.000000 0,1.000000-9.000000 0,-1.000000-10.000000 0,1.000000-8.000000 0,4.000000-17.000000 0,9.000000-21.000000 0,10.000000-22.000000 0,10.000000-22.000000 0,0.000000-19.000000-19,-5.000000-16.000000-41,-7.000000-15.000000-41,-5.000000-15.000000-38</inkml:trace>
</inkml:ink>
</file>

<file path=ppt/ink/ink331.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28:12"/>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96100.000000 15750.000000 999,'4.000000'-96.000000'0,"10.000000"10.000000"0 ,10.000000 10.000000 0,9.000000 9.000000 0,10.000000 9.000000 0,14.000000 9.000000 0,11.000000 10.000000 0,14.000000 10.000000 0,10.000000 10.000000 0,9.000000 13.000000 0,10.000000 12.000000 0,10.000000 13.000000 0,-6.000000 13.000000 0,-18.000000 17.000000 0,-19.000000 15.000000 0,-18.000000 16.000000 0,-17.000000 5.000000 0,-11.000000-2.000000 0,-14.000000-3.000000 0,-11.000000-3.000000 0,-18.000000 2.000000 0,-22.000000 10.000000 0,-22.000000 10.000000 0,-21.000000 9.000000 0,-15.000000-5.000000 0,-6.000000-19.000000 0,-6.000000-18.000000 0,-6.000000-19.000000 0,-1.000000-15.000000 0,7.000000-8.000000 0,6.000000-10.000000 0,7.000000-9.000000 0,27.000000-12.000000 0,51.000000-11.000000 0,49.000000-14.000000 0,51.000000-11.000000 0,30.000000-1.000000 0,14.000000 13.000000 0,11.000000 12.000000 0,14.000000 13.000000 0,-6.000000 12.000000 0,-21.000000 13.000000 0,-22.000000 12.000000 0,-22.000000 13.000000 0,-21.000000 10.000000 0,-18.000000 10.000000 0,-19.000000 10.000000 0,-18.000000 9.000000 0,-25.000000 4.000000 0,-27.000000 1.000000 0,-28.000000-1.000000 0,-28.000000 1.000000 0,-17.000000-6.000000 0,-2.000000-8.000000 0,-3.000000-10.000000 0,-3.000000-9.000000 0,4.000000-10.000000 0,13.000000-9.000000 0,12.000000-10.000000 0,13.000000-8.000000 0</inkml:trace>
</inkml:ink>
</file>

<file path=ppt/ink/ink332.xml><?xml version="1.0" encoding="utf-8"?>
<inkml:ink xmlns:inkml="http://www.w3.org/2003/InkML">
  <annotation type="ScanImages2ExtractSignatures">1</annotation>
  <annotation type="ScanImagesWidth">-2109108288</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28:12"/>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99550.000000 16200.000000 999,'-188.000000'-58.000000'0,"26.000000"34.000000"0 ,24.000000 35.000000 0,26.000000 35.000000 0,16.000000 19.000000 0,10.000000 7.000000 0,10.000000 6.000000 0,9.000000 7.000000 0,10.000000 4.000000 0,14.000000 3.000000 0,11.000000 3.000000 0,14.000000 4.000000 0,14.000000-3.000000 0,20.000000-5.000000 0,18.000000-7.000000 0,20.000000-5.000000 0,14.000000-8.000000 0,14.000000-5.000000 0,11.000000-7.000000 0,14.000000-5.000000 0,-1.000000-9.000000-19,-12.000000-9.000000-41,-13.000000-10.000000-41,-12.000000-8.000000-38</inkml:trace>
</inkml:ink>
</file>

<file path=ppt/ink/ink333.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28:13"/>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100200.000000 15600.000000 999,'262.000000'-40.000000'0,"-24.000000"23.000000"0 ,-26.000000 22.000000 0,-24.000000 22.000000 0,-20.000000 7.000000 0,-11.000000-6.000000 0,-14.000000-6.000000 0,-11.000000-6.000000 0,-15.000000-4.000000 0,-16.000000 1.000000 0,-15.000000-1.000000 0,-15.000000 1.000000 0</inkml:trace>
</inkml:ink>
</file>

<file path=ppt/ink/ink334.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28:13"/>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100650.000000 15500.000000 999,'64.000000'370.000000'0,"-22.000000"-59.000000"0 ,-22.000000-60.000000 0,-21.000000-58.000000 0,-14.000000-33.000000 0,-2.000000-2.000000 0,-3.000000-3.000000 0,-3.000000-3.000000 0,1.000000-12.000000 0,6.000000-18.000000 0,7.000000-19.000000 0,6.000000-18.000000 0</inkml:trace>
</inkml:ink>
</file>

<file path=ppt/ink/ink335.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28:13"/>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100600.000000 16650.000000 999,'412.000000'-25.000000'0,"-74.000000"0.000000"0 ,-76.000000 0.000000 0,-74.000000 0.000000 0,-48.000000 3.000000 0,-18.000000 6.000000 0,-19.000000 7.000000 0,-18.000000 6.000000 0</inkml:trace>
</inkml:ink>
</file>

<file path=ppt/ink/ink336.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28:13"/>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100950.000000 17700.000000 999,'167.000000'-25.000000'0,"-16.000000"0.000000"0 ,-15.000000 0.000000 0,-15.000000 0.000000 0,-6.000000 0.000000 0,7.000000 0.000000 0,6.000000 0.000000 0,7.000000 0.000000 0,-7.000000 3.000000 0,-19.000000 6.000000 0,-18.000000 7.000000 0,-19.000000 6.000000 0</inkml:trace>
</inkml:ink>
</file>

<file path=ppt/ink/ink337.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28:14"/>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103050.000000 15750.000000 999,'-44.000000'106.000000'0,"13.000000"13.000000"0 ,12.000000 12.000000 0,13.000000 13.000000 0,7.000000 4.000000 0,4.000000-3.000000 0,3.000000-3.000000 0,3.000000-2.000000 0,1.000000-8.000000 0,1.000000-8.000000 0,-1.000000-10.000000 0,1.000000-9.000000 0</inkml:trace>
</inkml:ink>
</file>

<file path=ppt/ink/ink338.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28:14"/>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103000.000000 16050.000000 999,'189.000000'-61.000000'0,"-22.000000"28.000000"0 ,-22.000000 28.000000 0,-21.000000 29.000000 0,-15.000000 16.000000 0,-6.000000 7.000000 0,-6.000000 6.000000 0,-6.000000 7.000000 0,-13.000000 4.000000 0,-19.000000 3.000000 0,-18.000000 3.000000 0,-19.000000 4.000000 0,-21.000000 1.000000 0,-21.000000 0.000000 0,-22.000000 0.000000 0,-22.000000 0.000000 0,-18.000000-4.000000 0,-11.000000-5.000000 0,-14.000000-7.000000 0,-11.000000-5.000000 0,-4.000000-9.000000 0,6.000000-9.000000 0,7.000000-10.000000 0,6.000000-8.000000 0</inkml:trace>
</inkml:ink>
</file>

<file path=ppt/ink/ink339.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28:14"/>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104900.000000 16100.000000 999,'112.000000'231.000000'0,"-24.000000"-37.000000"0 ,-26.000000-38.000000 0,-24.000000-37.000000 0,-17.000000-21.000000 0,-5.000000-3.000000 0,-7.000000-3.000000 0,-5.000000-2.000000 0</inkml:trace>
</inkml:ink>
</file>

<file path=ppt/ink/ink34.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02:46"/>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23100.000000 44100.000000 999,'-30.000000'-90.000000'0,"-9.000000"23.000000"0 ,-10.000000 22.000000 0,-8.000000 22.000000 0,-8.000000 13.000000 0,-2.000000 7.000000 0,-3.000000 6.000000 0,-3.000000 7.000000 0,-4.000000 8.000000 0,-3.000000 14.000000 0,-3.000000 11.000000 0,-2.000000 14.000000 0,2.000000 5.000000 0,9.000000 1.000000 0,10.000000-1.000000 0,10.000000 1.000000 0,7.000000-1.000000 0,6.000000 1.000000 0,7.000000-1.000000 0,6.000000 1.000000 0,3.000000-1.000000 0,0.000000 1.000000 0,0.000000-1.000000 0,0.000000 1.000000 0,1.000000-1.000000 0,4.000000 1.000000 0,3.000000-1.000000 0,3.000000 1.000000 0,1.000000 1.000000 0,1.000000 3.000000 0,-1.000000 3.000000 0,1.000000 4.000000 0,1.000000-1.000000 0,3.000000-3.000000 0,3.000000-3.000000 0,4.000000-2.000000 0,1.000000-3.000000 0,0.000000 1.000000 0,0.000000-1.000000 0,0.000000 1.000000 0,0.000000-1.000000 0,0.000000 1.000000 0,0.000000-1.000000 0,0.000000 1.000000 0,0.000000 1.000000 0,0.000000 3.000000 0,0.000000 3.000000 0,0.000000 4.000000 0,3.000000-1.000000 0,6.000000-3.000000 0,7.000000-3.000000 0,6.000000-2.000000 0,1.000000-5.000000 0,-3.000000-2.000000 0,-3.000000-3.000000 0,-2.000000-3.000000 0,0.000000-1.000000 0,7.000000 4.000000 0,6.000000 3.000000 0,7.000000 3.000000 0,0.000000-1.000000 0,-2.000000-2.000000 0,-3.000000-3.000000 0,-3.000000-3.000000 0,-1.000000-4.000000 0,4.000000-3.000000 0,3.000000-3.000000 0,3.000000-2.000000 0,4.000000-6.000000 0,7.000000-6.000000 0,6.000000-6.000000 0,7.000000-6.000000 0,0.000000-1.000000 0,-2.000000 7.000000 0,-3.000000 6.000000 0,-3.000000 7.000000 0,1.000000 0.000000 0,6.000000-2.000000 0,7.000000-3.000000 0,6.000000-3.000000 0,-1.000000-10.000000 0,-5.000000-16.000000 0,-7.000000-15.000000 0,-5.000000-15.000000 0,-4.000000-11.000000 0,0.000000-2.000000 0,0.000000-3.000000 0,0.000000-3.000000 0,-2.000000-4.000000 0,-3.000000-3.000000 0,-3.000000-3.000000 0,-2.000000-2.000000 0,-5.000000-6.000000 0,-2.000000-6.000000 0,-3.000000-6.000000 0,-3.000000-6.000000 0,-2.000000-4.000000 0,0.000000 1.000000 0,0.000000-1.000000 0,0.000000 1.000000 0,-4.000000-3.000000 0,-5.000000-2.000000 0,-7.000000-3.000000 0,-5.000000-3.000000 0,-3.000000-4.000000 0,4.000000-3.000000 0,3.000000-3.000000 0,3.000000-2.000000 0,-1.000000-5.000000 0,-2.000000-2.000000 0,-3.000000-3.000000 0,-3.000000-3.000000 0,-2.000000-6.000000 0,0.000000-5.000000 0,0.000000-7.000000 0,0.000000-5.000000 0,0.000000-1.000000 0,0.000000 6.000000 0,0.000000 7.000000 0,0.000000 6.000000 0,-5.000000 12.000000 0,-9.000000 19.000000 0,-10.000000 19.000000 0,-8.000000 19.000000 0,-8.000000 10.000000 0,-2.000000 4.000000 0,-3.000000 3.000000 0,-3.000000 3.000000 0,-2.000000 3.000000 0,0.000000 3.000000 0,0.000000 3.000000 0,0.000000 4.000000 0,0.000000 1.000000 0,0.000000 0.000000 0,0.000000 0.000000 0,0.000000 0.000000 0</inkml:trace>
</inkml:ink>
</file>

<file path=ppt/ink/ink340.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28:14"/>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104850.000000 15600.000000 999,'128.000000'-68.000000'0,"6.000000"17.000000"0 ,7.000000 15.000000 0,6.000000 16.000000 0,7.000000 15.000000 0,10.000000 16.000000 0,10.000000 15.000000 0,9.000000 17.000000 0,-2.000000 13.000000 0,-12.000000 13.000000 0,-13.000000 12.000000 0,-12.000000 13.000000 0,-24.000000 10.000000 0,-34.000000 10.000000 0,-35.000000 10.000000 0,-33.000000 9.000000 0,-43.000000 7.000000 0,-50.000000 7.000000 0,-50.000000 6.000000 0,-50.000000 7.000000 0,-32.000000-7.000000 0,-11.000000-19.000000 0,-14.000000-18.000000 0,-11.000000-19.000000 0,10.000000-21.000000 0,34.000000-21.000000 0,35.000000-22.000000 0,35.000000-22.000000 0</inkml:trace>
</inkml:ink>
</file>

<file path=ppt/ink/ink341.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28:17"/>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94000.000000 19150.000000 999,'-11.000000'-113.000000'0,"-22.000000"76.000000"0 ,-22.000000 74.000000 0,-21.000000 76.000000 0,-14.000000 40.000000 0,-2.000000 6.000000 0,-3.000000 7.000000 0,-3.000000 6.000000 0,2.000000-2.000000 0,10.000000-9.000000 0,10.000000-10.000000 0,9.000000-8.000000 0,9.000000-14.000000 0,9.000000-15.000000 0,10.000000-15.000000 0,10.000000-16.000000 0,5.000000-12.000000 0,4.000000-5.000000 0,3.000000-7.000000 0,3.000000-5.000000 0</inkml:trace>
</inkml:ink>
</file>

<file path=ppt/ink/ink342.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28:17"/>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93550.000000 18750.000000 999,'165.000000'62.000000'0,"-18.000000"26.000000"0 ,-19.000000 24.000000 0,-18.000000 26.000000 0,-14.000000 15.000000 0,-5.000000 6.000000 0,-7.000000 7.000000 0,-5.000000 6.000000 0,-11.000000 1.000000 0,-11.000000-3.000000 0,-14.000000-3.000000 0,-11.000000-2.000000 0,-7.000000-11.000000 0,0.000000-15.000000 0,0.000000-15.000000 0,0.000000-16.000000 0,-4.000000-15.000000 0,-5.000000-11.000000 0,-7.000000-14.000000 0,-5.000000-11.000000 0</inkml:trace>
</inkml:ink>
</file>

<file path=ppt/ink/ink343.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28:17"/>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93300.000000 20150.000000 999,'190.000000'-19.000000'0,"-18.000000"13.000000"0 ,-19.000000 12.000000 0,-18.000000 13.000000 0,-10.000000 4.000000 0,0.000000-3.000000 0,0.000000-3.000000 0,0.000000-2.000000 0,-8.000000-5.000000 0,-16.000000-2.000000 0,-15.000000-3.000000 0,-15.000000-3.000000 0</inkml:trace>
</inkml:ink>
</file>

<file path=ppt/ink/ink344.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28:19"/>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97100.000000 19400.000000 999,'35.000000'-111.000000'0,"-27.000000"28.000000"0 ,-28.000000 28.000000 0,-28.000000 29.000000 0,-20.000000 19.000000 0,-8.000000 14.000000 0,-10.000000 11.000000 0,-9.000000 14.000000 0,-4.000000 7.000000 0,4.000000 3.000000 0,3.000000 3.000000 0,3.000000 4.000000 0,6.000000 4.000000 0,9.000000 6.000000 0,10.000000 7.000000 0,10.000000 6.000000 0,8.000000 7.000000 0,10.000000 10.000000 0,10.000000 10.000000 0,9.000000 9.000000 0,10.000000 4.000000 0,14.000000 1.000000 0,11.000000-1.000000 0,14.000000 1.000000 0,13.000000-6.000000 0,16.000000-8.000000 0,15.000000-10.000000 0,17.000000-9.000000 0,8.000000-12.000000 0,4.000000-11.000000 0,3.000000-14.000000 0,3.000000-11.000000 0,1.000000-12.000000 0,1.000000-9.000000 0,-1.000000-10.000000 0,1.000000-8.000000 0,-4.000000-6.000000 0,-6.000000 1.000000 0,-6.000000-1.000000 0,-6.000000 1.000000 0</inkml:trace>
</inkml:ink>
</file>

<file path=ppt/ink/ink345.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28:22"/>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99150.000000 19250.000000 999,'-4.000000'328.000000'0,"-5.000000"-44.000000"0 ,-7.000000-43.000000 0,-5.000000-44.000000 0,-3.000000-27.000000 0,4.000000-9.000000 0,3.000000-10.000000 0,3.000000-8.000000 0,3.000000-15.000000 0,3.000000-19.000000 0,3.000000-18.000000 0,4.000000-19.000000 0</inkml:trace>
</inkml:ink>
</file>

<file path=ppt/ink/ink346.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28:23"/>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99100.000000 19300.000000 999,'185.000000'6.000000'0,"-27.000000"13.000000"0 ,-28.000000 12.000000 0,-28.000000 13.000000 0,-12.000000 9.000000 0,7.000000 6.000000 0,6.000000 7.000000 0,7.000000 6.000000 0,-9.000000 1.000000 0,-21.000000-3.000000 0,-22.000000-3.000000 0,-22.000000-2.000000 0,-29.000000-1.000000 0,-33.000000 3.000000 0,-35.000000 3.000000 0,-34.000000 4.000000 0,-16.000000-4.000000 0,3.000000-9.000000 0,3.000000-10.000000 0,4.000000-8.000000 0,7.000000-8.000000 0,13.000000-2.000000 0,12.000000-3.000000 0,13.000000-3.000000 0,18.000000-2.000000 0,26.000000 0.000000 0,24.000000 0.000000 0,26.000000 0.000000 0,19.000000-4.000000 0,17.000000-5.000000 0,15.000000-7.000000 0,16.000000-5.000000 0,9.000000-4.000000 0,3.000000 0.000000 0,3.000000 0.000000 0,4.000000 0.000000 0,-10.000000 4.000000 0,-22.000000 10.000000 0,-22.000000 10.000000 0,-21.000000 9.000000 0,-20.000000 7.000000 0,-15.000000 7.000000 0,-15.000000 6.000000 0,-16.000000 7.000000 0,-18.000000 2.000000 0,-18.000000 1.000000 0,-19.000000-1.000000 0,-18.000000 1.000000 0,-10.000000-4.000000 0,0.000000-6.000000 0,0.000000-6.000000 0,0.000000-6.000000 0,6.000000-9.000000 0,13.000000-8.000000 0,12.000000-10.000000 0,13.000000-9.000000 0</inkml:trace>
</inkml:ink>
</file>

<file path=ppt/ink/ink347.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28:23"/>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101400.000000 20200.000000 999,'23.000000'-160.000000'0,"-3.000000"32.000000"0 ,-3.000000 31.000000 0,-2.000000 32.000000 0,-3.000000 36.000000 0,1.000000 45.000000 0,-1.000000 43.000000 0,1.000000 45.000000 0,-4.000000 22.000000 0,-6.000000 4.000000 0,-6.000000 3.000000 0,-6.000000 3.000000 0,-4.000000-2.000000 0,1.000000-6.000000 0,-1.000000-6.000000 0,1.000000-6.000000 0</inkml:trace>
</inkml:ink>
</file>

<file path=ppt/ink/ink348.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28:23"/>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101400.000000 19450.000000 999,'190.000000'7.000000'0,"-18.000000"17.000000"0 ,-19.000000 15.000000 0,-18.000000 16.000000 0,-14.000000 9.000000 0,-5.000000 3.000000 0,-7.000000 3.000000 0,-5.000000 4.000000 0,-15.000000 1.000000 0,-22.000000 0.000000 0,-22.000000 0.000000 0,-21.000000 0.000000 0,-24.000000 3.000000 0,-25.000000 6.000000 0,-25.000000 7.000000 0,-25.000000 6.000000 0,-16.000000-2.000000 0,-6.000000-9.000000 0,-6.000000-10.000000 0,-6.000000-8.000000 0,-1.000000-9.000000 0,7.000000-6.000000 0,6.000000-6.000000 0,7.000000-6.000000 0</inkml:trace>
</inkml:ink>
</file>

<file path=ppt/ink/ink349.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28:24"/>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103650.000000 19200.000000 999,'125.000000'-44.000000'0,"0.000000"13.000000"0 ,0.000000 12.000000 0,0.000000 13.000000 0,-4.000000 7.000000 0,-5.000000 4.000000 0,-7.000000 3.000000 0,-5.000000 3.000000 0,-11.000000 1.000000 0,-11.000000 1.000000 0,-14.000000-1.000000 0,-11.000000 1.000000 0</inkml:trace>
</inkml:ink>
</file>

<file path=ppt/ink/ink35.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02:47"/>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27950.000000 44150.000000 999,'-7.000000'-90.000000'0,"-11.000000"23.000000"0 ,-14.000000 22.000000 0,-11.000000 22.000000 0,-7.000000 12.000000 0,0.000000 3.000000 0,0.000000 3.000000 0,0.000000 4.000000 0,0.000000 4.000000 0,0.000000 6.000000 0,0.000000 7.000000 0,0.000000 6.000000 0,0.000000 4.000000 0,0.000000 4.000000 0,0.000000 3.000000 0,0.000000 3.000000 0,1.000000 4.000000 0,4.000000 7.000000 0,3.000000 6.000000 0,3.000000 7.000000 0,-1.000000 5.000000 0,-2.000000 7.000000 0,-3.000000 6.000000 0,-3.000000 7.000000 0,2.000000 7.000000 0,10.000000 9.000000 0,10.000000 10.000000 0,9.000000 10.000000 0,4.000000 4.000000 0,1.000000 0.000000 0,-1.000000 0.000000 0,1.000000 0.000000 0,1.000000 1.000000 0,3.000000 4.000000 0,3.000000 3.000000 0,4.000000 3.000000 0,1.000000-1.000000 0,0.000000-2.000000 0,0.000000-3.000000 0,0.000000-3.000000 0,1.000000-4.000000 0,4.000000-3.000000 0,3.000000-3.000000 0,3.000000-2.000000 0,4.000000-5.000000 0,7.000000-2.000000 0,6.000000-3.000000 0,7.000000-3.000000 0,0.000000-9.000000 0,-2.000000-11.000000 0,-3.000000-14.000000 0,-3.000000-11.000000 0,1.000000-7.000000 0,6.000000 0.000000 0,7.000000 0.000000 0,6.000000 0.000000 0,3.000000-5.000000 0,0.000000-9.000000 0,0.000000-10.000000 0,0.000000-8.000000 0,3.000000-6.000000 0,6.000000 1.000000 0,7.000000-1.000000 0,6.000000 1.000000 0,3.000000-1.000000 0,0.000000 1.000000 0,0.000000-1.000000 0,0.000000 1.000000 0,-2.000000-3.000000 0,-3.000000-2.000000 0,-3.000000-3.000000 0,-2.000000-3.000000 0,-3.000000-7.000000 0,1.000000-9.000000 0,-1.000000-10.000000 0,1.000000-8.000000 0,-3.000000-9.000000 0,-2.000000-6.000000 0,-3.000000-6.000000 0,-3.000000-6.000000 0,-2.000000-6.000000 0,0.000000-2.000000 0,0.000000-3.000000 0,0.000000-3.000000 0,-5.000000-2.000000 0,-9.000000 0.000000 0,-10.000000 0.000000 0,-8.000000 0.000000 0,-6.000000-2.000000 0,1.000000-3.000000 0,-1.000000-3.000000 0,1.000000-2.000000 0,-3.000000-6.000000 0,-2.000000-6.000000 0,-3.000000-6.000000 0,-3.000000-6.000000 0,-6.000000-10.000000 0,-5.000000-12.000000 0,-7.000000-13.000000 0,-5.000000-12.000000 0,-3.000000-4.000000 0,4.000000 7.000000 0,3.000000 6.000000 0,3.000000 7.000000 0,-1.000000 5.000000 0,-2.000000 7.000000 0,-3.000000 6.000000 0,-3.000000 7.000000 0,-7.000000 10.000000 0,-9.000000 16.000000 0,-10.000000 15.000000 0,-8.000000 17.000000 0,-8.000000 8.000000 0,-2.000000 4.000000 0,-3.000000 3.000000 0,-3.000000 3.000000 0,1.000000-1.000000 0,6.000000-2.000000 0,7.000000-3.000000 0,6.000000-3.000000 0,7.000000-2.000000 0,10.000000 0.000000 0,10.000000 0.000000 0,9.000000 0.000000 0</inkml:trace>
</inkml:ink>
</file>

<file path=ppt/ink/ink350.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28:24"/>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103700.000000 19050.000000 999,'0.000000'220.000000'0,"0.000000"-9.000000"0 ,0.000000-10.000000 0,0.000000-8.000000 0,0.000000-11.000000 0,0.000000-8.000000 0,0.000000-10.000000 0,0.000000-9.000000 0,0.000000-16.000000 0,0.000000-22.000000 0,0.000000-22.000000 0,0.000000-21.000000 0</inkml:trace>
</inkml:ink>
</file>

<file path=ppt/ink/ink351.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28:24"/>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103750.000000 20200.000000 999,'204.000000'-19.000000'0,"-40.000000"13.000000"0 ,-40.000000 12.000000 0,-41.000000 13.000000 0,-21.000000 4.000000 0,1.000000-3.000000 0,-1.000000-3.000000 0,1.000000-2.000000 0</inkml:trace>
</inkml:ink>
</file>

<file path=ppt/ink/ink352.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28:24"/>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103900.000000 21100.000000 999,'121.000000'42.000000'0,"-5.000000"-16.000000"0 ,-7.000000-15.000000 0,-5.000000-15.000000 0,0.000000-11.000000 0,10.000000-2.000000 0,10.000000-3.000000 0,9.000000-3.000000 0,1.000000-2.000000 0,-6.000000 0.000000 0,-6.000000 0.000000 0,-6.000000 0.000000 0</inkml:trace>
</inkml:ink>
</file>

<file path=ppt/ink/ink353.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28:24"/>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105800.000000 19400.000000 999,'25.000000'-71.000000'0,"0.000000"60.000000"0 ,0.000000 60.000000 0,0.000000 59.000000 0,-4.000000 34.000000 0,-5.000000 9.000000 0,-7.000000 10.000000 0,-5.000000 10.000000 0,-4.000000 0.000000 0,0.000000-5.000000 0,0.000000-7.000000 0,0.000000-5.000000 0,0.000000-12.000000 0,0.000000-16.000000 0,0.000000-15.000000 0,0.000000-15.000000 0</inkml:trace>
</inkml:ink>
</file>

<file path=ppt/ink/ink354.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28:25"/>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105650.000000 19400.000000 999,'104.000000'-43.000000'0,"10.000000"17.000000"0 ,10.000000 15.000000 0,9.000000 16.000000 0,2.000000 15.000000 0,-2.000000 16.000000 0,-3.000000 15.000000 0,-3.000000 17.000000 0,-6.000000 11.000000 0,-5.000000 10.000000 0,-7.000000 10.000000 0,-5.000000 9.000000 0,-15.000000 4.000000 0,-22.000000 1.000000 0,-22.000000-1.000000 0,-21.000000 1.000000 0,-26.000000-1.000000 0,-28.000000 1.000000 0,-28.000000-1.000000 0,-27.000000 1.000000 0,-25.000000-6.000000 0,-18.000000-8.000000 0,-19.000000-10.000000 0,-18.000000-9.000000 0,4.000000-12.000000 0,28.000000-11.000000 0,28.000000-14.000000 0,29.000000-11.000000 0,13.000000-9.000000-19,1.000000-3.000000-41,-1.000000-3.000000-41,1.000000-2.000000-38</inkml:trace>
</inkml:ink>
</file>

<file path=ppt/ink/ink355.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28:25"/>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96500.000000 22650.000000 999,'-140.000000'240.000000'0,"23.000000"-18.000000"0 ,22.000000-19.000000 0,22.000000-18.000000 0,12.000000-12.000000 0,3.000000-3.000000 0,3.000000-3.000000 0,4.000000-2.000000 0,4.000000-8.000000 0,6.000000-8.000000 0,7.000000-10.000000 0,6.000000-9.000000 0</inkml:trace>
</inkml:ink>
</file>

<file path=ppt/ink/ink356.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28:25"/>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96850.000000 22700.000000 999,'93.000000'-36.000000'0,"-11.000000"28.000000"0 ,-14.000000 28.000000 0,-11.000000 29.000000 0,-9.000000 26.000000 0,-3.000000 25.000000 0,-3.000000 25.000000 0,-2.000000 25.000000 0,-5.000000 14.000000 0,-2.000000 3.000000 0,-3.000000 3.000000 0,-3.000000 4.000000 0,-2.000000-6.000000 0,0.000000-11.000000 0,0.000000-14.000000 0,0.000000-11.000000 0</inkml:trace>
</inkml:ink>
</file>

<file path=ppt/ink/ink357.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28:25"/>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96550.000000 23750.000000 999,'137.000000'-41.000000'0,"-24.000000"19.000000"0 ,-26.000000 19.000000 0,-24.000000 19.000000 0,-12.000000 9.000000-19,4.000000 0.000000-41,3.000000 0.000000-41,3.000000 0.000000-38</inkml:trace>
</inkml:ink>
</file>

<file path=ppt/ink/ink358.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28:26"/>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99150.000000 23400.000000 999,'31.000000'-135.000000'0,"-37.000000"32.000000"0 ,-38.000000 31.000000 0,-37.000000 32.000000 0,-15.000000 24.000000 0,10.000000 19.000000 0,10.000000 19.000000 0,9.000000 19.000000 0,-1.000000 18.000000 0,-8.000000 19.000000 0,-10.000000 19.000000 0,-9.000000 19.000000 0,4.000000 7.000000 0,19.000000-3.000000 0,19.000000-3.000000 0,19.000000-2.000000 0,16.000000-6.000000 0,17.000000-6.000000 0,15.000000-6.000000 0,16.000000-6.000000 0,15.000000-10.000000 0,16.000000-12.000000 0,15.000000-13.000000 0,17.000000-12.000000 0,8.000000-12.000000 0,4.000000-8.000000 0,3.000000-10.000000 0,3.000000-9.000000 0,1.000000-9.000000 0,1.000000-5.000000 0,-1.000000-7.000000 0,1.000000-5.000000 0,-9.000000-4.000000-19,-15.000000 0.000000-41,-15.000000 0.000000-41,-16.000000 0.000000-38</inkml:trace>
</inkml:ink>
</file>

<file path=ppt/ink/ink359.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28:28"/>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100600.000000 22800.000000 999,'20.000000'243.000000'0,"-9.000000"-11.000000"0 ,-10.000000-14.000000 0,-8.000000-11.000000 0,-6.000000-12.000000 0,1.000000-9.000000 0,-1.000000-10.000000 0,1.000000-8.000000 0,1.000000-17.000000 0,3.000000-21.000000 0,3.000000-22.000000 0,4.000000-22.000000 0</inkml:trace>
</inkml:ink>
</file>

<file path=ppt/ink/ink36.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02:49"/>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33800.000000 40500.000000 999,'132.000000'39.000000'0,"17.000000"-22.000000"0 ,15.000000-22.000000 0,16.000000-21.000000 0,7.000000-14.000000 0,1.000000-2.000000 0,-1.000000-3.000000 0,1.000000-3.000000 0,-6.000000 4.000000 0,-8.000000 13.000000 0,-10.000000 12.000000 0,-9.000000 13.000000 0,-13.000000 6.000000 0,-16.000000 0.000000 0,-15.000000 0.000000 0,-15.000000 0.000000 0,-12.000000 0.000000 0,-6.000000 0.000000 0,-6.000000 0.000000 0,-6.000000 0.000000 0,-29.000000-4.000000 0,-49.000000-5.000000 0,-51.000000-7.000000 0,-49.000000-5.000000 0,-31.000000 5.000000 0,-8.000000 19.000000 0,-10.000000 19.000000 0,-9.000000 19.000000 0,-7.000000 9.000000 0,-3.000000 0.000000 0,-3.000000 0.000000 0,-2.000000 0.000000 0,0.000000-7.000000 0,7.000000-11.000000 0,6.000000-14.000000 0,7.000000-11.000000 0,13.000000-9.000000 0,22.000000-3.000000 0,22.000000-3.000000 0,23.000000-2.000000 0,13.000000-5.000000 0,6.000000-2.000000 0,7.000000-3.000000 0,6.000000-3.000000 0,18.000000 1.000000 0,32.000000 6.000000 0,31.000000 7.000000 0,32.000000 6.000000 0,15.000000 4.000000 0,0.000000 4.000000 0,0.000000 3.000000 0,0.000000 3.000000 0</inkml:trace>
</inkml:ink>
</file>

<file path=ppt/ink/ink360.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28:28"/>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100500.000000 22950.000000 999,'75.000000'-85.000000'0,"0.000000"32.000000"0 ,0.000000 31.000000 0,0.000000 32.000000 0,0.000000 21.000000 0,0.000000 13.000000 0,0.000000 12.000000 0,0.000000 13.000000 0,-8.000000 6.000000 0,-16.000000 0.000000 0,-15.000000 0.000000 0,-15.000000 0.000000 0,-12.000000-2.000000 0,-6.000000-3.000000 0,-6.000000-3.000000 0,-6.000000-2.000000 0,-10.000000-5.000000 0,-12.000000-2.000000 0,-13.000000-3.000000 0,-12.000000-3.000000 0,-9.000000-6.000000 0,-2.000000-5.000000 0,-3.000000-7.000000 0,-3.000000-5.000000 0,26.000000-6.000000 0,56.000000-3.000000 0,57.000000-3.000000 0,56.000000-2.000000 0,23.000000-1.000000 0,-9.000000 3.000000 0,-10.000000 3.000000 0,-8.000000 4.000000 0,-17.000000 5.000000 0,-21.000000 10.000000 0,-22.000000 10.000000 0,-22.000000 9.000000 0,-27.000000 9.000000 0,-31.000000 9.000000 0,-31.000000 10.000000 0,-31.000000 10.000000 0,-20.000000-1.000000 0,-5.000000-9.000000 0,-7.000000-10.000000 0,-5.000000-8.000000 0,-1.000000-12.000000 0,6.000000-12.000000 0,7.000000-13.000000 0,6.000000-12.000000 0</inkml:trace>
</inkml:ink>
</file>

<file path=ppt/ink/ink361.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28:29"/>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101950.000000 22850.000000 999,'259.000000'-41.000000'0,"-31.000000"19.000000"0 ,-31.000000 19.000000 0,-31.000000 19.000000 0,-23.000000 5.000000 0,-11.000000-5.000000 0,-14.000000-7.000000 0,-11.000000-5.000000 0,-20.000000 2.000000 0,-24.000000 13.000000 0,-26.000000 12.000000 0,-24.000000 13.000000 0,-23.000000 1.000000 0,-18.000000-9.000000 0,-19.000000-10.000000 0,-18.000000-8.000000 0</inkml:trace>
</inkml:ink>
</file>

<file path=ppt/ink/ink362.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28:29"/>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102400.000000 22900.000000 999,'-22.000000'190.000000'0,"6.000000"-18.000000"0 ,7.000000-19.000000 0,6.000000-18.000000 0,3.000000-7.000000 0,0.000000 6.000000 0,0.000000 7.000000 0,0.000000 6.000000 0,-2.000000-5.000000 0,-3.000000-16.000000 0,-3.000000-15.000000 0,-2.000000-15.000000 0</inkml:trace>
</inkml:ink>
</file>

<file path=ppt/ink/ink363.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28:29"/>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102300.000000 23750.000000 999,'121.000000'0.000000'0,"-5.000000"0.000000"0 ,-7.000000 0.000000 0,-5.000000 0.000000 0,-8.000000 0.000000 0,-5.000000 0.000000 0,-7.000000 0.000000 0,-5.000000 0.000000 0</inkml:trace>
</inkml:ink>
</file>

<file path=ppt/ink/ink364.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28:29"/>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102300.000000 24500.000000 999,'192.000000'40.000000'0,"-16.000000"-18.000000"0 ,-15.000000-19.000000 0,-15.000000-18.000000 0,-11.000000-9.000000 0,-2.000000 4.000000 0,-3.000000 3.000000 0,-3.000000 3.000000 0,-12.000000 1.000000-19,-18.000000 1.000000-41,-19.000000-1.000000-41,-18.000000 1.000000-38</inkml:trace>
</inkml:ink>
</file>

<file path=ppt/ink/ink365.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28:30"/>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104150.000000 23050.000000 999,'0.000000'-74.000000'0,"0.000000"54.000000"0 ,0.000000 53.000000 0,0.000000 53.000000 0,0.000000 32.000000 0,0.000000 14.000000 0,0.000000 11.000000 0,0.000000 14.000000 0,0.000000 2.000000 0,0.000000-6.000000 0,0.000000-6.000000 0,0.000000-6.000000 0,1.000000-12.000000 0,4.000000-15.000000 0,3.000000-15.000000 0,3.000000-16.000000 0</inkml:trace>
</inkml:ink>
</file>

<file path=ppt/ink/ink366.xml><?xml version="1.0" encoding="utf-8"?>
<inkml:ink xmlns:inkml="http://www.w3.org/2003/InkML">
  <annotation type="ScanImages2ExtractSignatures">1</annotation>
  <annotation type="ScanImagesWidth">11</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28:30"/>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104100.000000 23100.000000 999,'209.000000'-36.000000'0,"-31.000000"28.000000"0 ,-31.000000 28.000000 0,-31.000000 29.000000 0,-21.000000 16.000000 0,-9.000000 7.000000 0,-10.000000 6.000000 0,-8.000000 7.000000 0,-15.000000 2.000000 0,-19.000000 1.000000 0,-18.000000-1.000000 0,-19.000000 1.000000 0,-21.000000-3.000000 0,-21.000000-2.000000 0,-22.000000-3.000000 0,-22.000000-3.000000 0,-13.000000-6.000000 0,-3.000000-5.000000 0,-3.000000-7.000000 0,-2.000000-5.000000 0,5.000000-11.000000 0,16.000000-11.000000 0,15.000000-14.000000 0,17.000000-11.000000 0</inkml:trace>
</inkml:ink>
</file>

<file path=ppt/ink/ink367.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28:30"/>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105950.000000 22400.000000 999,'-46.000000'257.000000'0,"10.000000"-33.000000"0 ,10.000000-35.000000 0,9.000000-34.000000 0,6.000000-20.000000 0,3.000000-2.000000 0,3.000000-3.000000 0,4.000000-3.000000 0,1.000000-9.000000 0,0.000000-11.000000 0,0.000000-14.000000 0,0.000000-11.000000 0</inkml:trace>
</inkml:ink>
</file>

<file path=ppt/ink/ink368.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28:30"/>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105600.000000 22300.000000 999,'143.000000'-16.000000'0,"-11.000000"19.000000"0 ,-14.000000 19.000000 0,-11.000000 19.000000 0,-9.000000 13.000000 0,-3.000000 10.000000 0,-3.000000 10.000000 0,-2.000000 9.000000 0,-11.000000 6.000000 0,-15.000000 3.000000 0,-15.000000 3.000000 0,-16.000000 4.000000 0,-18.000000 2.000000 0,-18.000000 4.000000 0,-19.000000 3.000000 0,-18.000000 3.000000 0,-23.000000-1.000000 0,-24.000000-2.000000 0,-26.000000-3.000000 0,-24.000000-3.000000 0,-13.000000-7.000000 0,0.000000-9.000000 0,0.000000-10.000000 0,0.000000-8.000000 0,12.000000-12.000000 0,26.000000-12.000000 0,24.000000-13.000000 0,26.000000-12.000000 0</inkml:trace>
</inkml:ink>
</file>

<file path=ppt/ink/ink369.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28:32"/>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97950.000000 26000.000000 999,'-54.000000'237.000000'0,"-5.000000"-24.000000"0 ,-7.000000-26.000000 0,-5.000000-24.000000 0,-3.000000-17.000000 0,4.000000-5.000000 0,3.000000-7.000000 0,3.000000-5.000000 0,4.000000-9.000000 0,7.000000-9.000000 0,6.000000-10.000000 0,7.000000-8.000000 0</inkml:trace>
</inkml:ink>
</file>

<file path=ppt/ink/ink37.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02:51"/>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19250.000000 48300.000000 999,'-96.000000'-68.000000'0,"10.000000"17.000000"0 ,10.000000 15.000000 0,9.000000 16.000000 0,2.000000 12.000000 0,-2.000000 9.000000 0,-3.000000 10.000000 0,-3.000000 10.000000 0,-2.000000 7.000000 0,0.000000 6.000000 0,0.000000 7.000000 0,0.000000 6.000000 0,4.000000 1.000000 0,10.000000-3.000000 0,10.000000-3.000000 0,9.000000-2.000000 0,2.000000-3.000000 0,-2.000000 1.000000 0,-3.000000-1.000000 0,-3.000000 1.000000 0,-1.000000 2.000000 0,4.000000 7.000000 0,3.000000 6.000000 0,3.000000 7.000000 0,3.000000 0.000000 0,3.000000-2.000000 0,3.000000-3.000000 0,4.000000-3.000000 0,2.000000-2.000000 0,4.000000 0.000000 0,3.000000 0.000000 0,3.000000 0.000000 0,1.000000 0.000000 0,1.000000 0.000000 0,-1.000000 0.000000 0,1.000000 0.000000 0,1.000000 1.000000 0,3.000000 4.000000 0,3.000000 3.000000 0,4.000000 3.000000 0,1.000000 1.000000 0,0.000000 1.000000 0,0.000000-1.000000 0,0.000000 1.000000 0,1.000000-1.000000 0,4.000000 1.000000 0,3.000000-1.000000 0,3.000000 1.000000 0,3.000000-3.000000 0,3.000000-2.000000 0,3.000000-3.000000 0,4.000000-3.000000 0,4.000000-1.000000 0,6.000000 4.000000 0,7.000000 3.000000 0,6.000000 3.000000 0,7.000000-5.000000 0,10.000000-12.000000 0,10.000000-13.000000 0,9.000000-12.000000 0,1.000000-10.000000 0,-6.000000-6.000000 0,-6.000000-6.000000 0,-6.000000-6.000000 0,-4.000000-4.000000 0,1.000000 1.000000 0,-1.000000-1.000000 0,1.000000 1.000000 0,-3.000000-3.000000 0,-2.000000-2.000000 0,-3.000000-3.000000 0,-3.000000-3.000000 0,-2.000000-4.000000 0,0.000000-3.000000 0,0.000000-3.000000 0,0.000000-2.000000 0,-2.000000-5.000000 0,-3.000000-2.000000 0,-3.000000-3.000000 0,-2.000000-3.000000 0,-3.000000-6.000000 0,1.000000-5.000000 0,-1.000000-7.000000 0,1.000000-5.000000 0,-3.000000-1.000000 0,-2.000000 6.000000 0,-3.000000 7.000000 0,-3.000000 6.000000 0,-4.000000 3.000000 0,-3.000000 0.000000 0,-3.000000 0.000000 0,-2.000000 0.000000 0,-6.000000 0.000000 0,-6.000000 0.000000 0,-6.000000 0.000000 0,-6.000000 0.000000 0,-6.000000-2.000000 0,-2.000000-3.000000 0,-3.000000-3.000000 0,-3.000000-2.000000 0,-6.000000-3.000000 0,-5.000000 1.000000 0,-7.000000-1.000000 0,-5.000000 1.000000 0,-3.000000-1.000000 0,4.000000 1.000000 0,3.000000-1.000000 0,3.000000 1.000000 0</inkml:trace>
</inkml:ink>
</file>

<file path=ppt/ink/ink370.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28:32"/>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97950.000000 25950.000000 999,'71.000000'-102.000000'0,"-5.000000"47.000000"0 ,-7.000000 47.000000 0,-5.000000 48.000000 0,-4.000000 35.000000 0,0.000000 25.000000 0,0.000000 25.000000 0,0.000000 25.000000 0,-4.000000 10.000000 0,-5.000000-2.000000 0,-7.000000-3.000000 0,-5.000000-3.000000 0,-8.000000-6.000000 0,-5.000000-5.000000 0,-7.000000-7.000000 0,-5.000000-5.000000 0,-3.000000-14.000000 0,4.000000-18.000000 0,3.000000-19.000000 0,3.000000-18.000000 0</inkml:trace>
</inkml:ink>
</file>

<file path=ppt/ink/ink371.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28:32"/>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97700.000000 26900.000000 999,'121.000000'46.000000'0,"-5.000000"-5.000000"0 ,-7.000000-7.000000 0,-5.000000-5.000000 0,-11.000000-8.000000 0,-11.000000-5.000000 0,-14.000000-7.000000 0,-11.000000-5.000000 0</inkml:trace>
</inkml:ink>
</file>

<file path=ppt/ink/ink372.xml><?xml version="1.0" encoding="utf-8"?>
<inkml:ink xmlns:inkml="http://www.w3.org/2003/InkML">
  <annotation type="ScanImages2ExtractSignatures">1</annotation>
  <annotation type="ScanImagesWidth">21</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28:33"/>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100500.000000 26750.000000 999,'-190.000000'-36.000000'0,"23.000000"28.000000"0 ,22.000000 28.000000 0,22.000000 29.000000 0,13.000000 18.000000 0,7.000000 9.000000 0,6.000000 10.000000 0,7.000000 10.000000 0,11.000000 5.000000 0,20.000000 4.000000 0,18.000000 3.000000 0,20.000000 3.000000 0,17.000000-4.000000 0,20.000000-8.000000 0,18.000000-10.000000 0,20.000000-9.000000 0,14.000000-10.000000 0,14.000000-9.000000 0,11.000000-10.000000 0,14.000000-8.000000 0,8.000000-12.000000 0,7.000000-12.000000 0,6.000000-13.000000 0,7.000000-12.000000 0,-4.000000-9.000000 0,-12.000000-2.000000 0,-13.000000-3.000000 0,-12.000000-3.000000 0</inkml:trace>
</inkml:ink>
</file>

<file path=ppt/ink/ink373.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28:34"/>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101650.000000 26550.000000 999,'193.000000'65.000000'0,"-11.000000"-18.000000"0 ,-14.000000-19.000000 0,-11.000000-18.000000 0,-12.000000-14.000000 0,-9.000000-5.000000 0,-10.000000-7.000000 0,-8.000000-5.000000 0</inkml:trace>
</inkml:ink>
</file>

<file path=ppt/ink/ink374.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28:34"/>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101500.000000 26550.000000 999,'46.000000'100.000000'0,"-5.000000"0.000000"0 ,-7.000000 0.000000 0,-5.000000 0.000000 0,-6.000000 3.000000 0,-3.000000 6.000000 0,-3.000000 7.000000 0,-2.000000 6.000000 0,-5.000000 1.000000 0,-2.000000-3.000000 0,-3.000000-3.000000 0,-3.000000-2.000000 0,-2.000000-9.000000 0,0.000000-12.000000 0,0.000000-13.000000 0,0.000000-12.000000 0</inkml:trace>
</inkml:ink>
</file>

<file path=ppt/ink/ink375.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28:35"/>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101650.000000 27300.000000 999,'189.000000'21.000000'0,"-22.000000"-5.000000"0 ,-22.000000-7.000000 0,-21.000000-5.000000 0,-18.000000-3.000000 0,-12.000000 4.000000 0,-13.000000 3.000000 0,-12.000000 3.000000 0</inkml:trace>
</inkml:ink>
</file>

<file path=ppt/ink/ink376.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28:35"/>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101800.000000 28100.000000 999,'190.000000'39.000000'0,"-18.000000"-22.000000"0 ,-19.000000-22.000000 0,-18.000000-21.000000 0,-12.000000-9.000000 0,-3.000000 7.000000 0,-3.000000 6.000000 0,-2.000000 7.000000 0</inkml:trace>
</inkml:ink>
</file>

<file path=ppt/ink/ink377.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28:40"/>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104150.000000 26300.000000 999,'-4.000000'282.000000'0,"-5.000000"-33.000000"0 ,-7.000000-35.000000 0,-5.000000-34.000000 0,-3.000000-20.000000 0,4.000000-2.000000 0,3.000000-3.000000 0,3.000000-3.000000 0,3.000000-12.000000 0,3.000000-18.000000 0,3.000000-19.000000 0,4.000000-18.000000 0</inkml:trace>
</inkml:ink>
</file>

<file path=ppt/ink/ink378.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28:40"/>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103950.000000 26350.000000 999,'120.000000'-43.000000'0,"-9.000000"17.000000"0 ,-10.000000 15.000000 0,-8.000000 16.000000 0,-6.000000 12.000000 0,1.000000 9.000000 0,-1.000000 10.000000 0,1.000000 10.000000 0,-9.000000 5.000000 0,-15.000000 4.000000 0,-15.000000 3.000000 0,-16.000000 3.000000 0,-18.000000 3.000000 0,-18.000000 3.000000 0,-19.000000 3.000000 0,-18.000000 4.000000 0,-18.000000-1.000000 0,-16.000000-3.000000 0,-15.000000-3.000000 0,-15.000000-2.000000 0,-7.000000-6.000000 0,3.000000-6.000000 0,3.000000-6.000000 0,4.000000-6.000000 0,7.000000-7.000000 0,13.000000-6.000000 0,12.000000-6.000000 0,13.000000-6.000000 0,24.000000-6.000000 0,39.000000-2.000000 0,36.000000-3.000000 0,39.000000-3.000000 0,19.000000-2.000000 0,4.000000 0.000000 0,3.000000 0.000000 0,3.000000 0.000000 0,-2.000000 1.000000 0,-6.000000 4.000000 0,-6.000000 3.000000 0,-6.000000 3.000000 0,-23.000000 15.000000 0,-36.000000 29.000000 0,-39.000000 28.000000 0,-36.000000 28.000000 0,-26.000000 6.000000 0,-12.000000-16.000000 0,-13.000000-15.000000 0,-12.000000-15.000000 0,-2.000000-12.000000 0,9.000000-6.000000 0,10.000000-6.000000 0,10.000000-6.000000 0</inkml:trace>
</inkml:ink>
</file>

<file path=ppt/ink/ink379.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28:40"/>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105700.000000 26850.000000 999,'21.000000'165.000000'0,"-5.000000"-18.000000"0 ,-7.000000-19.000000 0,-5.000000-18.000000 0,-4.000000-10.000000 0,0.000000 0.000000 0,0.000000 0.000000 0,0.000000 0.000000 0,0.000000-4.000000 0,0.000000-5.000000 0,0.000000-7.000000 0,0.000000-5.000000 0</inkml:trace>
</inkml:ink>
</file>

<file path=ppt/ink/ink38.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02:52"/>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23000.000000 48100.000000 999,'-121.000000'-21.000000'0,"10.000000"10.000000"0 ,10.000000 10.000000 0,9.000000 9.000000 0,9.000000 4.000000 0,9.000000 1.000000 0,10.000000-1.000000 0,10.000000 1.000000 0,4.000000 1.000000 0,0.000000 3.000000 0,0.000000 3.000000 0,0.000000 4.000000 0,1.000000 7.000000 0,4.000000 13.000000 0,3.000000 12.000000 0,3.000000 13.000000 0,1.000000 9.000000 0,1.000000 6.000000 0,-1.000000 7.000000 0,1.000000 6.000000 0,1.000000 4.000000 0,3.000000 4.000000 0,3.000000 3.000000 0,4.000000 3.000000 0,4.000000-1.000000 0,6.000000-2.000000 0,7.000000-3.000000 0,6.000000-3.000000 0,4.000000-6.000000 0,4.000000-5.000000 0,3.000000-7.000000 0,3.000000-5.000000 0,4.000000-6.000000 0,7.000000-3.000000 0,6.000000-3.000000 0,7.000000-2.000000 0,5.000000-5.000000 0,7.000000-2.000000 0,6.000000-3.000000 0,7.000000-3.000000 0,4.000000-7.000000 0,3.000000-9.000000 0,3.000000-10.000000 0,4.000000-8.000000 0,1.000000-8.000000 0,0.000000-2.000000 0,0.000000-3.000000 0,0.000000-3.000000 0,0.000000-6.000000 0,0.000000-5.000000 0,0.000000-7.000000 0,0.000000-5.000000 0,-2.000000-4.000000 0,-3.000000 0.000000 0,-3.000000 0.000000 0,-2.000000 0.000000 0,-5.000000-4.000000 0,-2.000000-5.000000 0,-3.000000-7.000000 0,-3.000000-5.000000 0,-6.000000-8.000000 0,-5.000000-5.000000 0,-7.000000-7.000000 0,-5.000000-5.000000 0,-4.000000-6.000000 0,0.000000-3.000000 0,0.000000-3.000000 0,0.000000-2.000000 0,-2.000000-1.000000 0,-3.000000 3.000000 0,-3.000000 3.000000 0,-2.000000 4.000000 0,-3.000000 2.000000 0,1.000000 4.000000 0,-1.000000 3.000000 0,1.000000 3.000000 0,-6.000000 1.000000 0,-8.000000 1.000000 0,-10.000000-1.000000 0,-9.000000 1.000000 0,-10.000000-1.000000 0,-9.000000 1.000000 0,-10.000000-1.000000 0,-8.000000 1.000000 0,-9.000000-3.000000 0,-6.000000-2.000000 0,-6.000000-3.000000 0,-6.000000-3.000000 0,-1.000000 1.000000 0,7.000000 6.000000 0,6.000000 7.000000 0,7.000000 6.000000 0,4.000000 9.000000 0,3.000000 13.000000 0,3.000000 12.000000 0,4.000000 13.000000 0,1.000000 13.000000-19,0.000000 17.000000-41,0.000000 15.000000-41,0.000000 16.000000-38</inkml:trace>
</inkml:ink>
</file>

<file path=ppt/ink/ink380.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28:40"/>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105700.000000 27150.000000 999,'234.000000'-36.000000'0,"-31.000000"28.000000"0 ,-31.000000 28.000000 0,-31.000000 29.000000 0,-21.000000 13.000000 0,-9.000000 1.000000 0,-10.000000-1.000000 0,-8.000000 1.000000 0,-15.000000 2.000000 0,-19.000000 7.000000 0,-18.000000 6.000000 0,-19.000000 7.000000 0,-22.000000 4.000000 0,-25.000000 3.000000 0,-25.000000 3.000000 0,-25.000000 4.000000 0,-18.000000-7.000000 0,-8.000000-16.000000 0,-10.000000-15.000000 0,-9.000000-15.000000 0,-2.000000-12.000000 0,6.000000-6.000000 0,7.000000-6.000000 0,6.000000-6.000000 0</inkml:trace>
</inkml:ink>
</file>

<file path=ppt/ink/ink381.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28:43"/>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108350.000000 28200.000000 999,'21.000000'276.000000'0,"-5.000000"-46.000000"0 ,-7.000000-47.000000 0,-5.000000-47.000000 0,-4.000000-29.000000 0,0.000000-8.000000 0,0.000000-10.000000 0,0.000000-9.000000 0</inkml:trace>
</inkml:ink>
</file>

<file path=ppt/ink/ink382.xml><?xml version="1.0" encoding="utf-8"?>
<inkml:ink xmlns:inkml="http://www.w3.org/2003/InkML">
  <annotation type="ScanImages2ExtractSignatures">1</annotation>
  <annotation type="ScanImagesWidth">3145776</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28:43"/>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108200.000000 28300.000000 999,'101.000000'-41.000000'0,"4.000000"19.000000"0 ,3.000000 19.000000 0,3.000000 19.000000 0,1.000000 12.000000 0,1.000000 6.000000 0,-1.000000 7.000000 0,1.000000 6.000000 0,-3.000000 4.000000 0,-2.000000 4.000000 0,-3.000000 3.000000 0,-3.000000 3.000000 0,-13.000000 1.000000 0,-22.000000 1.000000 0,-22.000000-1.000000 0,-21.000000 1.000000 0,-26.000000 1.000000 0,-28.000000 3.000000 0,-28.000000 3.000000 0,-27.000000 4.000000 0,-25.000000-3.000000 0,-18.000000-5.000000 0,-19.000000-7.000000 0,-18.000000-5.000000 0,0.000000-8.000000-19,23.000000-5.000000-41,22.000000-7.000000-41,22.000000-5.000000-38</inkml:trace>
</inkml:ink>
</file>

<file path=ppt/ink/ink383.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28:44"/>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100000.000000 29700.000000 999,'-49.000000'-75.000000'0,"4.000000"50.000000"0 ,3.000000 50.000000 0,3.000000 50.000000 0,-2.000000 31.000000 0,-6.000000 13.000000 0,-6.000000 12.000000 0,-6.000000 13.000000 0,-2.000000 1.000000 0,3.000000-9.000000 0,3.000000-10.000000 0,4.000000-8.000000 0,5.000000-14.000000 0,10.000000-15.000000 0,10.000000-15.000000 0,9.000000-16.000000 0</inkml:trace>
</inkml:ink>
</file>

<file path=ppt/ink/ink384.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28:44"/>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100300.000000 29450.000000 999,'117.000000'-77.000000'0,"-16.000000"47.000000"0 ,-15.000000 47.000000 0,-15.000000 48.000000 0,-11.000000 31.000000 0,-2.000000 20.000000 0,-3.000000 18.000000 0,-3.000000 20.000000 0,-4.000000 5.000000 0,-3.000000-6.000000 0,-3.000000-6.000000 0,-2.000000-6.000000 0,-5.000000-10.000000 0,-2.000000-12.000000 0,-3.000000-13.000000 0,-3.000000-12.000000 0</inkml:trace>
</inkml:ink>
</file>

<file path=ppt/ink/ink385.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28:44"/>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100100.000000 30250.000000 999,'143.000000'0.000000'0,"-11.000000"0.000000"0 ,-14.000000 0.000000 0,-11.000000 0.000000 0,-11.000000 1.000000 0,-5.000000 4.000000 0,-7.000000 3.000000 0,-5.000000 3.000000 0</inkml:trace>
</inkml:ink>
</file>

<file path=ppt/ink/ink386.xml><?xml version="1.0" encoding="utf-8"?>
<inkml:ink xmlns:inkml="http://www.w3.org/2003/InkML">
  <annotation type="ScanImages2ExtractSignatures">1</annotation>
  <annotation type="ScanImagesWidth">3145776</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28:44"/>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102450.000000 30150.000000 999,'-77.000000'-88.000000'0,"-3.000000"26.000000"0 ,-3.000000 24.000000 0,-2.000000 26.000000 0,0.000000 19.000000 0,7.000000 17.000000 0,6.000000 15.000000 0,7.000000 16.000000 0,7.000000 12.000000 0,9.000000 9.000000 0,10.000000 10.000000 0,10.000000 10.000000 0,10.000000 2.000000 0,13.000000-3.000000 0,12.000000-3.000000 0,13.000000-2.000000 0,12.000000-8.000000 0,13.000000-8.000000 0,12.000000-10.000000 0,13.000000-9.000000 0,9.000000-10.000000 0,6.000000-9.000000 0,7.000000-10.000000 0,6.000000-8.000000 0</inkml:trace>
</inkml:ink>
</file>

<file path=ppt/ink/ink387.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28:45"/>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103300.000000 30050.000000 999,'189.000000'-22.000000'0,"-22.000000"6.000000"0 ,-22.000000 7.000000 0,-21.000000 6.000000 0,-15.000000 3.000000 0,-6.000000 0.000000 0,-6.000000 0.000000 0,-6.000000 0.000000 0,-9.000000 1.000000 0,-8.000000 4.000000 0,-10.000000 3.000000 0,-9.000000 3.000000 0,-23.000000-1.000000 0,-33.000000-2.000000 0,-35.000000-3.000000 0,-34.000000-3.000000 0</inkml:trace>
</inkml:ink>
</file>

<file path=ppt/ink/ink388.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28:45"/>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103550.000000 29950.000000 999,'-2.000000'104.000000'0,"-3.000000"10.000000"0 ,-3.000000 10.000000 0,-2.000000 9.000000 0,-3.000000 2.000000 0,1.000000-2.000000 0,-1.000000-3.000000 0,1.000000-3.000000 0,-1.000000-7.000000 0,1.000000-9.000000 0,-1.000000-10.000000 0,1.000000-8.000000 0</inkml:trace>
</inkml:ink>
</file>

<file path=ppt/ink/ink389.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28:45"/>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103600.000000 30500.000000 999,'250.000000'21.000000'0,"-50.000000"-5.000000"0 ,-50.000000-7.000000 0,-50.000000-5.000000 0,-29.000000-3.000000 0,-5.000000 4.000000 0,-7.000000 3.000000 0,-5.000000 3.000000 0</inkml:trace>
</inkml:ink>
</file>

<file path=ppt/ink/ink39.xml><?xml version="1.0" encoding="utf-8"?>
<inkml:ink xmlns:inkml="http://www.w3.org/2003/InkML">
  <annotation type="ScanImages2ExtractSignatures">1</annotation>
  <annotation type="ScanImagesWidth">1701013878</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02:56"/>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19100.000000 38500.000000 999,'-46.000000'193.000000'0,"10.000000"-11.000000"0 ,10.000000-14.000000 0,9.000000-11.000000 0,2.000000-3.000000 0,-2.000000 10.000000 0,-3.000000 10.000000 0,-3.000000 9.000000 0,-4.000000 15.000000 0,-3.000000 22.000000 0,-3.000000 22.000000 0,-2.000000 23.000000 0,0.000000 5.000000 0,7.000000-9.000000 0,6.000000-10.000000 0,7.000000-8.000000 0,2.000000-23.000000 0,1.000000-34.000000 0,-1.000000-35.000000 0,1.000000-33.000000 0,5.000000-26.000000-19,14.000000-16.000000-41,11.000000-15.000000-41,14.000000-15.000000-38</inkml:trace>
</inkml:ink>
</file>

<file path=ppt/ink/ink390.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28:45"/>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103500.000000 31300.000000 999,'256.000000'60.000000'0,"-37.000000"-27.000000"0 ,-38.000000-28.000000 0,-37.000000-28.000000 0,-24.000000-12.000000 0,-9.000000 7.000000 0,-10.000000 6.000000 0,-8.000000 7.000000 0</inkml:trace>
</inkml:ink>
</file>

<file path=ppt/ink/ink391.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28:45"/>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105200.000000 30150.000000 999,'-2.000000'-94.000000'0,"-3.000000"63.000000"0 ,-3.000000 62.000000 0,-2.000000 63.000000 0,-3.000000 32.000000 0,1.000000 4.000000 0,-1.000000 3.000000 0,1.000000 3.000000 0,1.000000-1.000000 0,3.000000-2.000000 0,3.000000-3.000000 0,4.000000-3.000000 0,2.000000-12.000000 0,4.000000-18.000000 0,3.000000-19.000000 0,3.000000-18.000000 0</inkml:trace>
</inkml:ink>
</file>

<file path=ppt/ink/ink392.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28:46"/>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105100.000000 30100.000000 999,'143.000000'-41.000000'0,"-11.000000"19.000000"0 ,-14.000000 19.000000 0,-11.000000 19.000000 0,-7.000000 15.000000 0,0.000000 13.000000 0,0.000000 12.000000 0,0.000000 13.000000 0,-8.000000 6.000000 0,-16.000000 0.000000 0,-15.000000 0.000000 0,-15.000000 0.000000 0,-15.000000-2.000000 0,-12.000000-3.000000 0,-13.000000-3.000000 0,-12.000000-2.000000 0,-19.000000-3.000000 0,-25.000000 1.000000 0,-25.000000-1.000000 0,-25.000000 1.000000 0,-10.000000-6.000000 0,7.000000-8.000000 0,6.000000-10.000000 0,7.000000-9.000000 0</inkml:trace>
</inkml:ink>
</file>

<file path=ppt/ink/ink393.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28:46"/>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107350.000000 30250.000000 999,'-5.000000'146.000000'0,"-9.000000"-5.000000"0 ,-10.000000-7.000000 0,-8.000000-5.000000 0,-6.000000-1.000000 0,1.000000 6.000000 0,-1.000000 7.000000 0,1.000000 6.000000 0,2.000000-1.000000 0,7.000000-5.000000 0,6.000000-7.000000 0,7.000000-5.000000 0,2.000000-14.000000 0,1.000000-18.000000 0,-1.000000-19.000000 0,1.000000-18.000000 0</inkml:trace>
</inkml:ink>
</file>

<file path=ppt/ink/ink394.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28:46"/>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106950.000000 30300.000000 999,'123.000000'3.000000'0,"-3.000000"6.000000"0 ,-3.000000 7.000000 0,-2.000000 6.000000 0,-5.000000 4.000000 0,-2.000000 4.000000 0,-3.000000 3.000000 0,-3.000000 3.000000 0,-10.000000 3.000000 0,-16.000000 3.000000 0,-15.000000 3.000000 0,-15.000000 4.000000 0,-15.000000 1.000000 0,-12.000000 0.000000 0,-13.000000 0.000000 0,-12.000000 0.000000 0,-19.000000 1.000000 0,-25.000000 4.000000 0,-25.000000 3.000000 0,-25.000000 3.000000 0,-16.000000 1.000000 0,-6.000000 1.000000 0,-6.000000-1.000000 0,-6.000000 1.000000 0,1.000000-6.000000 0,9.000000-8.000000 0,10.000000-10.000000 0,10.000000-9.000000 0,41.000000-10.000000 0,76.000000-9.000000 0,74.000000-10.000000 0,76.000000-8.000000 0,33.000000-6.000000 0,-5.000000 1.000000 0,-7.000000-1.000000 0,-5.000000 1.000000 0,-19.000000 4.000000 0,-27.000000 9.000000 0,-28.000000 10.000000 0,-28.000000 10.000000 0,-29.000000 8.000000 0,-28.000000 10.000000 0,-28.000000 10.000000 0,-27.000000 9.000000 0,-26.000000 6.000000 0,-22.000000 3.000000 0,-22.000000 3.000000 0,-21.000000 4.000000 0,-12.000000-3.000000 0,1.000000-5.000000 0,-1.000000-7.000000 0,1.000000-5.000000 0</inkml:trace>
</inkml:ink>
</file>

<file path=ppt/ink/ink395.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28:46"/>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109300.000000 31150.000000 999,'-47.000000'231.000000'0,"6.000000"-37.000000"0 ,7.000000-38.000000 0,6.000000-37.000000 0,3.000000-21.000000 0,0.000000-3.000000 0,0.000000-3.000000 0,0.000000-2.000000 0,3.000000-8.000000 0,6.000000-8.000000 0,7.000000-10.000000 0,6.000000-9.000000 0</inkml:trace>
</inkml:ink>
</file>

<file path=ppt/ink/ink396.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28:47"/>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109050.000000 30900.000000 999,'126.000000'6.000000'0,"4.000000"13.000000"0 ,3.000000 12.000000 0,3.000000 13.000000 0,1.000000 12.000000 0,1.000000 13.000000 0,-1.000000 12.000000 0,1.000000 13.000000 0,-12.000000 10.000000 0,-21.000000 10.000000 0,-22.000000 10.000000 0,-22.000000 9.000000 0,-33.000000 6.000000 0,-44.000000 3.000000 0,-43.000000 3.000000 0,-44.000000 4.000000 0,-37.000000-7.000000 0,-27.000000-16.000000 0,-28.000000-15.000000 0,-28.000000-15.000000 0,-12.000000-18.000000 0,7.000000-19.000000 0,6.000000-18.000000 0,7.000000-19.000000 0,22.000000-13.000000-19,42.000000-6.000000-41,40.000000-6.000000-41,41.000000-6.000000-38</inkml:trace>
</inkml:ink>
</file>

<file path=ppt/ink/ink397.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07:02:56"/>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30700.000000 15400.000000 1000,'165.000000'0.000000'0,"-18.000000"0.000000"0 ,-19.000000 0.000000 0,-18.000000 0.000000 0,-6.000000 6.000000 0,10.000000 13.000000 0,10.000000 12.000000 0,9.000000 13.000000 0,4.000000 6.000000 0,1.000000 0.000000 0,-1.000000 0.000000 0,1.000000 0.000000 0,-3.000000-5.000000 0,-2.000000-9.000000 0,-3.000000-10.000000 0,-3.000000-8.000000 0,-4.000000-6.000000 0,-3.000000 1.000000 0,-3.000000-1.000000 0,-2.000000 1.000000 0,-3.000000-1.000000 0,1.000000 1.000000 0,-1.000000-1.000000 0,1.000000 1.000000 0,4.000000 4.000000 0,9.000000 9.000000 0,10.000000 10.000000 0,10.000000 10.000000 0,5.000000 5.000000 0,4.000000 4.000000 0,3.000000 3.000000 0,3.000000 3.000000 0,-15.000000-5.000000 0,-30.000000-12.000000 0,-32.000000-13.000000 0,-30.000000-12.000000 0,-17.000000-7.000000 0,1.000000 1.000000 0,-1.000000-1.000000 0,1.000000 1.000000 0,-1.000000-1.000000 0,1.000000 1.000000 0,-1.000000-1.000000 0,1.000000 1.000000 0,24.000000 1.000000 0,51.000000 3.000000 0,49.000000 3.000000 0,51.000000 4.000000 0,21.000000-4.000000 0,-6.000000-9.000000 0,-6.000000-10.000000 0,-6.000000-8.000000 0,-2.000000-11.000000 0,3.000000-8.000000 0,3.000000-10.000000 0,4.000000-9.000000 0,4.000000-4.000000 0,6.000000 4.000000 0,7.000000 3.000000 0,6.000000 3.000000 0,-21.000000 6.000000 0,-46.000000 9.000000 0,-47.000000 10.000000 0,-47.000000 10.000000 0,-22.000000 4.000000 0,3.000000 0.000000 0,3.000000 0.000000 0,4.000000 0.000000 0,7.000000-2.000000 0,13.000000-3.000000 0,12.000000-3.000000 0,13.000000-2.000000 0,26.000000-1.000000 0,41.000000 3.000000 0,40.000000 3.000000 0,42.000000 4.000000 0,17.000000-1.000000 0,-2.000000-3.000000 0,-3.000000-3.000000 0,-3.000000-2.000000 0,-2.000000-3.000000 0,0.000000 1.000000 0,0.000000-1.000000 0,0.000000 1.000000 0,-27.000000 1.000000 0,-53.000000 3.000000 0,-53.000000 3.000000 0,-52.000000 4.000000 0,-26.000000 1.000000 0,3.000000 0.000000 0,3.000000 0.000000 0,4.000000 0.000000 0,8.000000 0.000000 0,17.000000 0.000000 0,15.000000 0.000000 0,16.000000 0.000000 0,26.000000 0.000000 0,38.000000 0.000000 0,37.000000 0.000000 0,38.000000 0.000000 0,16.000000 0.000000 0,-2.000000 0.000000 0,-3.000000 0.000000 0,-3.000000 0.000000 0,-2.000000 0.000000 0,0.000000 0.000000 0,0.000000 0.000000 0,0.000000 0.000000 0,0.000000-4.000000 0,0.000000-5.000000 0,0.000000-7.000000 0,0.000000-5.000000 0,-2.000000-8.000000 0,-3.000000-5.000000 0,-3.000000-7.000000 0,-2.000000-5.000000 0,-3.000000-3.000000 0,1.000000 4.000000 0,-1.000000 3.000000 0,1.000000 3.000000 0,-6.000000 4.000000 0,-8.000000 7.000000 0,-10.000000 6.000000 0,-9.000000 7.000000 0,-12.000000 4.000000 0,-11.000000 3.000000 0,-14.000000 3.000000 0,-11.000000 4.000000 0,-15.000000 1.000000 0,-16.000000 0.000000 0,-15.000000 0.000000 0,-15.000000 0.000000 0,-18.000000-2.000000 0,-19.000000-3.000000 0,-18.000000-3.000000 0,-19.000000-2.000000 0,-16.000000-6.000000-21,-12.000000-6.000000-39,-13.000000-6.000000-39,-12.000000-6.000000-41</inkml:trace>
</inkml:ink>
</file>

<file path=ppt/ink/ink398.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07:02:57"/>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35150.000000 15800.000000 1000,'-68.000000'29.000000'0,"17.000000"10.000000"0 ,15.000000 10.000000 0,16.000000 9.000000 0,9.000000 2.000000 0,3.000000-2.000000 0,3.000000-3.000000 0,4.000000-3.000000 0,4.000000-1.000000 0,6.000000 4.000000 0,7.000000 3.000000 0,6.000000 3.000000 0,1.000000-2.000000 0,-3.000000-6.000000 0,-3.000000-6.000000 0,-2.000000-6.000000 0,2.000000-10.000000 0,9.000000-12.000000 0,10.000000-13.000000 0,10.000000-12.000000 0,0.000000-15.000000 0,-5.000000-15.000000 0,-7.000000-15.000000 0,-5.000000-16.000000 0,-6.000000-7.000000 0,-3.000000 4.000000 0,-3.000000 3.000000 0,-2.000000 3.000000 0,-9.000000 6.000000 0,-12.000000 9.000000 0,-13.000000 10.000000 0,-12.000000 10.000000 0,-7.000000 14.000000 0,1.000000 23.000000 0,-1.000000 22.000000 0,1.000000 22.000000 0,-1.000000 10.000000 0,1.000000 1.000000 0,-1.000000-1.000000 0,1.000000 1.000000 0,4.000000-4.000000 0,9.000000-6.000000 0,10.000000-6.000000 0,10.000000-6.000000 0,8.000000-16.000000 0,10.000000-25.000000 0,10.000000-25.000000 0,9.000000-25.000000 0,1.000000-13.000000 0,-6.000000 1.000000 0,-6.000000-1.000000 0,-6.000000 1.000000 0,-10.000000 4.000000 0,-12.000000 9.000000 0,-13.000000 10.000000 0,-12.000000 10.000000 0,-5.000000 10.000000 0,3.000000 13.000000 0,3.000000 12.000000 0,4.000000 13.000000 0,2.000000 7.000000 0,4.000000 4.000000 0,3.000000 3.000000 0,3.000000 3.000000 0</inkml:trace>
</inkml:ink>
</file>

<file path=ppt/ink/ink399.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07:02:57"/>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34400.000000 18000.000000 1000,'-69.000000'101.000000'0,"13.000000"4.000000"0 ,12.000000 3.000000 0,13.000000 3.000000 0,4.000000 9.000000 0,-3.000000 16.000000 0,-3.000000 15.000000 0,-2.000000 17.000000 0,-1.000000 0.000000 0,3.000000-11.000000 0,3.000000-14.000000 0,4.000000-11.000000 0,2.000000-14.000000 0,4.000000-11.000000 0,3.000000-14.000000 0,3.000000-11.000000 0</inkml:trace>
</inkml:ink>
</file>

<file path=ppt/ink/ink4.xml><?xml version="1.0" encoding="utf-8"?>
<inkml:ink xmlns:inkml="http://www.w3.org/2003/InkML">
  <annotation type="ScanImages2ExtractSignatures">1</annotation>
  <annotation type="ScanImagesWidth">1</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01:48"/>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22500.000000 41400.000000 999,'-44.000000'275.000000'0,"13.000000"-50.000000"0 ,12.000000-50.000000 0,13.000000-50.000000 0,6.000000-30.000000 0,0.000000-9.000000 0,0.000000-10.000000 0,0.000000-8.000000 0,3.000000-22.000000-19,6.000000-30.000000-41,7.000000-32.000000-41,6.000000-30.000000-38</inkml:trace>
</inkml:ink>
</file>

<file path=ppt/ink/ink40.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02:57"/>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18700.000000 49050.000000 999,'-44.000000'264.000000'0,"13.000000"-22.000000"0 ,12.000000-22.000000 0,13.000000-21.000000 0,6.000000-6.000000 0,0.000000 14.000000 0,0.000000 11.000000 0,0.000000 14.000000 0,0.000000 8.000000 0,0.000000 7.000000 0,0.000000 6.000000 0,0.000000 7.000000 0,0.000000-1.000000 0,0.000000-6.000000 0,0.000000-6.000000 0,0.000000-6.000000 0,0.000000-2.000000 0,0.000000 3.000000 0,0.000000 3.000000 0,0.000000 4.000000 0,0.000000-1.000000 0,0.000000-3.000000 0,0.000000-3.000000 0,0.000000-2.000000 0,1.000000-11.000000 0,4.000000-15.000000 0,3.000000-15.000000 0,3.000000-16.000000 0,-1.000000-18.000000 0,-2.000000-18.000000 0,-3.000000-19.000000 0,-3.000000-18.000000 0</inkml:trace>
</inkml:ink>
</file>

<file path=ppt/ink/ink400.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07:02:57"/>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34250.000000 18200.000000 1000,'48.000000'-88.000000'0,"-3.000000"26.000000"0 ,-3.000000 24.000000 0,-2.000000 26.000000 0,-1.000000 22.000000 0,3.000000 23.000000 0,3.000000 22.000000 0,4.000000 22.000000 0,2.000000 18.000000 0,4.000000 16.000000 0,3.000000 15.000000 0,3.000000 17.000000 0,-1.000000 7.000000 0,-2.000000 0.000000 0,-3.000000 0.000000 0,-3.000000 0.000000 0,-4.000000-10.000000 0,-3.000000-18.000000 0,-3.000000-19.000000 0,-2.000000-18.000000 0,-8.000000-15.000000 0,-8.000000-9.000000 0,-10.000000-10.000000 0,-9.000000-8.000000 0,-10.000000-11.000000-21,-9.000000-8.000000-39,-10.000000-10.000000-39,-8.000000-9.000000-41</inkml:trace>
</inkml:ink>
</file>

<file path=ppt/ink/ink401.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07:02:57"/>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33800.000000 19350.000000 1000,'121.000000'-4.000000'0,"-5.000000"-5.000000"0 ,-7.000000-7.000000 0,-5.000000-5.000000 0,-8.000000-1.000000 0,-5.000000 6.000000 0,-7.000000 7.000000 0,-5.000000 6.000000 0,-11.000000-1.000000-21,-11.000000-5.000000-39,-14.000000-7.000000-39,-11.000000-5.000000-41</inkml:trace>
</inkml:ink>
</file>

<file path=ppt/ink/ink402.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07:02:59"/>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38050.000000 16400.000000 1000,'67.000000'39.000000'0,"-16.000000"-22.000000"0 ,-15.000000-22.000000 0,-15.000000-21.000000 0,-12.000000-20.000000 0,-6.000000-15.000000 0,-6.000000-15.000000 0,-6.000000-16.000000 0,-4.000000-13.000000 0,1.000000-9.000000 0,-1.000000-10.000000 0,1.000000-8.000000 0,-1.000000-12.000000 0,1.000000-12.000000 0,-1.000000-13.000000 0,1.000000-12.000000 0,-3.000000-5.000000 0,-2.000000 3.000000 0,-3.000000 3.000000 0,-3.000000 4.000000 0,-4.000000-1.000000 0,-3.000000-3.000000 0,-3.000000-3.000000 0,-2.000000-2.000000 0,0.000000 0.000000 0,7.000000 7.000000 0,6.000000 6.000000 0,7.000000 7.000000 0,4.000000 10.000000 0,3.000000 16.000000 0,3.000000 15.000000 0,4.000000 17.000000 0,1.000000 10.000000 0,0.000000 6.000000 0,0.000000 7.000000 0,0.000000 6.000000 0,3.000000 6.000000 0,6.000000 6.000000 0,7.000000 7.000000 0,6.000000 6.000000 0,-1.000000 4.000000 0,-5.000000 4.000000 0,-7.000000 3.000000 0,-5.000000 3.000000 0,-3.000000 1.000000 0,4.000000 1.000000 0,3.000000-1.000000 0,3.000000 1.000000 0,4.000000 1.000000 0,7.000000 3.000000 0,6.000000 3.000000 0,7.000000 4.000000 0,4.000000 1.000000 0,3.000000 0.000000 0,3.000000 0.000000 0,4.000000 0.000000 0,7.000000 1.000000 0,13.000000 4.000000 0,12.000000 3.000000 0,13.000000 3.000000 0,12.000000 3.000000 0,13.000000 3.000000 0,12.000000 3.000000 0,13.000000 4.000000 0,6.000000 1.000000 0,0.000000 0.000000 0,0.000000 0.000000 0,0.000000 0.000000 0,3.000000 0.000000 0,6.000000 0.000000 0,7.000000 0.000000 0,6.000000 0.000000 0,6.000000-4.000000 0,6.000000-5.000000 0,7.000000-7.000000 0,6.000000-5.000000 0,9.000000-6.000000 0,13.000000-3.000000 0,12.000000-3.000000 0,13.000000-2.000000 0,6.000000-5.000000 0,0.000000-2.000000 0,0.000000-3.000000 0,0.000000-3.000000 0,-5.000000-2.000000 0,-9.000000 0.000000 0,-10.000000 0.000000 0,-8.000000 0.000000 0,-25.000000 3.000000 0,-36.000000 6.000000 0,-39.000000 7.000000 0,-36.000000 6.000000 0,7.000000-1.000000 0,53.000000-5.000000 0,53.000000-7.000000 0,54.000000-5.000000 0,22.000000-4.000000 0,-5.000000 0.000000 0,-7.000000 0.000000 0,-5.000000 0.000000 0,-9.000000 3.000000 0,-9.000000 6.000000 0,-10.000000 7.000000 0,-8.000000 6.000000 0,-9.000000 3.000000 0,-6.000000 0.000000 0,-6.000000 0.000000 0,-6.000000 0.000000 0,-10.000000 0.000000 0,-12.000000 0.000000 0,-13.000000 0.000000 0,-12.000000 0.000000 0,-10.000000-4.000000 0,-6.000000-5.000000 0,-6.000000-7.000000 0,-6.000000-5.000000 0,-9.000000-3.000000 0,-8.000000 4.000000 0,-10.000000 3.000000 0,-9.000000 3.000000 0,-9.000000 4.000000 0,-5.000000 7.000000 0,-7.000000 6.000000 0,-5.000000 7.000000 0,-14.000000 8.000000 0,-18.000000 14.000000 0,-19.000000 11.000000 0,-18.000000 14.000000 0</inkml:trace>
</inkml:ink>
</file>

<file path=ppt/ink/ink403.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07:03:00"/>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38300.000000 16050.000000 1000,'-41.000000'46.000000'0,"19.000000"-5.000000"0 ,19.000000-7.000000 0,19.000000-5.000000 0,4.000000-12.000000 0,-9.000000-16.000000 0,-10.000000-15.000000 0,-8.000000-15.000000 0,-11.000000-4.000000 0,-8.000000 9.000000 0,-10.000000 10.000000 0,-9.000000 10.000000 0,-1.000000 8.000000 0,10.000000 10.000000 0,10.000000 10.000000 0,9.000000 9.000000 0,12.000000 1.000000 0,16.000000-6.000000 0,15.000000-6.000000 0,17.000000-6.000000 0,5.000000-10.000000 0,-3.000000-12.000000 0,-3.000000-13.000000 0,-2.000000-12.000000 0,-12.000000-5.000000 0,-19.000000 3.000000 0,-18.000000 3.000000 0,-19.000000 4.000000 0,-10.000000 4.000000 0,1.000000 6.000000 0,-1.000000 7.000000 0,1.000000 6.000000 0,-1.000000 4.000000 0,1.000000 4.000000 0,-1.000000 3.000000 0,1.000000 3.000000 0,4.000000 4.000000 0,9.000000 7.000000 0,10.000000 6.000000 0,10.000000 7.000000 0</inkml:trace>
</inkml:ink>
</file>

<file path=ppt/ink/ink404.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07:03:02"/>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43200.000000 10450.000000 1000,'-22.000000'70.000000'0,"6.000000"-9.000000"0 ,7.000000-10.000000 0,6.000000-8.000000 0,3.000000-6.000000 0,0.000000 1.000000 0,0.000000-1.000000 0,0.000000 1.000000 0,4.000000-9.000000 0,10.000000-15.000000 0,10.000000-15.000000 0,9.000000-16.000000 0,-1.000000-12.000000 0,-8.000000-5.000000 0,-10.000000-7.000000 0,-9.000000-5.000000 0,-10.000000-1.000000 0,-9.000000 6.000000 0,-10.000000 7.000000 0,-8.000000 6.000000 0,-6.000000 9.000000 0,1.000000 13.000000 0,-1.000000 12.000000 0,1.000000 13.000000 0,4.000000 13.000000 0,9.000000 17.000000 0,10.000000 15.000000 0,10.000000 16.000000 0,8.000000-1.000000 0,10.000000-15.000000 0,10.000000-15.000000 0,9.000000-16.000000 0,1.000000-16.000000 0,-6.000000-16.000000 0,-6.000000-15.000000 0,-6.000000-15.000000 0,-6.000000-11.000000 0,-2.000000-2.000000 0,-3.000000-3.000000 0,-3.000000-3.000000 0</inkml:trace>
</inkml:ink>
</file>

<file path=ppt/ink/ink405.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07:03:02"/>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42900.000000 7750.000000 1000,'-66.000000'-38.000000'0,"19.000000"26.000000"0 ,19.000000 24.000000 0,19.000000 26.000000 0,12.000000 21.000000 0,6.000000 19.000000 0,7.000000 19.000000 0,6.000000 19.000000 0,3.000000 9.000000 0,0.000000 0.000000 0,0.000000 0.000000 0,0.000000 0.000000 0,-2.000000-5.000000 0,-3.000000-9.000000 0,-3.000000-10.000000 0,-2.000000-8.000000 0,-3.000000-22.000000-21,1.000000-30.000000-39,-1.000000-32.000000-39,1.000000-30.000000-41</inkml:trace>
</inkml:ink>
</file>

<file path=ppt/ink/ink406.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07:03:03"/>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42750.000000 7700.000000 1000,'-18.000000'-155.000000'0,"17.000000"41.000000"0 ,15.000000 40.000000 0,16.000000 42.000000 0,10.000000 22.000000 0,7.000000 7.000000 0,6.000000 6.000000 0,7.000000 7.000000 0,2.000000 7.000000 0,1.000000 9.000000 0,-1.000000 10.000000 0,1.000000 10.000000 0,-6.000000 4.000000 0,-8.000000 0.000000 0,-10.000000 0.000000 0,-9.000000 0.000000 0,-9.000000 0.000000 0,-5.000000 0.000000 0,-7.000000 0.000000 0,-5.000000 0.000000 0,-8.000000 0.000000 0,-5.000000 0.000000 0,-7.000000 0.000000 0,-5.000000 0.000000 0,-9.000000-2.000000 0,-9.000000-3.000000 0,-10.000000-3.000000 0,-8.000000-2.000000 0,14.000000-11.000000 0,42.000000-15.000000 0,40.000000-15.000000 0,41.000000-16.000000 0,16.000000-5.000000 0,-5.000000 6.000000 0,-7.000000 7.000000 0,-5.000000 6.000000 0,-11.000000 10.000000 0,-11.000000 17.000000 0,-14.000000 15.000000 0,-11.000000 16.000000 0,-12.000000 9.000000 0,-9.000000 3.000000 0,-10.000000 3.000000 0,-8.000000 4.000000 0,-15.000000 2.000000 0,-19.000000 4.000000 0,-18.000000 3.000000 0,-19.000000 3.000000 0,-10.000000-5.000000 0,1.000000-12.000000 0,-1.000000-13.000000 0,1.000000-12.000000 0,2.000000-12.000000 0,7.000000-8.000000 0,6.000000-10.000000 0,7.000000-9.000000 0</inkml:trace>
</inkml:ink>
</file>

<file path=ppt/ink/ink407.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07:03:04"/>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43550.000000 16000.000000 1000,'39.000000'-47.000000'0,"-22.000000"6.000000"0 ,-22.000000 7.000000 0,-21.000000 6.000000 0,-12.000000 6.000000 0,1.000000 6.000000 0,-1.000000 7.000000 0,1.000000 6.000000 0,4.000000 10.000000 0,9.000000 17.000000 0,10.000000 15.000000 0,10.000000 16.000000 0,8.000000 1.000000 0,10.000000-12.000000 0,10.000000-13.000000 0,9.000000-12.000000 0,2.000000-15.000000 0,-2.000000-15.000000 0,-3.000000-15.000000 0,-3.000000-16.000000 0,-9.000000-5.000000 0,-11.000000 6.000000 0,-14.000000 7.000000 0,-11.000000 6.000000 0,-12.000000 9.000000 0,-9.000000 13.000000 0,-10.000000 12.000000 0,-8.000000 13.000000 0,2.000000 7.000000 0,16.000000 4.000000 0,15.000000 3.000000 0,17.000000 3.000000 0,11.000000-2.000000 0,10.000000-6.000000 0,10.000000-6.000000 0,9.000000-6.000000 0,4.000000-4.000000-21,1.000000 1.000000-39,-1.000000-1.000000-39,1.000000 1.000000-41</inkml:trace>
</inkml:ink>
</file>

<file path=ppt/ink/ink408.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07:03:05"/>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43800.000000 17650.000000 1000,'-74.000000'46.000000'0,"4.000000"-5.000000"0 ,3.000000-7.000000 0,3.000000-5.000000 0,4.000000-6.000000 0,7.000000-3.000000 0,6.000000-3.000000 0,7.000000-2.000000 0,4.000000 0.000000 0,3.000000 7.000000 0,3.000000 6.000000 0,4.000000 7.000000 0,-1.000000 7.000000 0,-3.000000 9.000000 0,-3.000000 10.000000 0,-2.000000 10.000000 0,0.000000 7.000000 0,7.000000 6.000000 0,6.000000 7.000000 0,7.000000 6.000000 0,5.000000 4.000000 0,7.000000 4.000000 0,6.000000 3.000000 0,7.000000 3.000000 0,5.000000-7.000000 0,7.000000-15.000000 0,6.000000-15.000000 0,7.000000-16.000000 0,13.000000-15.000000 0,22.000000-11.000000 0,22.000000-14.000000 0,23.000000-11.000000 0,10.000000-14.000000 0,0.000000-11.000000 0,0.000000-14.000000 0,0.000000-11.000000 0,-2.000000-11.000000 0,-3.000000-5.000000 0,-3.000000-7.000000 0,-2.000000-5.000000 0,-14.000000 2.000000-21,-21.000000 13.000000-39,-22.000000 12.000000-39,-22.000000 13.000000-41</inkml:trace>
</inkml:ink>
</file>

<file path=ppt/ink/ink409.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07:03:05"/>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48450.000000 9600.000000 1000,'-44.000000'-40.000000'0,"13.000000"23.000000"0 ,12.000000 22.000000 0,13.000000 22.000000 0,6.000000 13.000000 0,0.000000 7.000000 0,0.000000 6.000000 0,0.000000 7.000000 0,0.000000 2.000000 0,0.000000 1.000000 0,0.000000-1.000000 0,0.000000 1.000000 0,0.000000-4.000000 0,0.000000-6.000000 0,0.000000-6.000000 0,0.000000-6.000000 0,1.000000-13.000000 0,4.000000-19.000000 0,3.000000-18.000000 0,3.000000-19.000000 0,1.000000-12.000000 0,1.000000-2.000000 0,-1.000000-3.000000 0,1.000000-3.000000 0,-4.000000-1.000000 0,-6.000000 4.000000 0,-6.000000 3.000000 0,-6.000000 3.000000 0,-7.000000 4.000000 0,-6.000000 7.000000 0,-6.000000 6.000000 0,-6.000000 7.000000 0,-1.000000 13.000000 0,7.000000 22.000000 0,6.000000 22.000000 0,7.000000 23.000000 0,5.000000 5.000000 0,7.000000-9.000000 0,6.000000-10.000000 0,7.000000-8.000000 0,5.000000-15.000000 0,7.000000-19.000000 0,6.000000-18.000000 0,7.000000-19.000000 0,-3.000000-13.000000 0,-8.000000-6.000000 0,-10.000000-6.000000 0,-9.000000-6.000000 0,-9.000000-1.000000-21,-5.000000 7.000000-39,-7.000000 6.000000-39,-5.000000 7.000000-41</inkml:trace>
</inkml:ink>
</file>

<file path=ppt/ink/ink41.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02:58"/>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27700.000000 44450.000000 999,'-116.000000'-47.000000'0,"19.000000"6.000000"0 ,19.000000 7.000000 0,19.000000 6.000000 0,4.000000 9.000000 0,-9.000000 13.000000 0,-10.000000 12.000000 0,-8.000000 13.000000 0,-1.000000 9.000000 0,9.000000 6.000000 0,10.000000 7.000000 0,10.000000 6.000000 0,7.000000 3.000000 0,6.000000 0.000000 0,7.000000 0.000000 0,6.000000 0.000000 0,4.000000 1.000000 0,4.000000 4.000000 0,3.000000 3.000000 0,3.000000 3.000000 0,3.000000 1.000000 0,3.000000 1.000000 0,3.000000-1.000000 0,4.000000 1.000000 0,7.000000 1.000000 0,13.000000 3.000000 0,12.000000 3.000000 0,13.000000 4.000000 0,-2.000000 1.000000 0,-16.000000 0.000000 0,-15.000000 0.000000 0,-15.000000 0.000000 0,-15.000000-4.000000 0,-12.000000-5.000000 0,-13.000000-7.000000 0,-12.000000-5.000000 0,-5.000000-8.000000 0,3.000000-5.000000 0,3.000000-7.000000 0,4.000000-5.000000 0,-1.000000-8.000000 0,-3.000000-5.000000 0,-3.000000-7.000000 0,-2.000000-5.000000 0,14.000000-4.000000 0,35.000000 0.000000 0,35.000000 0.000000 0,34.000000 0.000000 0,9.000000 7.000000 0,-16.000000 17.000000 0,-15.000000 15.000000 0,-15.000000 16.000000 0,-11.000000 10.000000 0,-2.000000 7.000000 0,-3.000000 6.000000 0,-3.000000 7.000000 0,-6.000000 4.000000 0,-5.000000 3.000000 0,-7.000000 3.000000 0,-5.000000 4.000000 0,-3.000000-3.000000 0,4.000000-5.000000 0,3.000000-7.000000 0,3.000000-5.000000 0,3.000000-6.000000 0,3.000000-3.000000 0,3.000000-3.000000 0,4.000000-2.000000 0,4.000000-3.000000 0,6.000000 1.000000 0,7.000000-1.000000 0,6.000000 1.000000 0,6.000000-6.000000 0,6.000000-8.000000 0,7.000000-10.000000 0,6.000000-9.000000 0</inkml:trace>
</inkml:ink>
</file>

<file path=ppt/ink/ink410.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07:03:06"/>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47950.000000 6600.000000 1000,'0.000000'-60.000000'0,"0.000000"32.000000"0 ,0.000000 31.000000 0,0.000000 32.000000 0,3.000000 21.000000 0,6.000000 13.000000 0,7.000000 12.000000 0,6.000000 13.000000 0,3.000000 6.000000 0,0.000000 0.000000 0,0.000000 0.000000 0,0.000000 0.000000 0,0.000000-7.000000 0,0.000000-11.000000 0,0.000000-14.000000 0,0.000000-11.000000 0,-2.000000-20.000000 0,-3.000000-24.000000 0,-3.000000-26.000000 0,-2.000000-24.000000 0</inkml:trace>
</inkml:ink>
</file>

<file path=ppt/ink/ink411.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07:03:06"/>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48200.000000 6950.000000 1000,'-69.000000'-249.000000'0,"13.000000"54.000000"0 ,12.000000 53.000000 0,13.000000 53.000000 0,9.000000 26.000000 0,6.000000 1.000000 0,7.000000-1.000000 0,6.000000 1.000000 0,10.000000 4.000000 0,17.000000 9.000000 0,15.000000 10.000000 0,16.000000 10.000000 0,16.000000 10.000000 0,20.000000 13.000000 0,18.000000 12.000000 0,20.000000 13.000000 0,5.000000 12.000000 0,-6.000000 13.000000 0,-6.000000 12.000000 0,-6.000000 13.000000 0,-10.000000 9.000000 0,-12.000000 6.000000 0,-13.000000 7.000000 0,-12.000000 6.000000 0,-15.000000 6.000000 0,-15.000000 6.000000 0,-15.000000 7.000000 0,-16.000000 6.000000 0,-19.000000 6.000000 0,-22.000000 6.000000 0,-22.000000 7.000000 0,-21.000000 6.000000 0,-17.000000-4.000000 0,-8.000000-11.000000 0,-10.000000-14.000000 0,-9.000000-11.000000 0,-1.000000-15.000000 0,10.000000-16.000000 0,10.000000-15.000000 0,9.000000-15.000000 0,9.000000-14.000000 0,9.000000-8.000000 0,10.000000-10.000000 0,10.000000-9.000000 0</inkml:trace>
</inkml:ink>
</file>

<file path=ppt/ink/ink412.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07:03:07"/>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49450.000000 15800.000000 1000,'-24.000000'71.000000'0,"4.000000"-5.000000"0 ,3.000000-7.000000 0,3.000000-5.000000 0,4.000000-15.000000 0,7.000000-22.000000 0,6.000000-22.000000 0,7.000000-21.000000 0,2.000000-14.000000 0,1.000000-2.000000 0,-1.000000-3.000000 0,1.000000-3.000000 0,-6.000000 1.000000 0,-8.000000 6.000000 0,-10.000000 7.000000 0,-9.000000 6.000000 0,-7.000000 6.000000 0,-3.000000 6.000000 0,-3.000000 7.000000 0,-2.000000 6.000000 0,2.000000 7.000000 0,9.000000 10.000000 0,10.000000 10.000000 0,10.000000 9.000000 0</inkml:trace>
</inkml:ink>
</file>

<file path=ppt/ink/ink413.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07:03:07"/>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49400.000000 17850.000000 1000,'-44.000000'101.000000'0,"13.000000"4.000000"0 ,12.000000 3.000000 0,13.000000 3.000000 0,6.000000 4.000000 0,0.000000 7.000000 0,0.000000 6.000000 0,0.000000 7.000000 0,1.000000-3.000000 0,4.000000-8.000000 0,3.000000-10.000000 0,3.000000-9.000000 0,-1.000000-10.000000 0,-2.000000-9.000000 0,-3.000000-10.000000 0,-3.000000-8.000000 0,-1.000000-20.000000 0,4.000000-28.000000 0,3.000000-28.000000 0,3.000000-27.000000 0,-1.000000-26.000000 0,-2.000000-22.000000 0,-3.000000-22.000000 0,-3.000000-21.000000 0,-4.000000-1.000000-21,-3.000000 22.000000-39,-3.000000 22.000000-39,-2.000000 23.000000-41</inkml:trace>
</inkml:ink>
</file>

<file path=ppt/ink/ink414.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07:03:07"/>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49200.000000 17750.000000 1000,'81.000000'-66.000000'0,"13.000000"19.000000"0 ,12.000000 19.000000 0,13.000000 19.000000 0,7.000000 13.000000 0,4.000000 10.000000 0,3.000000 10.000000 0,3.000000 9.000000 0,-7.000000 10.000000 0,-15.000000 14.000000 0,-15.000000 11.000000 0,-16.000000 14.000000 0,-16.000000 10.000000 0,-16.000000 9.000000 0,-15.000000 10.000000 0,-15.000000 10.000000 0,-17.000000 4.000000 0,-15.000000 0.000000 0,-15.000000 0.000000 0,-16.000000 0.000000 0,-19.000000-5.000000 0,-22.000000-9.000000 0,-22.000000-10.000000 0,-21.000000-8.000000 0,-7.000000-8.000000 0,9.000000-2.000000 0,10.000000-3.000000 0,10.000000-3.000000 0,10.000000-10.000000 0,13.000000-16.000000 0,12.000000-15.000000 0,13.000000-15.000000 0,13.000000-17.000000-21,17.000000-15.000000-39,15.000000-15.000000-39,16.000000-16.000000-41</inkml:trace>
</inkml:ink>
</file>

<file path=ppt/ink/ink415.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07:03:10"/>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19000.000000 27150.000000 1000,'-4.000000'118.000000'0,"-5.000000"-11.000000"0 ,-7.000000-14.000000 0,-5.000000-11.000000 0,-6.000000-6.000000 0,-3.000000 4.000000 0,-3.000000 3.000000 0,-2.000000 3.000000 0,-3.000000 1.000000 0,1.000000 1.000000 0,-1.000000-1.000000 0,1.000000 1.000000 0,-3.000000-3.000000 0,-2.000000-2.000000 0,-3.000000-3.000000 0,-3.000000-3.000000 0,2.000000-7.000000 0,10.000000-9.000000 0,10.000000-10.000000 0,9.000000-8.000000 0</inkml:trace>
</inkml:ink>
</file>

<file path=ppt/ink/ink416.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07:03:10"/>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18900.000000 27350.000000 1000,'139.000000'54.000000'0,"-22.000000"10.000000"0 ,-22.000000 10.000000 0,-21.000000 9.000000 0,-12.000000 4.000000 0,1.000000 1.000000 0,-1.000000-1.000000 0,1.000000 1.000000 0,-1.000000-1.000000 0,1.000000 1.000000 0,-1.000000-1.000000 0,1.000000 1.000000 0,-6.000000-6.000000 0,-8.000000-8.000000 0,-10.000000-10.000000 0,-9.000000-9.000000 0,-7.000000-7.000000 0,-3.000000-3.000000 0,-3.000000-3.000000 0,-2.000000-2.000000 0,-8.000000-5.000000-21,-8.000000-2.000000-39,-10.000000-3.000000-39,-9.000000-3.000000-41</inkml:trace>
</inkml:ink>
</file>

<file path=ppt/ink/ink417.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07:03:10"/>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18900.000000 28500.000000 1000,'159.000000'-44.000000'0,"-31.000000"13.000000"0 ,-31.000000 12.000000 0,-31.000000 13.000000 0</inkml:trace>
</inkml:ink>
</file>

<file path=ppt/ink/ink418.xml><?xml version="1.0" encoding="utf-8"?>
<inkml:ink xmlns:inkml="http://www.w3.org/2003/InkML">
  <annotation type="ScanImages2ExtractSignatures">1</annotation>
  <annotation type="ScanImagesWidth">19</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07:03:11"/>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21450.000000 26900.000000 1000,'-2.000000'-61.000000'0,"-3.000000"28.000000"0 ,-3.000000 28.000000 0,-2.000000 29.000000 0,2.000000 18.000000 0,9.000000 9.000000 0,10.000000 10.000000 0,10.000000 10.000000 0,2.000000 11.000000 0,-3.000000 17.000000 0,-3.000000 15.000000 0,-2.000000 16.000000 0,-5.000000 7.000000 0,-2.000000 1.000000 0,-3.000000-1.000000 0,-3.000000 1.000000 0,-2.000000-10.000000 0,0.000000-19.000000 0,0.000000-18.000000 0,0.000000-19.000000 0,0.000000-24.000000 0,0.000000-28.000000 0,0.000000-28.000000 0,0.000000-27.000000 0</inkml:trace>
</inkml:ink>
</file>

<file path=ppt/ink/ink419.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07:03:12"/>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21300.000000 27000.000000 1000,'164.000000'-65.000000'0,"-22.000000"23.000000"0 ,-22.000000 22.000000 0,-21.000000 22.000000 0,-15.000000 13.000000 0,-6.000000 7.000000 0,-6.000000 6.000000 0,-6.000000 7.000000 0,-10.000000 4.000000 0,-12.000000 3.000000 0,-13.000000 3.000000 0,-12.000000 4.000000 0,-9.000000 2.000000 0,-2.000000 4.000000 0,-3.000000 3.000000 0,-3.000000 3.000000 0,-10.000000 1.000000 0,-16.000000 1.000000 0,-15.000000-1.000000 0,-15.000000 1.000000 0,-7.000000-4.000000 0,3.000000-6.000000 0,3.000000-6.000000 0,4.000000-6.000000 0,1.000000-6.000000 0,0.000000-2.000000 0,0.000000-3.000000 0,0.000000-3.000000 0,15.000000-7.000000 0,32.000000-9.000000 0,31.000000-10.000000 0,32.000000-8.000000 0,19.000000-6.000000 0,10.000000 1.000000 0,10.000000-1.000000 0,9.000000 1.000000 0,-1.000000 2.000000 0,-8.000000 7.000000 0,-10.000000 6.000000 0,-9.000000 7.000000 0,-12.000000 7.000000 0,-11.000000 9.000000 0,-14.000000 10.000000 0,-11.000000 10.000000 0,-12.000000 8.000000 0,-9.000000 10.000000 0,-10.000000 10.000000 0,-8.000000 9.000000 0,-12.000000 2.000000 0,-12.000000-2.000000 0,-13.000000-3.000000 0,-12.000000-3.000000 0,-10.000000-7.000000 0,-6.000000-9.000000 0,-6.000000-10.000000 0,-6.000000-8.000000 0,-1.000000-9.000000 0,7.000000-6.000000 0,6.000000-6.000000 0,7.000000-6.000000 0,5.000000-7.000000 0,7.000000-6.000000 0,6.000000-6.000000 0,7.000000-6.000000 0,8.000000-7.000000-21,14.000000-6.000000-39,11.000000-6.000000-39,14.000000-6.000000-41</inkml:trace>
</inkml:ink>
</file>

<file path=ppt/ink/ink42.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02:59"/>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18900.000000 39150.000000 999,'-47.000000'-97.000000'0,"6.000000"6.000000"0 ,7.000000 7.000000 0,6.000000 6.000000 0,7.000000 24.000000 0,10.000000 45.000000 0,10.000000 43.000000 0,9.000000 45.000000 0,4.000000 27.000000 0,1.000000 13.000000 0,-1.000000 12.000000 0,1.000000 13.000000 0,-3.000000 6.000000 0,-2.000000 0.000000 0,-3.000000 0.000000 0,-3.000000 0.000000 0,-2.000000 1.000000 0,0.000000 4.000000 0,0.000000 3.000000 0,0.000000 3.000000 0,0.000000 1.000000 0,0.000000 1.000000 0,0.000000-1.000000 0,0.000000 1.000000 0,0.000000-7.000000 0,0.000000-12.000000 0,0.000000-13.000000 0,0.000000-12.000000 0</inkml:trace>
</inkml:ink>
</file>

<file path=ppt/ink/ink420.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07:03:13"/>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24700.000000 26950.000000 1000,'-75.000000'1.000000'0,"0.000000"4.000000"0 ,0.000000 3.000000 0,0.000000 3.000000 0,4.000000 6.000000 0,10.000000 9.000000 0,10.000000 10.000000 0,9.000000 10.000000 0,2.000000 7.000000 0,-2.000000 6.000000 0,-3.000000 7.000000 0,-3.000000 6.000000 0,1.000000 9.000000 0,6.000000 13.000000 0,7.000000 12.000000 0,6.000000 13.000000 0,6.000000 1.000000 0,6.000000-9.000000 0,7.000000-10.000000 0,6.000000-8.000000 0,9.000000-11.000000 0,13.000000-8.000000 0,12.000000-10.000000 0,13.000000-9.000000 0,10.000000-10.000000 0,10.000000-9.000000 0,10.000000-10.000000 0,9.000000-8.000000 0,7.000000-11.000000 0,7.000000-8.000000 0,6.000000-10.000000 0,7.000000-9.000000 0,2.000000-9.000000 0,1.000000-5.000000 0,-1.000000-7.000000 0,1.000000-5.000000 0</inkml:trace>
</inkml:ink>
</file>

<file path=ppt/ink/ink421.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07:03:13"/>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26200.000000 27500.000000 1000,'21.000000'-93.000000'0,"-5.000000"17.000000"0 ,-7.000000 15.000000 0,-5.000000 16.000000 0,-6.000000 18.000000 0,-3.000000 22.000000 0,-3.000000 22.000000 0,-2.000000 23.000000 0,0.000000 16.000000 0,7.000000 13.000000 0,6.000000 12.000000 0,7.000000 13.000000 0,0.000000 4.000000 0,-2.000000-3.000000 0,-3.000000-3.000000 0,-3.000000-2.000000 0,-1.000000-8.000000 0,4.000000-8.000000 0,3.000000-10.000000 0,3.000000-9.000000 0,1.000000-18.000000-21,1.000000-24.000000-39,-1.000000-26.000000-39,1.000000-24.000000-41</inkml:trace>
</inkml:ink>
</file>

<file path=ppt/ink/ink422.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07:03:14"/>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26300.000000 26850.000000 1000,'143.000000'-41.000000'0,"-11.000000"19.000000"0 ,-14.000000 19.000000 0,-11.000000 19.000000 0,-11.000000 13.000000 0,-5.000000 10.000000 0,-7.000000 10.000000 0,-5.000000 9.000000 0,-9.000000 7.000000 0,-9.000000 7.000000 0,-10.000000 6.000000 0,-8.000000 7.000000 0,-12.000000 7.000000 0,-12.000000 9.000000 0,-13.000000 10.000000 0,-12.000000 10.000000 0,-13.000000-3.000000 0,-12.000000-11.000000 0,-13.000000-14.000000 0,-12.000000-11.000000 0,-9.000000-11.000000 0,-2.000000-5.000000 0,-3.000000-7.000000 0,-3.000000-5.000000 0,-1.000000-9.000000 0,4.000000-9.000000 0,3.000000-10.000000 0,3.000000-8.000000 0,9.000000-14.000000-21,16.000000-15.000000-39,15.000000-15.000000-39,17.000000-16.000000-41</inkml:trace>
</inkml:ink>
</file>

<file path=ppt/ink/ink423.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07:03:14"/>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28500.000000 26700.000000 1000,'46.000000'53.000000'0,"-5.000000"6.000000"0 ,-7.000000 7.000000 0,-5.000000 6.000000 0,-6.000000 6.000000 0,-3.000000 6.000000 0,-3.000000 7.000000 0,-2.000000 6.000000 0,-5.000000 6.000000 0,-2.000000 6.000000 0,-3.000000 7.000000 0,-3.000000 6.000000 0,-4.000000-5.000000 0,-3.000000-16.000000 0,-3.000000-15.000000 0,-2.000000-15.000000 0,-8.000000-20.000000 0,-8.000000-21.000000 0,-10.000000-22.000000 0,-9.000000-22.000000 0</inkml:trace>
</inkml:ink>
</file>

<file path=ppt/ink/ink424.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07:03:14"/>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28500.000000 26600.000000 1000,'73.000000'-68.000000'0,"-3.000000"17.000000"0 ,-3.000000 15.000000 0,-2.000000 16.000000 0,3.000000 15.000000 0,14.000000 16.000000 0,11.000000 15.000000 0,14.000000 17.000000 0,0.000000 8.000000 0,-8.000000 4.000000 0,-10.000000 3.000000 0,-9.000000 3.000000 0,-12.000000 1.000000 0,-11.000000 1.000000 0,-14.000000-1.000000 0,-11.000000 1.000000 0,-12.000000 1.000000 0,-9.000000 3.000000 0,-10.000000 3.000000 0,-8.000000 4.000000 0,-17.000000 4.000000 0,-21.000000 6.000000 0,-22.000000 7.000000 0,-22.000000 6.000000 0,-11.000000-1.000000 0,0.000000-5.000000 0,0.000000-7.000000 0,0.000000-5.000000 0,6.000000-11.000000 0,13.000000-11.000000 0,12.000000-14.000000 0,13.000000-11.000000 0</inkml:trace>
</inkml:ink>
</file>

<file path=ppt/ink/ink425.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07:03:15"/>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33900.000000 26350.000000 1000,'-50.000000'171.000000'0,"0.000000"-5.000000"0 ,0.000000-7.000000 0,0.000000-5.000000 0,-2.000000-4.000000 0,-3.000000 0.000000 0,-3.000000 0.000000 0,-2.000000 0.000000 0,2.000000-13.000000 0,9.000000-24.000000 0,10.000000-26.000000 0,10.000000-24.000000 0,5.000000-15.000000-21,4.000000-3.000000-39,3.000000-3.000000-39,3.000000-2.000000-41</inkml:trace>
</inkml:ink>
</file>

<file path=ppt/ink/ink426.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07:03:15"/>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33900.000000 26000.000000 1000,'137.000000'-10.000000'0,"-24.000000"32.000000"0 ,-26.000000 31.000000 0,-24.000000 32.000000 0,-15.000000 22.000000 0,-3.000000 17.000000 0,-3.000000 15.000000 0,-2.000000 16.000000 0,-6.000000 5.000000 0,-6.000000-2.000000 0,-6.000000-3.000000 0,-6.000000-3.000000 0,-4.000000-10.000000 0,1.000000-16.000000 0,-1.000000-15.000000 0,1.000000-15.000000 0,-3.000000-11.000000 0,-2.000000-2.000000 0,-3.000000-3.000000 0,-3.000000-3.000000 0,-6.000000-9.000000-21,-5.000000-11.000000-39,-7.000000-14.000000-39,-5.000000-11.000000-41</inkml:trace>
</inkml:ink>
</file>

<file path=ppt/ink/ink427.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07:03:15"/>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33600.000000 27300.000000 1000,'95.000000'0.000000'0,"-9.000000"0.000000"0 ,-10.000000 0.000000 0,-8.000000 0.000000 0,-4.000000-2.000000 0,3.000000-3.000000 0,3.000000-3.000000 0,4.000000-2.000000 0,-3.000000-1.000000-21,-5.000000 3.000000-39,-7.000000 3.000000-39,-5.000000 4.000000-41</inkml:trace>
</inkml:ink>
</file>

<file path=ppt/ink/ink428.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07:03:15"/>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35600.000000 26250.000000 1000,'1.000000'81.000000'0,"4.000000"13.000000"0 ,3.000000 12.000000 0,3.000000 13.000000 0,1.000000 9.000000 0,1.000000 6.000000 0,-1.000000 7.000000 0,1.000000 6.000000 0,-1.000000-1.000000 0,1.000000-5.000000 0,-1.000000-7.000000 0,1.000000-5.000000 0,-3.000000-12.000000 0,-2.000000-16.000000 0,-3.000000-15.000000 0,-3.000000-15.000000 0,-2.000000-21.000000 0,0.000000-25.000000 0,0.000000-25.000000 0,0.000000-25.000000 0,-2.000000-13.000000-21,-3.000000 1.000000-39,-3.000000-1.000000-39,-2.000000 1.000000-41</inkml:trace>
</inkml:ink>
</file>

<file path=ppt/ink/ink429.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07:03:16"/>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35550.000000 26250.000000 1000,'96.000000'-46.000000'0,"-5.000000"10.000000"0 ,-7.000000 10.000000 0,-5.000000 9.000000 0,-4.000000 7.000000 0,0.000000 7.000000 0,0.000000 6.000000 0,0.000000 7.000000 0,-7.000000 8.000000 0,-11.000000 14.000000 0,-14.000000 11.000000 0,-11.000000 14.000000 0,-9.000000 5.000000 0,-3.000000 1.000000 0,-3.000000-1.000000 0,-2.000000 1.000000 0,-12.000000 2.000000 0,-19.000000 7.000000 0,-18.000000 6.000000 0,-19.000000 7.000000 0,-13.000000 0.000000 0,-6.000000-2.000000 0,-6.000000-3.000000 0,-6.000000-3.000000 0,-2.000000-6.000000 0,3.000000-5.000000 0,3.000000-7.000000 0,4.000000-5.000000 0,22.000000-11.000000 0,45.000000-11.000000 0,43.000000-14.000000 0,45.000000-11.000000 0,22.000000-12.000000 0,4.000000-9.000000 0,3.000000-10.000000 0,3.000000-8.000000 0,-1.000000-1.000000 0,-2.000000 9.000000 0,-3.000000 10.000000 0,-3.000000 10.000000 0,-12.000000 8.000000 0,-18.000000 10.000000 0,-19.000000 10.000000 0,-18.000000 9.000000 0,-17.000000 10.000000 0,-11.000000 14.000000 0,-14.000000 11.000000 0,-11.000000 14.000000 0,-17.000000 3.000000 0,-18.000000-2.000000 0,-19.000000-3.000000 0,-18.000000-3.000000 0,-10.000000-4.000000 0,0.000000-3.000000 0,0.000000-3.000000 0,0.000000-2.000000 0,6.000000-8.000000 0,13.000000-8.000000 0,12.000000-10.000000 0,13.000000-9.000000 0,7.000000-7.000000-21,4.000000-3.000000-39,3.000000-3.000000-39,3.000000-2.000000-41</inkml:trace>
</inkml:ink>
</file>

<file path=ppt/ink/ink43.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02:59"/>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18700.000000 47700.000000 999,'-46.000000'93.000000'0,"10.000000"-11.000000"0 ,10.000000-14.000000 0,9.000000-11.000000 0,6.000000-6.000000 0,3.000000 4.000000 0,3.000000 3.000000 0,4.000000 3.000000 0,1.000000 4.000000 0,0.000000 7.000000 0,0.000000 6.000000 0,0.000000 7.000000 0,1.000000 10.000000 0,4.000000 16.000000 0,3.000000 15.000000 0,3.000000 17.000000 0,3.000000 17.000000 0,3.000000 23.000000 0,3.000000 22.000000 0,4.000000 22.000000 0,-3.000000 15.000000 0,-5.000000 9.000000 0,-7.000000 10.000000 0,-5.000000 10.000000 0,-4.000000-14.000000 0,0.000000-33.000000 0,0.000000-35.000000 0,0.000000-34.000000 0,6.000000-41.000000-19,13.000000-47.000000-41,12.000000-47.000000-41,13.000000-46.000000-38</inkml:trace>
</inkml:ink>
</file>

<file path=ppt/ink/ink430.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07:03:17"/>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38150.000000 26400.000000 1000,'1.000000'-54.000000'0,"4.000000"45.000000"0 ,3.000000 43.000000 0,3.000000 45.000000 0,-1.000000 24.000000 0,-2.000000 6.000000 0,-3.000000 7.000000 0,-3.000000 6.000000 0,-4.000000-2.000000 0,-3.000000-9.000000 0,-3.000000-10.000000 0,-2.000000-8.000000 0,-1.000000-11.000000 0,3.000000-8.000000 0,3.000000-10.000000 0,4.000000-9.000000 0,2.000000-21.000000 0,4.000000-31.000000 0,3.000000-31.000000 0,3.000000-31.000000 0,1.000000-12.000000-21,1.000000 10.000000-39,-1.000000 10.000000-39,1.000000 9.000000-41</inkml:trace>
</inkml:ink>
</file>

<file path=ppt/ink/ink431.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07:03:18"/>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38100.000000 26250.000000 1000,'121.000000'6.000000'0,"-5.000000"13.000000"0 ,-7.000000 12.000000 0,-5.000000 13.000000 0,-8.000000 6.000000 0,-5.000000 0.000000 0,-7.000000 0.000000 0,-5.000000 0.000000 0,-4.000000 7.000000 0,0.000000 17.000000 0,0.000000 15.000000 0,0.000000 16.000000 0,-8.000000 2.000000 0,-16.000000-8.000000 0,-15.000000-10.000000 0,-15.000000-9.000000 0,-15.000000-4.000000 0,-12.000000 4.000000 0,-13.000000 3.000000 0,-12.000000 3.000000 0,-13.000000-4.000000 0,-12.000000-8.000000 0,-13.000000-10.000000 0,-12.000000-9.000000 0,-7.000000-9.000000 0,1.000000-5.000000 0,-1.000000-7.000000 0,1.000000-5.000000 0,5.000000-8.000000 0,14.000000-5.000000 0,11.000000-7.000000 0,14.000000-5.000000 0,8.000000-9.000000 0,7.000000-9.000000 0,6.000000-10.000000 0,7.000000-8.000000 0,7.000000-4.000000-21,9.000000 3.000000-39,10.000000 3.000000-39,10.000000 4.000000-41</inkml:trace>
</inkml:ink>
</file>

<file path=ppt/ink/ink432.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07:03:18"/>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41450.000000 26850.000000 1000,'-47.000000'-71.000000'0,"6.000000"10.000000"0 ,7.000000 10.000000 0,6.000000 9.000000 0,1.000000 7.000000 0,-3.000000 7.000000 0,-3.000000 6.000000 0,-2.000000 7.000000 0,-5.000000 5.000000 0,-2.000000 7.000000 0,-3.000000 6.000000 0,-3.000000 7.000000 0,-4.000000 11.000000 0,-3.000000 20.000000 0,-3.000000 18.000000 0,-2.000000 20.000000 0,0.000000 11.000000 0,7.000000 7.000000 0,6.000000 6.000000 0,7.000000 7.000000 0,8.000000 2.000000 0,14.000000 1.000000 0,11.000000-1.000000 0,14.000000 1.000000 0,10.000000-7.000000 0,9.000000-12.000000 0,10.000000-13.000000 0,10.000000-12.000000 0,7.000000-13.000000 0,6.000000-12.000000 0,7.000000-13.000000 0,6.000000-12.000000 0,6.000000-15.000000 0,6.000000-15.000000 0,7.000000-15.000000 0,6.000000-16.000000 0,-2.000000-10.000000 0,-9.000000-3.000000 0,-10.000000-3.000000 0,-8.000000-2.000000 0,-11.000000 0.000000-21,-8.000000 7.000000-39,-10.000000 6.000000-39,-9.000000 7.000000-41</inkml:trace>
</inkml:ink>
</file>

<file path=ppt/ink/ink433.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07:03:19"/>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42800.000000 26950.000000 1000,'21.000000'-115.000000'0,"-5.000000"23.000000"0 ,-7.000000 22.000000 0,-5.000000 22.000000 0,-3.000000 27.000000 0,4.000000 35.000000 0,3.000000 35.000000 0,3.000000 34.000000 0,-2.000000 20.000000 0,-6.000000 6.000000 0,-6.000000 7.000000 0,-6.000000 6.000000 0,-2.000000-1.000000 0,3.000000-5.000000 0,3.000000-7.000000 0,4.000000-5.000000 0,1.000000-12.000000 0,0.000000-16.000000 0,0.000000-15.000000 0,0.000000-15.000000 0,0.000000-26.000000 0,0.000000-34.000000 0,0.000000-35.000000 0,0.000000-33.000000 0,-2.000000-18.000000 0,-3.000000 0.000000 0,-3.000000 0.000000 0,-2.000000 0.000000 0,-5.000000-2.000000 0,-2.000000-3.000000 0,-3.000000-3.000000 0,-3.000000-2.000000 0,1.000000 3.000000 0,6.000000 14.000000 0,7.000000 11.000000 0,6.000000 14.000000 0,6.000000 10.000000 0,6.000000 9.000000 0,7.000000 10.000000 0,6.000000 10.000000 0,10.000000 7.000000 0,17.000000 6.000000 0,15.000000 7.000000 0,16.000000 6.000000 0,12.000000 6.000000 0,9.000000 6.000000 0,10.000000 7.000000 0,10.000000 6.000000 0,4.000000 7.000000 0,0.000000 10.000000 0,0.000000 10.000000 0,0.000000 9.000000 0,-7.000000 4.000000 0,-11.000000 1.000000 0,-14.000000-1.000000 0,-11.000000 1.000000 0,-17.000000 4.000000 0,-18.000000 9.000000 0,-19.000000 10.000000 0,-18.000000 10.000000 0,-20.000000 2.000000 0,-18.000000-3.000000 0,-19.000000-3.000000 0,-18.000000-2.000000 0,-21.000000-3.000000 0,-22.000000 1.000000 0,-22.000000-1.000000 0,-21.000000 1.000000 0,-3.000000-10.000000 0,20.000000-19.000000 0,18.000000-18.000000 0,20.000000-19.000000 0,17.000000-16.000000-21,20.000000-12.000000-39,18.000000-13.000000-39,20.000000-12.000000-41</inkml:trace>
</inkml:ink>
</file>

<file path=ppt/ink/ink434.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07:03:20"/>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48450.000000 26650.000000 1000,'-69.000000'184.000000'0,"13.000000"-31.000000"0 ,12.000000-31.000000 0,13.000000-31.000000 0,6.000000-13.000000 0,0.000000 6.000000 0,0.000000 7.000000 0,0.000000 6.000000 0,0.000000-5.000000 0,0.000000-16.000000 0,0.000000-15.000000 0,0.000000-15.000000 0,1.000000-18.000000-21,4.000000-19.000000-39,3.000000-18.000000-39,3.000000-19.000000-41</inkml:trace>
</inkml:ink>
</file>

<file path=ppt/ink/ink435.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07:03:20"/>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48500.000000 26250.000000 1000,'70.000000'-85.000000'0,"-9.000000"32.000000"0 ,-10.000000 31.000000 0,-8.000000 32.000000 0,-4.000000 24.000000 0,3.000000 19.000000 0,3.000000 19.000000 0,4.000000 19.000000 0,-1.000000 12.000000 0,-3.000000 6.000000 0,-3.000000 7.000000 0,-2.000000 6.000000 0,-5.000000 3.000000 0,-2.000000 0.000000 0,-3.000000 0.000000 0,-3.000000 0.000000 0,-2.000000-7.000000 0,0.000000-11.000000 0,0.000000-14.000000 0,0.000000-11.000000 0,-8.000000-20.000000-21,-16.000000-24.000000-39,-15.000000-26.000000-39,-15.000000-24.000000-41</inkml:trace>
</inkml:ink>
</file>

<file path=ppt/ink/ink436.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07:03:20"/>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48400.000000 27150.000000 1000,'95.000000'43.000000'0,"-9.000000"-11.000000"0 ,-10.000000-14.000000 0,-8.000000-11.000000 0,-6.000000-9.000000 0,1.000000-3.000000 0,-1.000000-3.000000 0,1.000000-2.000000 0</inkml:trace>
</inkml:ink>
</file>

<file path=ppt/ink/ink437.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07:03:21"/>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51100.000000 26750.000000 1000,'-116.000000'-21.000000'0,"19.000000"10.000000"0 ,19.000000 10.000000 0,19.000000 9.000000 0,9.000000 7.000000 0,0.000000 7.000000 0,0.000000 6.000000 0,0.000000 7.000000 0,3.000000 8.000000 0,6.000000 14.000000 0,7.000000 11.000000 0,6.000000 14.000000 0,6.000000 8.000000 0,6.000000 7.000000 0,7.000000 6.000000 0,6.000000 7.000000 0,6.000000-3.000000 0,6.000000-8.000000 0,7.000000-10.000000 0,6.000000-9.000000 0,6.000000-10.000000 0,6.000000-9.000000 0,7.000000-10.000000 0,6.000000-8.000000 0,6.000000-12.000000 0,6.000000-12.000000 0,7.000000-13.000000 0,6.000000-12.000000 0,1.000000-12.000000 0,-3.000000-8.000000 0,-3.000000-10.000000 0,-2.000000-9.000000 0,-3.000000-4.000000 0,1.000000 4.000000 0,-1.000000 3.000000 0,1.000000 3.000000 0</inkml:trace>
</inkml:ink>
</file>

<file path=ppt/ink/ink438.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07:03:21"/>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52450.000000 26550.000000 1000,'0.000000'-58.000000'0,"0.000000"34.000000"0 ,0.000000 35.000000 0,0.000000 35.000000 0,0.000000 21.000000 0,0.000000 9.000000 0,0.000000 10.000000 0,0.000000 10.000000 0,0.000000 8.000000 0,0.000000 10.000000 0,0.000000 10.000000 0,0.000000 9.000000 0,-2.000000-1.000000 0,-3.000000-8.000000 0,-3.000000-10.000000 0,-2.000000-9.000000 0,-1.000000-13.000000 0,3.000000-16.000000 0,3.000000-15.000000 0,4.000000-15.000000 0,1.000000-26.000000 0,0.000000-34.000000 0,0.000000-35.000000 0,0.000000-33.000000 0,0.000000-11.000000-21,0.000000 17.000000-39,0.000000 15.000000-39,0.000000 16.000000-41</inkml:trace>
</inkml:ink>
</file>

<file path=ppt/ink/ink439.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07:03:22"/>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52500.000000 26350.000000 1000,'70.000000'-90.000000'0,"-9.000000"23.000000"0 ,-10.000000 22.000000 0,-8.000000 22.000000 0,-1.000000 15.000000 0,9.000000 9.000000 0,10.000000 10.000000 0,10.000000 10.000000 0,2.000000 7.000000 0,-3.000000 6.000000 0,-3.000000 7.000000 0,-2.000000 6.000000 0,-9.000000 3.000000 0,-12.000000 0.000000 0,-13.000000 0.000000 0,-12.000000 0.000000 0,-10.000000 3.000000 0,-6.000000 6.000000 0,-6.000000 7.000000 0,-6.000000 6.000000 0,-10.000000 1.000000 0,-12.000000-3.000000 0,-13.000000-3.000000 0,-12.000000-2.000000 0,-7.000000-6.000000 0,1.000000-6.000000 0,-1.000000-6.000000 0,1.000000-6.000000 0,2.000000-7.000000 0,7.000000-6.000000 0,6.000000-6.000000 0,7.000000-6.000000 0,16.000000-10.000000 0,29.000000-12.000000 0,28.000000-13.000000 0,28.000000-12.000000 0,15.000000-5.000000 0,4.000000 3.000000 0,3.000000 3.000000 0,3.000000 4.000000 0,-2.000000 7.000000 0,-6.000000 13.000000 0,-6.000000 12.000000 0,-6.000000 13.000000 0,-10.000000 10.000000 0,-12.000000 10.000000 0,-13.000000 10.000000 0,-12.000000 9.000000 0,-13.000000 4.000000 0,-12.000000 1.000000 0,-13.000000-1.000000 0,-12.000000 1.000000 0,-10.000000-1.000000 0,-6.000000 1.000000 0,-6.000000-1.000000 0,-6.000000 1.000000 0,-6.000000-3.000000 0,-2.000000-2.000000 0,-3.000000-3.000000 0,-3.000000-3.000000 0,2.000000-10.000000-21,10.000000-16.000000-39,10.000000-15.000000-39,9.000000-15.000000-41</inkml:trace>
</inkml:ink>
</file>

<file path=ppt/ink/ink44.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03:00"/>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18200.000000 38900.000000 999,'-138.000000'7.000000'0,"26.000000"17.000000"0 ,24.000000 15.000000 0,26.000000 16.000000 0,13.000000 4.000000 0,4.000000-6.000000 0,3.000000-6.000000 0,3.000000-6.000000 0,1.000000-4.000000 0,1.000000 1.000000 0,-1.000000-1.000000 0,1.000000 1.000000 0,1.000000 1.000000 0,3.000000 3.000000 0,3.000000 3.000000 0,4.000000 4.000000 0,1.000000 8.000000 0,0.000000 17.000000 0,0.000000 15.000000 0,0.000000 16.000000 0,-2.000000 15.000000 0,-3.000000 16.000000 0,-3.000000 15.000000 0,-2.000000 17.000000 0,-1.000000 7.000000 0,3.000000 0.000000 0,3.000000 0.000000 0,4.000000 0.000000 0,2.000000-4.000000 0,4.000000-5.000000 0,3.000000-7.000000 0,3.000000-5.000000 0,1.000000-11.000000 0,1.000000-11.000000 0,-1.000000-14.000000 0,1.000000-11.000000 0,-3.000000-12.000000 0,-2.000000-9.000000 0,-3.000000-10.000000 0,-3.000000-8.000000 0,-9.000000-11.000000 0,-11.000000-8.000000 0,-14.000000-10.000000 0,-11.000000-9.000000 0,-6.000000-7.000000 0,4.000000-3.000000 0,3.000000-3.000000 0,3.000000-2.000000 0,15.000000-3.000000 0,29.000000 1.000000 0,28.000000-1.000000 0,28.000000 1.000000 0,12.000000 5.000000 0,-3.000000 14.000000 0,-3.000000 11.000000 0,-2.000000 14.000000 0,-6.000000 13.000000 0,-6.000000 16.000000 0,-6.000000 15.000000 0,-6.000000 17.000000 0,-6.000000 13.000000 0,-2.000000 13.000000 0,-3.000000 12.000000 0,-3.000000 13.000000 0,-4.000000 15.000000 0,-3.000000 19.000000 0,-3.000000 19.000000 0,-2.000000 19.000000 0,-3.000000 10.000000 0,1.000000 4.000000 0,-1.000000 3.000000 0,1.000000 3.000000 0,-3.000000 6.000000 0,-2.000000 9.000000 0,-3.000000 10.000000 0,-3.000000 10.000000 0,-1.000000 7.000000 0,4.000000 6.000000 0,3.000000 7.000000 0,3.000000 6.000000 0,1.000000 3.000000 0,1.000000 0.000000 0,-1.000000 0.000000 0,1.000000 0.000000 0,4.000000-7.000000 0,9.000000-11.000000 0,10.000000-14.000000 0,10.000000-11.000000 0,10.000000-11.000000 0,13.000000-5.000000 0,12.000000-7.000000 0,13.000000-5.000000 0,7.000000-9.000000 0,4.000000-9.000000 0,3.000000-10.000000 0,3.000000-8.000000 0,-2.000000-12.000000 0,-6.000000-12.000000 0,-6.000000-13.000000 0,-6.000000-12.000000 0,-4.000000-13.000000 0,1.000000-12.000000 0,-1.000000-13.000000 0,1.000000-12.000000 0,-3.000000-15.000000 0,-2.000000-15.000000 0,-3.000000-15.000000 0,-3.000000-16.000000 0,-2.000000-13.000000 0,0.000000-9.000000 0,0.000000-10.000000 0,0.000000-8.000000 0,1.000000-9.000000-19,4.000000-6.000000-41,3.000000-6.000000-41,3.000000-6.000000-38</inkml:trace>
</inkml:ink>
</file>

<file path=ppt/ink/ink440.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07:03:22"/>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54600.000000 26800.000000 1000,'23.000000'164.000000'0,"-3.000000"-22.000000"0 ,-3.000000-22.000000 0,-2.000000-21.000000 0,-3.000000-14.000000 0,1.000000-2.000000 0,-1.000000-3.000000 0,1.000000-3.000000 0,-3.000000-7.000000 0,-2.000000-9.000000 0,-3.000000-10.000000 0,-3.000000-8.000000 0,-6.000000-20.000000 0,-5.000000-28.000000 0,-7.000000-28.000000 0,-5.000000-27.000000 0</inkml:trace>
</inkml:ink>
</file>

<file path=ppt/ink/ink441.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07:03:22"/>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54600.000000 26550.000000 1000,'73.000000'-22.000000'0,"-3.000000"6.000000"0 ,-3.000000 7.000000 0,-2.000000 6.000000 0,0.000000 7.000000 0,7.000000 10.000000 0,6.000000 10.000000 0,7.000000 9.000000 0,-1.000000 4.000000 0,-6.000000 1.000000 0,-6.000000-1.000000 0,-6.000000 1.000000 0,-9.000000 4.000000 0,-8.000000 9.000000 0,-10.000000 10.000000 0,-9.000000 10.000000 0,-13.000000 4.000000 0,-16.000000 0.000000 0,-15.000000 0.000000 0,-15.000000 0.000000 0,-17.000000 0.000000 0,-15.000000 0.000000 0,-15.000000 0.000000 0,-16.000000 0.000000 0,-4.000000-5.000000 0,10.000000-9.000000 0,10.000000-10.000000 0,9.000000-8.000000 0,7.000000-12.000000 0,7.000000-12.000000 0,6.000000-13.000000 0,7.000000-12.000000 0</inkml:trace>
</inkml:ink>
</file>

<file path=ppt/ink/ink442.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07:03:22"/>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56650.000000 26450.000000 1000,'112.000000'75.000000'0,"-24.000000"0.000000"0 ,-26.000000 0.000000 0,-24.000000 0.000000 0,-15.000000 1.000000 0,-3.000000 4.000000 0,-3.000000 3.000000 0,-2.000000 3.000000 0,-5.000000-1.000000 0,-2.000000-2.000000 0,-3.000000-3.000000 0,-3.000000-3.000000 0,-2.000000-7.000000 0,0.000000-9.000000 0,0.000000-10.000000 0,0.000000-8.000000 0,-5.000000-15.000000 0,-9.000000-19.000000 0,-10.000000-18.000000 0,-8.000000-19.000000 0</inkml:trace>
</inkml:ink>
</file>

<file path=ppt/ink/ink443.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07:03:23"/>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56850.000000 26150.000000 1000,'185.000000'-90.000000'0,"-27.000000"23.000000"0 ,-28.000000 22.000000 0,-28.000000 22.000000 0,-13.000000 16.000000 0,3.000000 14.000000 0,3.000000 11.000000 0,4.000000 14.000000 0,-1.000000 11.000000 0,-3.000000 14.000000 0,-3.000000 11.000000 0,-2.000000 14.000000 0,-12.000000 7.000000 0,-19.000000 3.000000 0,-18.000000 3.000000 0,-19.000000 4.000000 0,-18.000000 1.000000 0,-15.000000 0.000000 0,-15.000000 0.000000 0,-16.000000 0.000000 0,-13.000000-7.000000 0,-9.000000-11.000000 0,-10.000000-14.000000 0,-8.000000-11.000000 0,-3.000000-11.000000 0,7.000000-5.000000 0,6.000000-7.000000 0,7.000000-5.000000 0,5.000000-9.000000 0,7.000000-9.000000 0,6.000000-10.000000 0,7.000000-8.000000 0</inkml:trace>
</inkml:ink>
</file>

<file path=ppt/ink/ink444.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07:03:23"/>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62150.000000 25650.000000 1000,'-91.000000'100.000000'0,"19.000000"0.000000"0 ,19.000000 0.000000 0,19.000000 0.000000 0,4.000000 0.000000 0,-9.000000 0.000000 0,-10.000000 0.000000 0,-8.000000 0.000000 0,-6.000000 1.000000 0,1.000000 4.000000 0,-1.000000 3.000000 0,1.000000 3.000000 0,4.000000-5.000000 0,9.000000-12.000000 0,10.000000-13.000000 0,10.000000-12.000000 0</inkml:trace>
</inkml:ink>
</file>

<file path=ppt/ink/ink445.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07:03:23"/>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61700.000000 26050.000000 1000,'92.000000'-136.000000'0,"-16.000000"28.000000"0 ,-15.000000 28.000000 0,-15.000000 29.000000 0,-7.000000 19.000000 0,3.000000 14.000000 0,3.000000 11.000000 0,4.000000 14.000000 0,4.000000 18.000000 0,6.000000 25.000000 0,7.000000 25.000000 0,6.000000 25.000000 0,-1.000000 15.000000 0,-5.000000 7.000000 0,-7.000000 6.000000 0,-5.000000 7.000000 0,-6.000000 0.000000 0,-3.000000-2.000000 0,-3.000000-3.000000 0,-2.000000-3.000000 0,-5.000000-10.000000 0,-2.000000-16.000000 0,-3.000000-15.000000 0,-3.000000-15.000000 0</inkml:trace>
</inkml:ink>
</file>

<file path=ppt/ink/ink446.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07:03:24"/>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61750.000000 26600.000000 1000,'75.000000'43.000000'0,"0.000000"-11.000000"0 ,0.000000-14.000000 0,0.000000-11.000000 0,-4.000000-7.000000 0,-5.000000 0.000000 0,-7.000000 0.000000 0,-5.000000 0.000000 0</inkml:trace>
</inkml:ink>
</file>

<file path=ppt/ink/ink447.xml><?xml version="1.0" encoding="utf-8"?>
<inkml:ink xmlns:inkml="http://www.w3.org/2003/InkML">
  <annotation type="ScanImages2ExtractSignatures">1</annotation>
  <annotation type="ScanImagesWidth">3145776</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07:03:24"/>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64950.000000 26050.000000 1000,'-49.000000'-66.000000'0,"4.000000"19.000000"0 ,3.000000 19.000000 0,3.000000 19.000000 0,-1.000000 13.000000 0,-2.000000 10.000000 0,-3.000000 10.000000 0,-3.000000 9.000000 0,-1.000000 7.000000 0,4.000000 7.000000 0,3.000000 6.000000 0,3.000000 7.000000 0,3.000000 13.000000 0,3.000000 22.000000 0,3.000000 22.000000 0,4.000000 23.000000 0,4.000000 0.000000 0,6.000000-18.000000 0,7.000000-19.000000 0,6.000000-18.000000 0,7.000000-17.000000 0,10.000000-11.000000 0,10.000000-14.000000 0,9.000000-11.000000 0,10.000000-12.000000 0,14.000000-9.000000 0,11.000000-10.000000 0,14.000000-8.000000 0,5.000000-9.000000 0,1.000000-6.000000 0,-1.000000-6.000000 0,1.000000-6.000000 0,-7.000000-2.000000-21,-12.000000 3.000000-39,-13.000000 3.000000-39,-12.000000 4.000000-41</inkml:trace>
</inkml:ink>
</file>

<file path=ppt/ink/ink448.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07:03:24"/>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66250.000000 26050.000000 1000,'-46.000000'-60.000000'0,"10.000000"32.000000"0 ,10.000000 31.000000 0,9.000000 32.000000 0,6.000000 16.000000 0,3.000000 4.000000 0,3.000000 3.000000 0,4.000000 3.000000 0,1.000000 9.000000 0,0.000000 16.000000 0,0.000000 15.000000 0,0.000000 17.000000 0,1.000000 0.000000 0,4.000000-11.000000 0,3.000000-14.000000 0,3.000000-11.000000 0</inkml:trace>
</inkml:ink>
</file>

<file path=ppt/ink/ink449.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07:03:25"/>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66100.000000 26050.000000 1000,'50.000000'-66.000000'0,"0.000000"19.000000"0 ,0.000000 19.000000 0,0.000000 19.000000 0,4.000000 13.000000 0,10.000000 10.000000 0,10.000000 10.000000 0,9.000000 9.000000 0,1.000000 4.000000 0,-6.000000 1.000000 0,-6.000000-1.000000 0,-6.000000 1.000000 0,-9.000000 2.000000 0,-8.000000 7.000000 0,-10.000000 6.000000 0,-9.000000 7.000000 0,-10.000000 4.000000 0,-9.000000 3.000000 0,-10.000000 3.000000 0,-8.000000 4.000000 0,-17.000000-1.000000 0,-21.000000-3.000000 0,-22.000000-3.000000 0,-22.000000-2.000000 0,-10.000000-8.000000 0,4.000000-8.000000 0,3.000000-10.000000 0,3.000000-9.000000 0,6.000000-9.000000 0,9.000000-5.000000 0,10.000000-7.000000 0,10.000000-5.000000 0</inkml:trace>
</inkml:ink>
</file>

<file path=ppt/ink/ink45.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03:01"/>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27150.000000 43750.000000 999,'-94.000000'-86.000000'0,"13.000000"28.000000"0 ,12.000000 28.000000 0,13.000000 29.000000 0,2.000000 18.000000 0,-5.000000 9.000000 0,-7.000000 10.000000 0,-5.000000 10.000000 0,0.000000 4.000000 0,10.000000 0.000000 0,10.000000 0.000000 0,9.000000 0.000000 0,9.000000 0.000000 0,9.000000 0.000000 0,10.000000 0.000000 0,10.000000 0.000000 0,5.000000 4.000000 0,4.000000 10.000000 0,3.000000 10.000000 0,3.000000 9.000000 0,4.000000 4.000000 0,7.000000 1.000000 0,6.000000-1.000000 0,7.000000 1.000000 0,-1.000000-3.000000 0,-6.000000-2.000000 0,-6.000000-3.000000 0,-6.000000-3.000000 0,-6.000000-6.000000 0,-2.000000-5.000000 0,-3.000000-7.000000 0,-3.000000-5.000000 0,-10.000000-4.000000 0,-16.000000 0.000000 0,-15.000000 0.000000 0,-15.000000 0.000000 0,-7.000000-4.000000 0,3.000000-5.000000 0,3.000000-7.000000 0,4.000000-5.000000 0,1.000000-6.000000 0,0.000000-3.000000 0,0.000000-3.000000 0,0.000000-2.000000 0,14.000000 5.000000 0,28.000000 16.000000 0,28.000000 15.000000 0,29.000000 17.000000 0,11.000000 7.000000 0,-2.000000 0.000000 0,-3.000000 0.000000 0,-3.000000 0.000000 0,-4.000000 4.000000 0,-3.000000 10.000000 0,-3.000000 10.000000 0,-2.000000 9.000000 0,-6.000000 4.000000 0,-6.000000 1.000000 0,-6.000000-1.000000 0,-6.000000 1.000000 0,-6.000000-4.000000 0,-2.000000-6.000000 0,-3.000000-6.000000 0,-3.000000-6.000000 0,-4.000000-7.000000 0,-3.000000-6.000000 0,-3.000000-6.000000 0,-2.000000-6.000000 0,-1.000000-4.000000 0,3.000000 1.000000 0,3.000000-1.000000 0,4.000000 1.000000 0,7.000000-1.000000-19,13.000000 1.000000-41,12.000000-1.000000-41,13.000000 1.000000-38</inkml:trace>
</inkml:ink>
</file>

<file path=ppt/ink/ink450.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07:03:25"/>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67850.000000 25750.000000 1000,'23.000000'123.000000'0,"-3.000000"-3.000000"0 ,-3.000000-3.000000 0,-2.000000-2.000000 0,-3.000000-5.000000 0,1.000000-2.000000 0,-1.000000-3.000000 0,1.000000-3.000000 0,-3.000000-7.000000 0,-2.000000-9.000000 0,-3.000000-10.000000 0,-3.000000-8.000000 0</inkml:trace>
</inkml:ink>
</file>

<file path=ppt/ink/ink451.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07:03:25"/>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68050.000000 25450.000000 1000,'26.000000'-69.000000'0,"4.000000"13.000000"0 ,3.000000 12.000000 0,3.000000 13.000000 0,4.000000 9.000000 0,7.000000 6.000000 0,6.000000 7.000000 0,7.000000 6.000000 0,2.000000 3.000000 0,1.000000 0.000000 0,-1.000000 0.000000 0,1.000000 0.000000 0,-4.000000 4.000000 0,-6.000000 10.000000 0,-6.000000 10.000000 0,-6.000000 9.000000 0,-9.000000 9.000000 0,-8.000000 9.000000 0,-10.000000 10.000000 0,-9.000000 10.000000 0,-13.000000 4.000000 0,-16.000000 0.000000 0,-15.000000 0.000000 0,-15.000000 0.000000 0,-12.000000 0.000000 0,-6.000000 0.000000 0,-6.000000 0.000000 0,-6.000000 0.000000 0,-1.000000-4.000000 0,7.000000-5.000000 0,6.000000-7.000000 0,7.000000-5.000000 0,8.000000-6.000000 0,14.000000-3.000000 0,11.000000-3.000000 0,14.000000-2.000000 0,16.000000-11.000000 0,22.000000-15.000000 0,22.000000-15.000000 0,23.000000-16.000000 0,16.000000-10.000000 0,13.000000-3.000000 0,12.000000-3.000000 0,13.000000-2.000000 0,2.000000 0.000000 0,-5.000000 7.000000 0,-7.000000 6.000000 0,-5.000000 7.000000 0,-9.000000 5.000000 0,-9.000000 7.000000 0,-10.000000 6.000000 0,-8.000000 7.000000 0,-15.000000 10.000000 0,-19.000000 16.000000 0,-18.000000 15.000000 0,-19.000000 17.000000 0,-15.000000 7.000000 0,-8.000000 0.000000 0,-10.000000 0.000000 0,-9.000000 0.000000 0,-13.000000 0.000000 0,-16.000000 0.000000 0,-15.000000 0.000000 0,-15.000000 0.000000 0,-1.000000-7.000000 0,16.000000-11.000000 0,15.000000-14.000000 0,17.000000-11.000000 0</inkml:trace>
</inkml:ink>
</file>

<file path=ppt/ink/ink452.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07:03:26"/>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70100.000000 25600.000000 1000,'71.000000'-33.000000'0,"-5.000000"34.000000"0 ,-7.000000 35.000000 0,-5.000000 35.000000 0,-9.000000 19.000000 0,-9.000000 7.000000 0,-10.000000 6.000000 0,-8.000000 7.000000 0,-8.000000 5.000000 0,-2.000000 7.000000 0,-3.000000 6.000000 0,-3.000000 7.000000 0,-2.000000-6.000000 0,0.000000-15.000000 0,0.000000-15.000000 0,0.000000-16.000000 0,-4.000000-21.000000 0,-5.000000-24.000000 0,-7.000000-26.000000 0,-5.000000-24.000000 0,-4.000000-23.000000 0,0.000000-18.000000 0,0.000000-19.000000 0,0.000000-18.000000 0,-2.000000-12.000000 0,-3.000000-3.000000 0,-3.000000-3.000000 0,-2.000000-2.000000 0,0.000000 6.000000-21,7.000000 20.000000-39,6.000000 18.000000-39,7.000000 20.000000-41</inkml:trace>
</inkml:ink>
</file>

<file path=ppt/ink/ink453.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07:03:26"/>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70000.000000 25650.000000 1000,'28.000000'-88.000000'0,"6.000000"26.000000"0 ,7.000000 24.000000 0,6.000000 26.000000 0,7.000000 15.000000 0,10.000000 6.000000 0,10.000000 7.000000 0,9.000000 6.000000 0,4.000000 10.000000 0,1.000000 17.000000 0,-1.000000 15.000000 0,1.000000 16.000000 0,-1.000000 9.000000 0,1.000000 3.000000 0,-1.000000 3.000000 0,1.000000 4.000000 0,-10.000000 4.000000 0,-19.000000 6.000000 0,-18.000000 7.000000 0,-19.000000 6.000000 0,-16.000000-1.000000 0,-12.000000-5.000000 0,-13.000000-7.000000 0,-12.000000-5.000000 0,-13.000000-9.000000 0,-12.000000-9.000000 0,-13.000000-10.000000 0,-12.000000-8.000000 0,-4.000000-14.000000 0,7.000000-15.000000 0,6.000000-15.000000 0,7.000000-16.000000 0</inkml:trace>
</inkml:ink>
</file>

<file path=ppt/ink/ink454.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07:03:44"/>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19700.000000 36300.000000 1000,'9.000000'-69.000000'0,"19.000000"13.000000"0 ,19.000000 12.000000 0,19.000000 13.000000 0,13.000000 7.000000 0,10.000000 4.000000 0,10.000000 3.000000 0,9.000000 3.000000 0,9.000000 3.000000 0,9.000000 3.000000 0,10.000000 3.000000 0,10.000000 4.000000 0,7.000000 1.000000 0,6.000000 0.000000 0,7.000000 0.000000 0,6.000000 0.000000 0,4.000000-2.000000 0,4.000000-3.000000 0,3.000000-3.000000 0,3.000000-2.000000 0,4.000000-6.000000 0,7.000000-6.000000 0,6.000000-6.000000 0,7.000000-6.000000 0,2.000000-4.000000 0,1.000000 1.000000 0,-1.000000-1.000000 0,1.000000 1.000000 0,-3.000000-1.000000 0,-2.000000 1.000000 0,-3.000000-1.000000 0,-3.000000 1.000000 0,-2.000000 4.000000 0,0.000000 9.000000 0,0.000000 10.000000 0,0.000000 10.000000 0,-2.000000 4.000000 0,-3.000000 0.000000 0,-3.000000 0.000000 0,-2.000000 0.000000 0,-3.000000 0.000000 0,1.000000 0.000000 0,-1.000000 0.000000 0,1.000000 0.000000 0,-1.000000-2.000000 0,1.000000-3.000000 0,-1.000000-3.000000 0,1.000000-2.000000 0,-1.000000-3.000000 0,1.000000 1.000000 0,-1.000000-1.000000 0,1.000000 1.000000 0,-4.000000 1.000000 0,-6.000000 3.000000 0,-6.000000 3.000000 0,-6.000000 4.000000 0,-6.000000 1.000000 0,-2.000000 0.000000 0,-3.000000 0.000000 0,-3.000000 0.000000 0,-6.000000 1.000000 0,-5.000000 4.000000 0,-7.000000 3.000000 0,-5.000000 3.000000 0,-6.000000-4.000000 0,-3.000000-8.000000 0,-3.000000-10.000000 0,-2.000000-9.000000 0,-3.000000-7.000000 0,1.000000-3.000000 0,-1.000000-3.000000 0,1.000000-2.000000 0,-3.000000-1.000000 0,-2.000000 3.000000 0,-3.000000 3.000000 0,-3.000000 4.000000 0,-2.000000 1.000000 0,0.000000 0.000000 0,0.000000 0.000000 0,0.000000 0.000000 0,0.000000 3.000000 0,0.000000 6.000000 0,0.000000 7.000000 0,0.000000 6.000000 0,0.000000 3.000000 0,0.000000 0.000000 0,0.000000 0.000000 0,0.000000 0.000000 0,-2.000000-2.000000 0,-3.000000-3.000000 0,-3.000000-3.000000 0,-2.000000-2.000000 0,-5.000000-5.000000 0,-2.000000-2.000000 0,-3.000000-3.000000 0,-3.000000-3.000000 0,-2.000000-4.000000 0,0.000000-3.000000 0,0.000000-3.000000 0,0.000000-2.000000 0,-5.000000-1.000000 0,-9.000000 3.000000 0,-10.000000 3.000000 0,-8.000000 4.000000 0,-6.000000 4.000000 0,1.000000 6.000000 0,-1.000000 7.000000 0,1.000000 6.000000 0</inkml:trace>
</inkml:ink>
</file>

<file path=ppt/ink/ink455.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07:03:45"/>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22500.000000 36100.000000 1000,'21.000000'-71.000000'0,"-5.000000"10.000000"0 ,-7.000000 10.000000 0,-5.000000 9.000000 0,-9.000000 13.000000 0,-9.000000 20.000000 0,-10.000000 18.000000 0,-8.000000 20.000000 0,-3.000000 8.000000-21,7.000000 1.000000-39,6.000000-1.000000-39,7.000000 1.000000-41</inkml:trace>
</inkml:ink>
</file>

<file path=ppt/ink/ink456.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07:03:45"/>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22050.000000 37050.000000 1000,'-46.000000'117.000000'0,"10.000000"-16.000000"0 ,10.000000-15.000000 0,9.000000-15.000000 0,4.000000-9.000000 0,1.000000 1.000000 0,-1.000000-1.000000 0,1.000000 1.000000 0,1.000000-4.000000 0,3.000000-6.000000 0,3.000000-6.000000 0,4.000000-6.000000 0</inkml:trace>
</inkml:ink>
</file>

<file path=ppt/ink/ink457.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07:03:45"/>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22200.000000 36800.000000 1000,'71.000000'48.000000'0,"-5.000000"-3.000000"0 ,-7.000000-3.000000 0,-5.000000-2.000000 0,-4.000000-3.000000 0,0.000000 1.000000 0,0.000000-1.000000 0,0.000000 1.000000 0,-4.000000 1.000000 0,-5.000000 3.000000 0,-7.000000 3.000000 0,-5.000000 4.000000 0,-6.000000 1.000000 0,-3.000000 0.000000 0,-3.000000 0.000000 0,-2.000000 0.000000 0</inkml:trace>
</inkml:ink>
</file>

<file path=ppt/ink/ink458.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07:03:45"/>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22100.000000 37450.000000 1000,'73.000000'20.000000'0,"-3.000000"-9.000000"0 ,-3.000000-10.000000 0,-2.000000-8.000000 0</inkml:trace>
</inkml:ink>
</file>

<file path=ppt/ink/ink459.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07:03:46"/>
    </inkml:context>
    <inkml:brush xml:id="br0">
      <inkml:brushProperty name="width" value="0.0333333350718021" units="cm"/>
      <inkml:brushProperty name="height" value="0.0333333350718021" units="cm"/>
      <inkml:brushProperty name="color" value="#F2395B"/>
      <inkml:brushProperty name="ignorePressure" value="0"/>
    </inkml:brush>
  </inkml:definitions>
  <inkml:trace contextRef="#ctx0" brushRef="#br0">25700.000000 35275.000000 333,'81.000000'32.000000'167,"26.000000"24.000000"-1 ,25.000000 25.000000 1,26.000000 23.000000 0</inkml:trace>
</inkml:ink>
</file>

<file path=ppt/ink/ink46.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03:09"/>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27450.000000 44600.000000 999,'-116.000000'3.000000'0,"19.000000"6.000000"0 ,19.000000 7.000000 0,19.000000 6.000000 0,9.000000 4.000000-19,0.000000 4.000000-41,0.000000 3.000000-41,0.000000 3.000000-38</inkml:trace>
</inkml:ink>
</file>

<file path=ppt/ink/ink460.xml><?xml version="1.0" encoding="utf-8"?>
<inkml:ink xmlns:inkml="http://www.w3.org/2003/InkML">
  <annotation type="ScanImages2ExtractSignatures">1</annotation>
  <annotation type="ScanImagesWidth">3145776</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07:03:47"/>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24850.000000 35400.000000 1000,'-4.000000'-79.000000'0,"-5.000000"-5.000000"0 ,-7.000000-7.000000 0,-5.000000-5.000000 0,-4.000000-4.000000 0,0.000000 0.000000 0,0.000000 0.000000 0,0.000000 0.000000 0,-4.000000-7.000000 0,-5.000000-11.000000 0,-7.000000-14.000000 0,-5.000000-11.000000 0,-4.000000-11.000000 0,0.000000-5.000000 0,0.000000-7.000000 0,0.000000-5.000000 0,4.000000 0.000000 0,10.000000 10.000000 0,10.000000 10.000000 0,9.000000 9.000000 0,4.000000 10.000000 0,1.000000 14.000000 0,-1.000000 11.000000 0,1.000000 14.000000 0,1.000000 10.000000 0,3.000000 9.000000 0,3.000000 10.000000 0,4.000000 10.000000 0,4.000000 4.000000 0,6.000000 0.000000 0,7.000000 0.000000 0,6.000000 0.000000 0,9.000000 4.000000 0,13.000000 10.000000 0,12.000000 10.000000 0,13.000000 9.000000 0,13.000000 4.000000 0,17.000000 1.000000 0,15.000000-1.000000 0,16.000000 1.000000 0,7.000000-3.000000 0,1.000000-2.000000 0,-1.000000-3.000000 0,1.000000-3.000000 0,1.000000 1.000000 0,3.000000 6.000000 0,3.000000 7.000000 0,4.000000 6.000000 0,2.000000 3.000000 0,4.000000 0.000000 0,3.000000 0.000000 0,3.000000 0.000000 0,3.000000 0.000000 0,3.000000 0.000000 0,3.000000 0.000000 0,4.000000 0.000000 0,-3.000000-2.000000 0,-5.000000-3.000000 0,-7.000000-3.000000 0,-5.000000-2.000000 0,-4.000000-3.000000 0,0.000000 1.000000 0,0.000000-1.000000 0,0.000000 1.000000 0,-2.000000-3.000000 0,-3.000000-2.000000 0,-3.000000-3.000000 0,-2.000000-3.000000 0,-8.000000-4.000000 0,-8.000000-3.000000 0,-10.000000-3.000000 0,-9.000000-2.000000 0,-9.000000-5.000000 0,-5.000000-2.000000 0,-7.000000-3.000000 0,-5.000000-3.000000 0,-9.000000 1.000000 0,-9.000000 6.000000 0,-10.000000 7.000000 0,-8.000000 6.000000 0</inkml:trace>
</inkml:ink>
</file>

<file path=ppt/ink/ink461.xml><?xml version="1.0" encoding="utf-8"?>
<inkml:ink xmlns:inkml="http://www.w3.org/2003/InkML">
  <annotation type="ScanImages2ExtractSignatures">1</annotation>
  <annotation type="ScanImagesWidth">3145776</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07:03:47"/>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26800.000000 31400.000000 1000,'-44.000000'70.000000'0,"13.000000"-9.000000"0 ,12.000000-10.000000 0,13.000000-8.000000 0,6.000000-6.000000 0,0.000000 1.000000 0,0.000000-1.000000 0,0.000000 1.000000 0,1.000000-12.000000 0,4.000000-21.000000 0,3.000000-22.000000 0,3.000000-22.000000 0,-1.000000-10.000000 0,-2.000000 4.000000 0,-3.000000 3.000000 0,-3.000000 3.000000 0,-6.000000 3.000000 0,-5.000000 3.000000 0,-7.000000 3.000000 0,-5.000000 4.000000 0</inkml:trace>
</inkml:ink>
</file>

<file path=ppt/ink/ink462.xml><?xml version="1.0" encoding="utf-8"?>
<inkml:ink xmlns:inkml="http://www.w3.org/2003/InkML">
  <annotation type="ScanImages2ExtractSignatures">1</annotation>
  <annotation type="ScanImagesWidth">3145776</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07:03:48"/>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26500.000000 29850.000000 1000,'25.000000'114.000000'0,"0.000000"-22.000000"0 ,0.000000-22.000000 0,0.000000-21.000000 0</inkml:trace>
</inkml:ink>
</file>

<file path=ppt/ink/ink463.xml><?xml version="1.0" encoding="utf-8"?>
<inkml:ink xmlns:inkml="http://www.w3.org/2003/InkML">
  <annotation type="ScanImages2ExtractSignatures">1</annotation>
  <annotation type="ScanImagesWidth">1230532207</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07:03:48"/>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26400.000000 29550.000000 1000,'-22.000000'-72.000000'0,"6.000000"6.000000"0 ,7.000000 7.000000 0,6.000000 6.000000 0,10.000000 6.000000 0,17.000000 6.000000 0,15.000000 7.000000 0,16.000000 6.000000 0,7.000000 4.000000 0,1.000000 4.000000 0,-1.000000 3.000000 0,1.000000 3.000000 0,1.000000 4.000000 0,3.000000 7.000000 0,3.000000 6.000000 0,4.000000 7.000000 0,-7.000000 5.000000 0,-16.000000 7.000000 0,-15.000000 6.000000 0,-15.000000 7.000000 0,-12.000000 8.000000 0,-6.000000 14.000000 0,-6.000000 11.000000 0,-6.000000 14.000000 0,-10.000000 3.000000 0,-12.000000-2.000000 0,-13.000000-3.000000 0,-12.000000-3.000000 0,-4.000000-7.000000 0,7.000000-9.000000 0,6.000000-10.000000 0,7.000000-8.000000 0,18.000000-15.000000 0,31.000000-19.000000 0,32.000000-18.000000 0,31.000000-19.000000 0,15.000000-5.000000 0,1.000000 9.000000 0,-1.000000 10.000000 0,1.000000 10.000000 0,-6.000000 4.000000 0,-8.000000 0.000000 0,-10.000000 0.000000 0,-9.000000 0.000000 0,-10.000000 6.000000 0,-9.000000 13.000000 0,-10.000000 12.000000 0,-8.000000 13.000000 0,-11.000000 7.000000 0,-8.000000 4.000000 0,-10.000000 3.000000 0,-9.000000 3.000000 0,-10.000000-1.000000 0,-9.000000-2.000000 0,-10.000000-3.000000 0,-8.000000-3.000000 0,-4.000000-7.000000 0,3.000000-9.000000 0,3.000000-10.000000 0,4.000000-8.000000 0</inkml:trace>
</inkml:ink>
</file>

<file path=ppt/ink/ink464.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07:03:49"/>
    </inkml:context>
    <inkml:brush xml:id="br0">
      <inkml:brushProperty name="width" value="0.0333333350718021" units="cm"/>
      <inkml:brushProperty name="height" value="0.0333333350718021" units="cm"/>
      <inkml:brushProperty name="color" value="#F2395B"/>
      <inkml:brushProperty name="ignorePressure" value="0"/>
    </inkml:brush>
  </inkml:definitions>
  <inkml:trace contextRef="#ctx0" brushRef="#br0">29900.000000 31250.000000 333,'81.000000'32.000000'167,"26.000000"24.000000"-1 ,25.000000 25.000000 1,26.000000 23.000000 0</inkml:trace>
</inkml:ink>
</file>

<file path=ppt/ink/ink465.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07:03:49"/>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29300.000000 29000.000000 1000,'25.000000'75.000000'0,"0.000000"0.000000"0 ,0.000000 0.000000 0,0.000000 0.000000 0,-2.000000-2.000000 0,-3.000000-3.000000 0,-3.000000-3.000000 0,-2.000000-2.000000 0</inkml:trace>
</inkml:ink>
</file>

<file path=ppt/ink/ink466.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07:03:49"/>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29350.000000 28800.000000 1000,'26.000000'-69.000000'0,"4.000000"13.000000"0 ,3.000000 12.000000 0,3.000000 13.000000 0,6.000000 7.000000 0,9.000000 4.000000 0,10.000000 3.000000 0,10.000000 3.000000 0,4.000000 3.000000 0,0.000000 3.000000 0,0.000000 3.000000 0,0.000000 4.000000 0,-4.000000 7.000000 0,-5.000000 13.000000 0,-7.000000 12.000000 0,-5.000000 13.000000 0,-9.000000 9.000000 0,-9.000000 6.000000 0,-10.000000 7.000000 0,-8.000000 6.000000 0,-12.000000 3.000000 0,-12.000000 0.000000 0,-13.000000 0.000000 0,-12.000000 0.000000 0,-10.000000-2.000000 0,-6.000000-3.000000 0,-6.000000-3.000000 0,-6.000000-2.000000 0,-2.000000-6.000000-21,3.000000-6.000000-39,3.000000-6.000000-39,4.000000-6.000000-41</inkml:trace>
</inkml:ink>
</file>

<file path=ppt/ink/ink467.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07:03:50"/>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29850.000000 31100.000000 1000,'-46.000000'39.000000'0,"10.000000"-22.000000"0 ,10.000000-22.000000 0,9.000000-21.000000 0,1.000000-6.000000 0,-6.000000 14.000000 0,-6.000000 11.000000 0,-6.000000 14.000000 0,-1.000000 10.000000 0,7.000000 9.000000 0,6.000000 10.000000 0,7.000000 10.000000 0,7.000000 0.000000 0,9.000000-5.000000 0,10.000000-7.000000 0,10.000000-5.000000 0</inkml:trace>
</inkml:ink>
</file>

<file path=ppt/ink/ink468.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07:03:50"/>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30000.000000 30950.000000 1000,'142.000000'-47.000000'0,"-16.000000"6.000000"0 ,-15.000000 7.000000 0,-15.000000 6.000000 0,-9.000000 4.000000 0,1.000000 4.000000 0,-1.000000 3.000000 0,1.000000 3.000000 0,-1.000000 3.000000 0,1.000000 3.000000 0,-1.000000 3.000000 0,1.000000 4.000000 0,-6.000000 1.000000 0,-8.000000 0.000000 0,-10.000000 0.000000 0,-9.000000 0.000000 0,-12.000000 6.000000 0,-11.000000 13.000000 0,-14.000000 12.000000 0,-11.000000 13.000000 0,-7.000000 6.000000 0,0.000000 0.000000 0,0.000000 0.000000 0,0.000000 0.000000 0,0.000000 1.000000 0,0.000000 4.000000 0,0.000000 3.000000 0,0.000000 3.000000 0,1.000000 9.000000 0,4.000000 16.000000 0,3.000000 15.000000 0,3.000000 17.000000 0,4.000000 14.000000 0,7.000000 17.000000 0,6.000000 15.000000 0,7.000000 16.000000 0,4.000000 10.000000 0,3.000000 7.000000 0,3.000000 6.000000 0,4.000000 7.000000 0,1.000000-4.000000 0,0.000000-12.000000 0,0.000000-13.000000 0,0.000000-12.000000 0,-2.000000-10.000000 0,-3.000000-6.000000 0,-3.000000-6.000000 0,-2.000000-6.000000 0,-5.000000-12.000000 0,-2.000000-15.000000 0,-3.000000-15.000000 0,-3.000000-16.000000 0,-4.000000-13.000000 0,-3.000000-9.000000 0,-3.000000-10.000000 0,-2.000000-8.000000 0,-6.000000-6.000000 0,-6.000000 1.000000 0,-6.000000-1.000000 0,-6.000000 1.000000 0,-4.000000-1.000000 0,1.000000 1.000000 0,-1.000000-1.000000 0,1.000000 1.000000 0,-3.000000-9.000000 0,-2.000000-15.000000 0,-3.000000-15.000000 0,-3.000000-16.000000 0,4.000000-2.000000 0,13.000000 13.000000 0,12.000000 12.000000 0,13.000000 13.000000 0,2.000000-4.000000 0,-5.000000-18.000000 0,-7.000000-19.000000 0,-5.000000-18.000000 0</inkml:trace>
</inkml:ink>
</file>

<file path=ppt/ink/ink469.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07:03:51"/>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28850.000000 35850.000000 1000,'-71.000000'-4.000000'0,"10.000000"-5.000000"0 ,10.000000-7.000000 0,9.000000-5.000000 0,12.000000-8.000000 0,16.000000-5.000000 0,15.000000-7.000000 0,17.000000-5.000000 0,2.000000-3.000000 0,-9.000000 4.000000 0,-10.000000 3.000000 0,-8.000000 3.000000 0,-4.000000 10.000000 0,3.000000 20.000000 0,3.000000 18.000000 0,4.000000 20.000000 0</inkml:trace>
</inkml:ink>
</file>

<file path=ppt/ink/ink47.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03:09"/>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26350.000000 45500.000000 999,'-21.000000'304.000000'0,"10.000000"-40.000000"0 ,10.000000-40.000000 0,9.000000-41.000000 0,7.000000-30.000000-19,7.000000-19.000000-41,6.000000-18.000000-41,7.000000-19.000000-38</inkml:trace>
</inkml:ink>
</file>

<file path=ppt/ink/ink470.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07:03:51"/>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29200.000000 36600.000000 1000,'-74.000000'-2.000000'0,"4.000000"-3.000000"0 ,3.000000-3.000000 0,3.000000-2.000000 0,4.000000 2.000000 0,7.000000 9.000000 0,6.000000 10.000000 0,7.000000 10.000000 0,4.000000 7.000000 0,3.000000 6.000000 0,3.000000 7.000000 0,4.000000 6.000000 0,1.000000 6.000000 0,0.000000 6.000000 0,0.000000 7.000000 0,0.000000 6.000000 0,3.000000 4.000000 0,6.000000 4.000000 0,7.000000 3.000000 0,6.000000 3.000000 0,6.000000-2.000000 0,6.000000-6.000000 0,7.000000-6.000000 0,6.000000-6.000000 0,9.000000-9.000000 0,13.000000-8.000000 0,12.000000-10.000000 0,13.000000-9.000000 0,7.000000-12.000000 0,4.000000-11.000000 0,3.000000-14.000000 0,3.000000-11.000000 0,1.000000-12.000000 0,1.000000-9.000000 0,-1.000000-10.000000 0,1.000000-8.000000 0,-7.000000-1.000000 0,-12.000000 9.000000 0,-13.000000 10.000000 0,-12.000000 10.000000 0</inkml:trace>
</inkml:ink>
</file>

<file path=ppt/ink/ink471.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07:03:52"/>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33500.000000 35100.000000 1000,'-36.000000'-47.000000'0,"28.000000"6.000000"0 ,28.000000 7.000000 0,29.000000 6.000000 0,24.000000 1.000000 0,22.000000-3.000000 0,22.000000-3.000000 0,23.000000-2.000000 0,14.000000-1.000000 0,10.000000 3.000000 0,10.000000 3.000000 0,9.000000 4.000000 0,2.000000 1.000000 0,-2.000000 0.000000 0,-3.000000 0.000000 0,-3.000000 0.000000 0,-6.000000-4.000000 0,-5.000000-5.000000 0,-7.000000-7.000000 0,-5.000000-5.000000 0,-9.000000-4.000000 0,-9.000000 0.000000 0,-10.000000 0.000000 0,-8.000000 0.000000 0,-14.000000 4.000000 0,-15.000000 10.000000 0,-15.000000 10.000000 0,-16.000000 9.000000 0,-21.000000 10.000000 0,-24.000000 14.000000 0,-26.000000 11.000000 0,-24.000000 14.000000 0</inkml:trace>
</inkml:ink>
</file>

<file path=ppt/ink/ink472.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07:03:52"/>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35700.000000 34300.000000 1000,'48.000000'45.000000'0,"-3.000000"-9.000000"0 ,-3.000000-10.000000 0,-2.000000-8.000000 0,-12.000000-14.000000 0,-19.000000-15.000000 0,-18.000000-15.000000 0,-19.000000-16.000000 0,-10.000000-2.000000 0,1.000000 13.000000 0,-1.000000 12.000000 0,1.000000 13.000000 0,4.000000 12.000000 0,9.000000 13.000000 0,10.000000 12.000000 0,10.000000 13.000000 0,4.000000 4.000000 0,0.000000-3.000000 0,0.000000-3.000000 0,0.000000-2.000000 0,1.000000-3.000000 0,4.000000 1.000000 0,3.000000-1.000000 0,3.000000 1.000000 0</inkml:trace>
</inkml:ink>
</file>

<file path=ppt/ink/ink473.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07:03:52"/>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35800.000000 35600.000000 1000,'-22.000000'115.000000'0,"6.000000"-18.000000"0 ,7.000000-19.000000 0,6.000000-18.000000 0,6.000000-7.000000 0,6.000000 6.000000 0,7.000000 7.000000 0,6.000000 6.000000 0,1.000000 1.000000 0,-3.000000-3.000000 0,-3.000000-3.000000 0,-2.000000-2.000000 0,-3.000000-6.000000 0,1.000000-6.000000 0,-1.000000-6.000000 0,1.000000-6.000000 0,-6.000000-16.000000 0,-8.000000-25.000000 0,-10.000000-25.000000 0,-9.000000-25.000000 0</inkml:trace>
</inkml:ink>
</file>

<file path=ppt/ink/ink474.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07:03:53"/>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35650.000000 35650.000000 1000,'126.000000'-93.000000'0,"4.000000"17.000000"0 ,3.000000 15.000000 0,3.000000 16.000000 0,3.000000 12.000000 0,3.000000 9.000000 0,3.000000 10.000000 0,4.000000 10.000000 0,-7.000000 13.000000 0,-16.000000 19.000000 0,-15.000000 19.000000 0,-15.000000 19.000000 0,-17.000000 12.000000 0,-15.000000 6.000000 0,-15.000000 7.000000 0,-16.000000 6.000000 0,-18.000000 1.000000 0,-18.000000-3.000000 0,-19.000000-3.000000 0,-18.000000-2.000000 0,-20.000000-6.000000 0,-18.000000-6.000000 0,-19.000000-6.000000 0,-18.000000-6.000000 0,-7.000000-9.000000 0,6.000000-8.000000 0,7.000000-10.000000 0,6.000000-9.000000 0,7.000000-7.000000 0,10.000000-3.000000 0,10.000000-3.000000 0,9.000000-2.000000 0</inkml:trace>
</inkml:ink>
</file>

<file path=ppt/ink/ink475.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07:03:54"/>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43850.000000 33550.000000 1000,'-25.000000'190.000000'0,"0.000000"-18.000000"0 ,0.000000-19.000000 0,0.000000-18.000000 0,-2.000000-10.000000 0,-3.000000 0.000000 0,-3.000000 0.000000 0,-2.000000 0.000000 0,-1.000000-5.000000 0,3.000000-9.000000 0,3.000000-10.000000 0,4.000000-8.000000 0</inkml:trace>
</inkml:ink>
</file>

<file path=ppt/ink/ink476.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07:03:54"/>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43800.000000 33550.000000 1000,'95.000000'-155.000000'0,"-9.000000"41.000000"0 ,-10.000000 40.000000 0,-8.000000 42.000000 0,-6.000000 28.000000 0,1.000000 20.000000 0,-1.000000 18.000000 0,1.000000 20.000000 0,-1.000000 19.000000 0,1.000000 22.000000 0,-1.000000 22.000000 0,1.000000 23.000000 0,-3.000000 10.000000 0,-2.000000 0.000000 0,-3.000000 0.000000 0,-3.000000 0.000000 0,-6.000000-4.000000 0,-5.000000-5.000000 0,-7.000000-7.000000 0,-5.000000-5.000000 0,-6.000000-12.000000 0,-3.000000-16.000000 0,-3.000000-15.000000 0,-2.000000-15.000000 0,-9.000000-18.000000-21,-12.000000-19.000000-39,-13.000000-18.000000-39,-12.000000-19.000000-41</inkml:trace>
</inkml:ink>
</file>

<file path=ppt/ink/ink477.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07:03:54"/>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44050.000000 34600.000000 1000,'76.000000'-22.000000'0,"4.000000"6.000000"0 ,3.000000 7.000000 0,3.000000 6.000000 0,-5.000000 6.000000-21,-12.000000 6.000000-39,-13.000000 7.000000-39,-12.000000 6.000000-41</inkml:trace>
</inkml:ink>
</file>

<file path=ppt/ink/ink478.xml><?xml version="1.0" encoding="utf-8"?>
<inkml:ink xmlns:inkml="http://www.w3.org/2003/InkML">
  <annotation type="ScanImages2ExtractSignatures">1</annotation>
  <annotation type="ScanImagesWidth">-2109014000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07:03:55"/>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46350.000000 33200.000000 1000,'23.000000'148.000000'0,"-3.000000"-3.000000"0 ,-3.000000-3.000000 0,-2.000000-2.000000 0,-5.000000-6.000000 0,-2.000000-6.000000 0,-3.000000-6.000000 0,-3.000000-6.000000 0,-1.000000-7.000000 0,4.000000-6.000000 0,3.000000-6.000000 0,3.000000-6.000000 0,-1.000000-26.000000 0,-2.000000-43.000000 0,-3.000000-44.000000 0,-3.000000-43.000000 0,-4.000000-17.000000-21,-3.000000 14.000000-39,-3.000000 11.000000-39,-2.000000 14.000000-41</inkml:trace>
</inkml:ink>
</file>

<file path=ppt/ink/ink479.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07:03:55"/>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46400.000000 33000.000000 1000,'75.000000'-44.000000'0,"0.000000"13.000000"0 ,0.000000 12.000000 0,0.000000 13.000000 0,1.000000 7.000000 0,4.000000 4.000000 0,3.000000 3.000000 0,3.000000 3.000000 0,-5.000000 9.000000 0,-12.000000 16.000000 0,-13.000000 15.000000 0,-12.000000 17.000000 0,-10.000000 7.000000 0,-6.000000 0.000000 0,-6.000000 0.000000 0,-6.000000 0.000000 0,-12.000000 3.000000 0,-15.000000 6.000000 0,-15.000000 7.000000 0,-16.000000 6.000000 0,-10.000000-1.000000 0,-3.000000-5.000000 0,-3.000000-7.000000 0,-2.000000-5.000000 0,-3.000000-12.000000 0,1.000000-16.000000 0,-1.000000-15.000000 0,1.000000-15.000000 0,21.000000-18.000000 0,44.000000-19.000000 0,44.000000-18.000000 0,44.000000-19.000000 0,19.000000-4.000000 0,-2.000000 14.000000 0,-3.000000 11.000000 0,-3.000000 14.000000 0,-7.000000 11.000000 0,-9.000000 14.000000 0,-10.000000 11.000000 0,-8.000000 14.000000 0,-14.000000 8.000000 0,-15.000000 7.000000 0,-15.000000 6.000000 0,-16.000000 7.000000 0,-13.000000 4.000000 0,-9.000000 3.000000 0,-10.000000 3.000000 0,-8.000000 4.000000 0,-8.000000-3.000000 0,-2.000000-5.000000 0,-3.000000-7.000000 0,-3.000000-5.000000 0,-7.000000-6.000000 0,-9.000000-3.000000 0,-10.000000-3.000000 0,-8.000000-2.000000 0,3.000000-12.000000 0,20.000000-19.000000 0,18.000000-18.000000 0,20.000000-19.000000 0</inkml:trace>
</inkml:ink>
</file>

<file path=ppt/ink/ink48.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03:15"/>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50100.000000 41600.000000 999,'114.000000'231.000000'0,"-22.000000"-37.000000"0 ,-22.000000-38.000000 0,-21.000000-37.000000 0,-12.000000-23.000000 0,1.000000-5.000000 0,-1.000000-7.000000 0,1.000000-5.000000 0</inkml:trace>
</inkml:ink>
</file>

<file path=ppt/ink/ink480.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07:03:56"/>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49550.000000 33450.000000 1000,'40.000000'-49.000000'0,"-18.000000"4.000000"0 ,-19.000000 3.000000 0,-18.000000 3.000000 0,-12.000000 6.000000 0,-3.000000 9.000000 0,-3.000000 10.000000 0,-2.000000 10.000000 0,-6.000000 10.000000 0,-6.000000 13.000000 0,-6.000000 12.000000 0,-6.000000 13.000000 0,-4.000000 9.000000 0,1.000000 6.000000 0,-1.000000 7.000000 0,1.000000 6.000000 0,4.000000 10.000000 0,9.000000 17.000000 0,10.000000 15.000000 0,10.000000 16.000000 0,10.000000 4.000000 0,13.000000-6.000000 0,12.000000-6.000000 0,13.000000-6.000000 0,12.000000-10.000000 0,13.000000-12.000000 0,12.000000-13.000000 0,13.000000-12.000000 0,6.000000-12.000000 0,0.000000-8.000000 0,0.000000-10.000000 0,0.000000-9.000000 0,1.000000-13.000000 0,4.000000-16.000000 0,3.000000-15.000000 0,3.000000-15.000000 0,-7.000000-9.000000-21,-15.000000 1.000000-39,-15.000000-1.000000-39,-16.000000 1.000000-41</inkml:trace>
</inkml:ink>
</file>

<file path=ppt/ink/ink481.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07:03:56"/>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50700.000000 33350.000000 1000,'21.000000'-71.000000'0,"-5.000000"10.000000"0 ,-7.000000 10.000000 0,-5.000000 9.000000 0,-4.000000 24.000000 0,0.000000 42.000000 0,0.000000 40.000000 0,0.000000 41.000000 0,0.000000 18.000000 0,0.000000-3.000000 0,0.000000-3.000000 0,0.000000-2.000000 0,1.000000-6.000000 0,4.000000-6.000000 0,3.000000-6.000000 0,3.000000-6.000000 0,-2.000000-26.000000 0,-6.000000-43.000000 0,-6.000000-44.000000 0,-6.000000-43.000000 0,-2.000000-18.000000 0,3.000000 9.000000 0,3.000000 10.000000 0,4.000000 10.000000 0,-3.000000 5.000000-21,-5.000000 4.000000-39,-7.000000 3.000000-39,-5.000000 3.000000-41</inkml:trace>
</inkml:ink>
</file>

<file path=ppt/ink/ink482.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07:03:56"/>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50550.000000 33250.000000 1000,'98.000000'-44.000000'0,"-3.000000"13.000000"0 ,-3.000000 12.000000 0,-2.000000 13.000000 0,0.000000 9.000000 0,7.000000 6.000000 0,6.000000 7.000000 0,7.000000 6.000000 0,-6.000000 4.000000 0,-15.000000 4.000000 0,-15.000000 3.000000 0,-16.000000 3.000000 0,-13.000000 3.000000 0,-9.000000 3.000000 0,-10.000000 3.000000 0,-8.000000 4.000000 0,-17.000000 4.000000 0,-21.000000 6.000000 0,-22.000000 7.000000 0,-22.000000 6.000000 0,-15.000000 3.000000 0,-5.000000 0.000000 0,-7.000000 0.000000 0,-5.000000 0.000000 0,-1.000000-7.000000 0,6.000000-11.000000 0,7.000000-14.000000 0,6.000000-11.000000 0</inkml:trace>
</inkml:ink>
</file>

<file path=ppt/ink/ink483.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07:03:56"/>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52900.000000 32850.000000 1000,'110.000000'4.000000'0,"-27.000000"10.000000"0 ,-28.000000 10.000000 0,-28.000000 9.000000 0,-17.000000 13.000000 0,-2.000000 20.000000 0,-3.000000 18.000000 0,-3.000000 20.000000 0,-2.000000 8.000000 0,0.000000 1.000000 0,0.000000-1.000000 0,0.000000 1.000000 0,0.000000-4.000000 0,0.000000-6.000000 0,0.000000-6.000000 0,0.000000-6.000000 0,-7.000000-18.000000 0,-11.000000-28.000000 0,-14.000000-28.000000 0,-11.000000-27.000000 0,-3.000000-17.000000-21,10.000000-3.000000-39,10.000000-3.000000-39,9.000000-2.000000-41</inkml:trace>
</inkml:ink>
</file>

<file path=ppt/ink/ink484.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07:03:57"/>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52950.000000 32500.000000 1000,'100.000000'-22.000000'0,"0.000000"6.000000"0 ,0.000000 7.000000 0,0.000000 6.000000 0,1.000000 6.000000 0,4.000000 6.000000 0,3.000000 7.000000 0,3.000000 6.000000 0,-1.000000 6.000000 0,-2.000000 6.000000 0,-3.000000 7.000000 0,-3.000000 6.000000 0,-12.000000 6.000000 0,-18.000000 6.000000 0,-19.000000 7.000000 0,-18.000000 6.000000 0,-18.000000 7.000000 0,-16.000000 10.000000 0,-15.000000 10.000000 0,-15.000000 9.000000 0,-20.000000 2.000000 0,-21.000000-2.000000 0,-22.000000-3.000000 0,-22.000000-3.000000 0,-8.000000-9.000000 0,6.000000-11.000000 0,7.000000-14.000000 0,6.000000-11.000000 0,7.000000-11.000000 0,10.000000-5.000000 0,10.000000-7.000000 0,9.000000-5.000000 0,9.000000-12.000000-21,9.000000-16.000000-39,10.000000-15.000000-39,10.000000-15.000000-41</inkml:trace>
</inkml:ink>
</file>

<file path=ppt/ink/ink485.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07:03:57"/>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58450.000000 31900.000000 1000,'-71.000000'100.000000'0,"10.000000"0.000000"0 ,10.000000 0.000000 0,9.000000 0.000000 0,4.000000 0.000000 0,1.000000 0.000000 0,-1.000000 0.000000 0,1.000000 0.000000 0,1.000000 1.000000 0,3.000000 4.000000 0,3.000000 3.000000 0,4.000000 3.000000 0,1.000000-10.000000 0,0.000000-21.000000 0,0.000000-22.000000 0,0.000000-22.000000 0</inkml:trace>
</inkml:ink>
</file>

<file path=ppt/ink/ink486.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07:03:57"/>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58500.000000 31800.000000 1000,'50.000000'-49.000000'0,"0.000000"4.000000"0 ,0.000000 3.000000 0,0.000000 3.000000 0,0.000000 14.000000 0,0.000000 25.000000 0,0.000000 25.000000 0,0.000000 25.000000 0,0.000000 20.000000 0,0.000000 16.000000 0,0.000000 15.000000 0,0.000000 17.000000 0,-4.000000 7.000000 0,-5.000000 0.000000 0,-7.000000 0.000000 0,-5.000000 0.000000 0,-6.000000-2.000000 0,-3.000000-3.000000 0,-3.000000-3.000000 0,-2.000000-2.000000 0,-6.000000-12.000000 0,-6.000000-19.000000 0,-6.000000-18.000000 0,-6.000000-19.000000 0,-7.000000-18.000000-21,-6.000000-15.000000-39,-6.000000-15.000000-39,-6.000000-16.000000-41</inkml:trace>
</inkml:ink>
</file>

<file path=ppt/ink/ink487.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07:03:57"/>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58150.000000 32550.000000 1000,'73.000000'21.000000'0,"-3.000000"-5.000000"0 ,-3.000000-7.000000 0,-2.000000-5.000000 0,-6.000000-6.000000 0,-6.000000-3.000000 0,-6.000000-3.000000 0,-6.000000-2.000000 0</inkml:trace>
</inkml:ink>
</file>

<file path=ppt/ink/ink488.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07:03:58"/>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60800.000000 31300.000000 1000,'67.000000'98.000000'0,"-16.000000"-3.000000"0 ,-15.000000-3.000000 0,-15.000000-2.000000 0,-11.000000-1.000000 0,-2.000000 3.000000 0,-3.000000 3.000000 0,-3.000000 4.000000 0,-2.000000-4.000000 0,0.000000-9.000000 0,0.000000-10.000000 0,0.000000-8.000000 0,-4.000000-18.000000 0,-5.000000-25.000000 0,-7.000000-25.000000 0,-5.000000-25.000000 0,-3.000000-13.000000-21,4.000000 1.000000-39,3.000000-1.000000-39,3.000000 1.000000-41</inkml:trace>
</inkml:ink>
</file>

<file path=ppt/ink/ink489.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07:03:58"/>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60700.000000 30900.000000 1000,'118.000000'-66.000000'0,"-11.000000"19.000000"0 ,-14.000000 19.000000 0,-11.000000 19.000000 0,-9.000000 13.000000 0,-3.000000 10.000000 0,-3.000000 10.000000 0,-2.000000 9.000000 0,-6.000000 9.000000 0,-6.000000 9.000000 0,-6.000000 10.000000 0,-6.000000 10.000000 0,-9.000000 2.000000 0,-8.000000-3.000000 0,-10.000000-3.000000 0,-9.000000-2.000000 0,-10.000000-3.000000 0,-9.000000 1.000000 0,-10.000000-1.000000 0,-8.000000 1.000000 0,-6.000000-6.000000 0,1.000000-8.000000 0,-1.000000-10.000000 0,1.000000-9.000000 0,16.000000-10.000000 0,35.000000-9.000000 0,35.000000-10.000000 0,34.000000-8.000000 0,13.000000-4.000000 0,-5.000000 3.000000 0,-7.000000 3.000000 0,-5.000000 4.000000 0,-9.000000 5.000000 0,-9.000000 10.000000 0,-10.000000 10.000000 0,-8.000000 9.000000 0,-11.000000 10.000000 0,-8.000000 14.000000 0,-10.000000 11.000000 0,-9.000000 14.000000 0,-15.000000 7.000000 0,-18.000000 3.000000 0,-19.000000 3.000000 0,-18.000000 4.000000 0,-12.000000-6.000000 0,-3.000000-11.000000 0,-3.000000-14.000000 0,-2.000000-11.000000 0,0.000000-12.000000 0,7.000000-9.000000 0,6.000000-10.000000 0,7.000000-8.000000 0,5.000000-9.000000 0,7.000000-6.000000 0,6.000000-6.000000 0,7.000000-6.000000 0,5.000000-9.000000-21,7.000000-8.000000-39,6.000000-10.000000-39,7.000000-9.000000-41</inkml:trace>
</inkml:ink>
</file>

<file path=ppt/ink/ink49.xml><?xml version="1.0" encoding="utf-8"?>
<inkml:ink xmlns:inkml="http://www.w3.org/2003/InkML">
  <annotation type="ScanImages2ExtractSignatures">1</annotation>
  <annotation type="ScanImagesWidth">3014711</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03:15"/>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52100.000000 41650.000000 999,'-121.000000'101.000000'0,"10.000000"4.000000"0 ,10.000000 3.000000 0,9.000000 3.000000 0,4.000000 1.000000 0,1.000000 1.000000 0,-1.000000-1.000000 0,1.000000 1.000000 0,1.000000-1.000000 0,3.000000 1.000000 0,3.000000-1.000000 0,4.000000 1.000000 0,8.000000-9.000000 0,17.000000-15.000000 0,15.000000-15.000000 0,16.000000-16.000000 0,21.000000-15.000000 0,29.000000-11.000000 0,28.000000-14.000000 0,28.000000-11.000000 0,10.000000-11.000000 0,-5.000000-5.000000 0,-7.000000-7.000000 0,-5.000000-5.000000 0,-15.000000 6.000000 0,-22.000000 23.000000 0,-22.000000 22.000000 0,-21.000000 22.000000 0</inkml:trace>
</inkml:ink>
</file>

<file path=ppt/ink/ink490.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07:04:03"/>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61000.000000 31600.000000 1000,'46.000000'40.000000'0,"-5.000000"-18.000000"0 ,-7.000000-19.000000 0,-5.000000-18.000000 0</inkml:trace>
</inkml:ink>
</file>

<file path=ppt/ink/ink491.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07:04:06"/>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63600.000000 30450.000000 1000,'0.000000'79.000000'0,"0.000000"10.000000"0 ,0.000000 10.000000 0,0.000000 9.000000 0,0.000000 6.000000 0,0.000000 3.000000 0,0.000000 3.000000 0,0.000000 4.000000 0,3.000000-1.000000 0,6.000000-3.000000 0,7.000000-3.000000 0,6.000000-2.000000 0,-1.000000-9.000000 0,-5.000000-12.000000 0,-7.000000-13.000000 0,-5.000000-12.000000 0,-4.000000-21.000000-21,0.000000-28.000000-39,0.000000-28.000000-39,0.000000-27.000000-41</inkml:trace>
</inkml:ink>
</file>

<file path=ppt/ink/ink492.xml><?xml version="1.0" encoding="utf-8"?>
<inkml:ink xmlns:inkml="http://www.w3.org/2003/InkML">
  <annotation type="ScanImages2ExtractSignatures">1</annotation>
  <annotation type="ScanImagesWidth">9</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07:04:06"/>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63450.000000 30650.000000 1000,'14.000000'-82.000000'0,"28.000000"39.000000"0 ,28.000000 36.000000 0,29.000000 39.000000 0,15.000000 21.000000 0,3.000000 6.000000 0,3.000000 7.000000 0,4.000000 6.000000 0,-4.000000 4.000000 0,-9.000000 4.000000 0,-10.000000 3.000000 0,-8.000000 3.000000 0,-15.000000 1.000000 0,-19.000000 1.000000 0,-18.000000-1.000000 0,-19.000000 1.000000 0,-16.000000 1.000000 0,-12.000000 3.000000 0,-13.000000 3.000000 0,-12.000000 4.000000 0,-15.000000-4.000000 0,-15.000000-9.000000 0,-15.000000-10.000000 0,-16.000000-8.000000 0,-7.000000-9.000000 0,4.000000-6.000000 0,3.000000-6.000000 0,3.000000-6.000000 0,4.000000-7.000000 0,7.000000-6.000000 0,6.000000-6.000000 0,7.000000-6.000000 0</inkml:trace>
</inkml:ink>
</file>

<file path=ppt/ink/ink493.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07:04:07"/>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67000.000000 30900.000000 1000,'-94.000000'-22.000000'0,"13.000000"6.000000"0 ,12.000000 7.000000 0,13.000000 6.000000 0,2.000000 9.000000 0,-5.000000 13.000000 0,-7.000000 12.000000 0,-5.000000 13.000000 0,-1.000000 13.000000 0,6.000000 17.000000 0,7.000000 15.000000 0,6.000000 16.000000 0,4.000000 7.000000 0,4.000000 1.000000 0,3.000000-1.000000 0,3.000000 1.000000 0,6.000000-3.000000 0,9.000000-2.000000 0,10.000000-3.000000 0,10.000000-3.000000 0,10.000000-7.000000 0,13.000000-9.000000 0,12.000000-10.000000 0,13.000000-8.000000 0,10.000000-14.000000 0,10.000000-15.000000 0,10.000000-15.000000 0,9.000000-16.000000 0,-1.000000-10.000000 0,-8.000000-3.000000 0,-10.000000-3.000000 0,-9.000000-2.000000 0,-7.000000-3.000000-21,-3.000000 1.000000-39,-3.000000-1.000000-39,-2.000000 1.000000-41</inkml:trace>
</inkml:ink>
</file>

<file path=ppt/ink/ink494.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07:04:07"/>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68400.000000 30550.000000 1000,'0.000000'145.000000'0,"0.000000"-9.000000"0 ,0.000000-10.000000 0,0.000000-8.000000 0,0.000000-6.000000 0,0.000000 1.000000 0,0.000000-1.000000 0,0.000000 1.000000 0,1.000000-4.000000 0,4.000000-6.000000 0,3.000000-6.000000 0,3.000000-6.000000 0,-1.000000-10.000000 0,-2.000000-12.000000 0,-3.000000-13.000000 0,-3.000000-12.000000 0,-1.000000-18.000000-21,4.000000-21.000000-39,3.000000-22.000000-39,3.000000-22.000000-41</inkml:trace>
</inkml:ink>
</file>

<file path=ppt/ink/ink495.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07:04:08"/>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68300.000000 30550.000000 1000,'48.000000'-90.000000'0,"-3.000000"23.000000"0 ,-3.000000 22.000000 0,-2.000000 22.000000 0,2.000000 12.000000 0,9.000000 3.000000 0,10.000000 3.000000 0,10.000000 4.000000 0,5.000000 4.000000 0,4.000000 6.000000 0,3.000000 7.000000 0,3.000000 6.000000 0,1.000000 7.000000 0,1.000000 10.000000 0,-1.000000 10.000000 0,1.000000 9.000000 0,-6.000000 6.000000 0,-8.000000 3.000000 0,-10.000000 3.000000 0,-9.000000 4.000000 0,-10.000000 5.000000 0,-9.000000 10.000000 0,-10.000000 10.000000 0,-8.000000 9.000000 0,-15.000000 4.000000 0,-19.000000 1.000000 0,-18.000000-1.000000 0,-19.000000 1.000000 0,-13.000000-4.000000 0,-6.000000-6.000000 0,-6.000000-6.000000 0,-6.000000-6.000000 0,-6.000000-10.000000 0,-2.000000-12.000000 0,-3.000000-13.000000 0,-3.000000-12.000000 0,1.000000-10.000000 0,6.000000-6.000000 0,7.000000-6.000000 0,6.000000-6.000000 0,7.000000-6.000000 0,10.000000-2.000000 0,10.000000-3.000000 0,9.000000-3.000000 0</inkml:trace>
</inkml:ink>
</file>

<file path=ppt/ink/ink496.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07:04:10"/>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52600.000000 35250.000000 1000,'-47.000000'167.000000'0,"6.000000"-16.000000"0 ,7.000000-15.000000 0,6.000000-15.000000 0,-2.000000 0.000000 0,-9.000000 20.000000 0,-10.000000 18.000000 0,-8.000000 20.000000 0,-3.000000 6.000000 0,7.000000-2.000000 0,6.000000-3.000000 0,7.000000-3.000000 0,2.000000-15.000000 0,1.000000-24.000000 0,-1.000000-26.000000 0,1.000000-24.000000 0,2.000000-29.000000-21,7.000000-31.000000-39,6.000000-31.000000-39,7.000000-31.000000-41</inkml:trace>
</inkml:ink>
</file>

<file path=ppt/ink/ink497.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07:04:10"/>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52350.000000 35700.000000 1000,'71.000000'-22.000000'0,"-5.000000"6.000000"0 ,-7.000000 7.000000 0,-5.000000 6.000000 0,-3.000000 9.000000 0,4.000000 13.000000 0,3.000000 12.000000 0,3.000000 13.000000 0,3.000000 12.000000 0,3.000000 13.000000 0,3.000000 12.000000 0,4.000000 13.000000 0,-1.000000 12.000000 0,-3.000000 13.000000 0,-3.000000 12.000000 0,-2.000000 13.000000 0,-5.000000-1.000000 0,-2.000000-11.000000 0,-3.000000-14.000000 0,-3.000000-11.000000 0,-4.000000-15.000000 0,-3.000000-16.000000 0,-3.000000-15.000000 0,-2.000000-15.000000 0,-8.000000-18.000000-21,-8.000000-19.000000-39,-10.000000-18.000000-39,-9.000000-19.000000-41</inkml:trace>
</inkml:ink>
</file>

<file path=ppt/ink/ink498.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07:04:11"/>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52400.000000 36400.000000 1000,'185.000000'43.000000'0,"-27.000000"-11.000000"0 ,-28.000000-14.000000 0,-28.000000-11.000000 0,-20.000000-9.000000-21,-8.000000-3.000000-39,-10.000000-3.000000-39,-9.000000-2.000000-41</inkml:trace>
</inkml:ink>
</file>

<file path=ppt/ink/ink499.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07:04:11"/>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55900.000000 35600.000000 1000,'-93.000000'0.000000'0,"17.000000"0.000000"0 ,15.000000 0.000000 0,16.000000 0.000000 0,5.000000 6.000000 0,-2.000000 13.000000 0,-3.000000 12.000000 0,-3.000000 13.000000 0,2.000000 7.000000 0,10.000000 4.000000 0,10.000000 3.000000 0,9.000000 3.000000 0,6.000000 4.000000 0,3.000000 7.000000 0,3.000000 6.000000 0,4.000000 7.000000 0,5.000000-1.000000 0,10.000000-6.000000 0,10.000000-6.000000 0,9.000000-6.000000 0,9.000000-10.000000 0,9.000000-12.000000 0,10.000000-13.000000 0,10.000000-12.000000 0,4.000000-12.000000 0,0.000000-8.000000 0,0.000000-10.000000 0,0.000000-9.000000 0,-2.000000-7.000000 0,-3.000000-3.000000 0,-3.000000-3.000000 0,-2.000000-2.000000 0,-5.000000-1.000000 0,-2.000000 3.000000 0,-3.000000 3.000000 0,-3.000000 4.000000 0</inkml:trace>
</inkml:ink>
</file>

<file path=ppt/ink/ink5.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01:48"/>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22550.000000 41450.000000 999,'6.000000'-135.000000'0,"13.000000"32.000000"0 ,12.000000 31.000000 0,13.000000 32.000000 0,6.000000 18.000000 0,0.000000 6.000000 0,0.000000 7.000000 0,0.000000 6.000000 0,1.000000 6.000000 0,4.000000 6.000000 0,3.000000 7.000000 0,3.000000 6.000000 0,-5.000000 6.000000 0,-12.000000 6.000000 0,-13.000000 7.000000 0,-12.000000 6.000000 0,-15.000000 6.000000 0,-15.000000 6.000000 0,-15.000000 7.000000 0,-16.000000 6.000000 0,-12.000000 1.000000 0,-5.000000-3.000000 0,-7.000000-3.000000 0,-5.000000-2.000000 0,-3.000000-6.000000 0,4.000000-6.000000 0,3.000000-6.000000 0,3.000000-6.000000 0,24.000000-6.000000 0,48.000000-2.000000 0,47.000000-3.000000 0,47.000000-3.000000 0,18.000000-4.000000 0,-9.000000-3.000000 0,-10.000000-3.000000 0,-8.000000-2.000000 0,-14.000000 2.000000 0,-15.000000 9.000000 0,-15.000000 10.000000 0,-16.000000 10.000000 0,-19.000000 5.000000 0,-22.000000 4.000000 0,-22.000000 3.000000 0,-21.000000 3.000000 0,-18.000000-1.000000 0,-12.000000-2.000000 0,-13.000000-3.000000 0,-12.000000-3.000000 0,-2.000000-7.000000 0,9.000000-9.000000 0,10.000000-10.000000 0,10.000000-8.000000 0</inkml:trace>
</inkml:ink>
</file>

<file path=ppt/ink/ink50.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03:16"/>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49400.000000 45300.000000 999,'-246.000000'157.000000'0,"60.000000"-33.000000"0 ,60.000000-35.000000 0,59.000000-34.000000 0,48.000000-26.000000 0,38.000000-15.000000 0,37.000000-15.000000 0,38.000000-16.000000 0,40.000000-21.000000 0,44.000000-24.000000 0,44.000000-26.000000 0,44.000000-24.000000 0,16.000000-10.000000 0,-8.000000 6.000000 0,-10.000000 7.000000 0,-9.000000 6.000000 0,1.000000 1.000000 0,13.000000-3.000000 0,12.000000-3.000000 0,13.000000-2.000000 0,-21.000000 10.000000 0,-53.000000 25.000000 0,-53.000000 25.000000 0,-52.000000 25.000000 0,-48.000000 18.000000 0,-41.000000 14.000000 0,-40.000000 11.000000 0,-40.000000 14.000000 0</inkml:trace>
</inkml:ink>
</file>

<file path=ppt/ink/ink500.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07:04:11"/>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57100.000000 35600.000000 1000,'1.000000'-61.000000'0,"4.000000"28.000000"0 ,3.000000 28.000000 0,3.000000 29.000000 0,-1.000000 16.000000 0,-2.000000 7.000000 0,-3.000000 6.000000 0,-3.000000 7.000000 0,-1.000000 4.000000 0,4.000000 3.000000 0,3.000000 3.000000 0,3.000000 4.000000 0,3.000000-1.000000 0,3.000000-3.000000 0,3.000000-3.000000 0,4.000000-2.000000 0</inkml:trace>
</inkml:ink>
</file>

<file path=ppt/ink/ink501.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07:04:12"/>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57200.000000 35200.000000 1000,'-15.000000'-68.000000'0,"23.000000"17.000000"0 ,22.000000 15.000000 0,22.000000 16.000000 0,10.000000 9.000000 0,1.000000 3.000000 0,-1.000000 3.000000 0,1.000000 4.000000 0,1.000000 5.000000 0,3.000000 10.000000 0,3.000000 10.000000 0,4.000000 9.000000 0,-7.000000 7.000000 0,-16.000000 7.000000 0,-15.000000 6.000000 0,-15.000000 7.000000 0,-17.000000 4.000000 0,-15.000000 3.000000 0,-15.000000 3.000000 0,-16.000000 4.000000 0,-10.000000-4.000000 0,-3.000000-9.000000 0,-3.000000-10.000000 0,-2.000000-8.000000 0,-5.000000-6.000000 0,-2.000000 1.000000 0,-3.000000-1.000000 0,-3.000000 1.000000 0,12.000000-6.000000 0,28.000000-8.000000 0,28.000000-10.000000 0,29.000000-9.000000 0,21.000000-7.000000 0,16.000000-3.000000 0,15.000000-3.000000 0,17.000000-2.000000 0,3.000000-3.000000 0,-5.000000 1.000000 0,-7.000000-1.000000 0,-5.000000 1.000000 0,-11.000000 5.000000 0,-11.000000 14.000000 0,-14.000000 11.000000 0,-11.000000 14.000000 0,-12.000000 10.000000 0,-9.000000 9.000000 0,-10.000000 10.000000 0,-8.000000 10.000000 0,-12.000000 5.000000 0,-12.000000 4.000000 0,-13.000000 3.000000 0,-12.000000 3.000000 0,-7.000000-4.000000 0,1.000000-8.000000 0,-1.000000-10.000000 0,1.000000-9.000000 0,2.000000-10.000000 0,7.000000-9.000000 0,6.000000-10.000000 0,7.000000-8.000000 0,7.000000-14.000000-21,9.000000-15.000000-39,10.000000-15.000000-39,10.000000-16.000000-41</inkml:trace>
</inkml:ink>
</file>

<file path=ppt/ink/ink502.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07:04:12"/>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59300.000000 34850.000000 1000,'23.000000'101.000000'0,"-3.000000"4.000000"0 ,-3.000000 3.000000 0,-2.000000 3.000000 0,-3.000000-4.000000 0,1.000000-8.000000 0,-1.000000-10.000000 0,1.000000-9.000000 0,-1.000000-7.000000 0,1.000000-3.000000 0,-1.000000-3.000000 0,1.000000-2.000000 0,-1.000000-6.000000 0,1.000000-6.000000 0,-1.000000-6.000000 0,1.000000-6.000000 0,-4.000000-15.000000 0,-6.000000-21.000000 0,-6.000000-22.000000 0,-6.000000-22.000000 0</inkml:trace>
</inkml:ink>
</file>

<file path=ppt/ink/ink503.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07:04:13"/>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59150.000000 34850.000000 1000,'4.000000'-68.000000'0,"10.000000"17.000000"0 ,10.000000 15.000000 0,9.000000 16.000000 0,7.000000 9.000000 0,7.000000 3.000000 0,6.000000 3.000000 0,7.000000 4.000000 0,7.000000 5.000000 0,9.000000 10.000000 0,10.000000 10.000000 0,10.000000 9.000000 0,2.000000 7.000000 0,-3.000000 7.000000 0,-3.000000 6.000000 0,-2.000000 7.000000 0,-11.000000 5.000000 0,-15.000000 7.000000 0,-15.000000 6.000000 0,-16.000000 7.000000 0,-13.000000 0.000000 0,-9.000000-2.000000 0,-10.000000-3.000000 0,-8.000000-3.000000 0,-17.000000-2.000000 0,-21.000000 0.000000 0,-22.000000 0.000000 0,-22.000000 0.000000 0,-10.000000-4.000000 0,4.000000-5.000000 0,3.000000-7.000000 0,3.000000-5.000000 0,4.000000-9.000000 0,7.000000-9.000000 0,6.000000-10.000000 0,7.000000-8.000000 0,7.000000-11.000000 0,9.000000-8.000000 0,10.000000-10.000000 0,10.000000-9.000000 0</inkml:trace>
</inkml:ink>
</file>

<file path=ppt/ink/ink504.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07:04:13"/>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61400.000000 34700.000000 1000,'68.000000'212.000000'0,"-11.000000"-24.000000"0 ,-14.000000-26.000000 0,-11.000000-24.000000 0,-9.000000-17.000000 0,-3.000000-5.000000 0,-3.000000-7.000000 0,-2.000000-5.000000 0,-5.000000-11.000000 0,-2.000000-11.000000 0,-3.000000-14.000000 0,-3.000000-11.000000 0,-2.000000-28.000000 0,0.000000-40.000000 0,0.000000-40.000000 0,0.000000-41.000000 0,-2.000000-12.000000-21,-3.000000 20.000000-39,-3.000000 18.000000-39,-2.000000 20.000000-41</inkml:trace>
</inkml:ink>
</file>

<file path=ppt/ink/ink505.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07:04:13"/>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61450.000000 34550.000000 1000,'14.000000'-91.000000'0,"28.000000"19.000000"0 ,28.000000 19.000000 0,29.000000 19.000000 0,15.000000 15.000000 0,3.000000 13.000000 0,3.000000 12.000000 0,4.000000 13.000000 0,-6.000000 13.000000 0,-11.000000 17.000000 0,-14.000000 15.000000 0,-11.000000 16.000000 0,-14.000000 9.000000 0,-11.000000 3.000000 0,-14.000000 3.000000 0,-11.000000 4.000000 0,-17.000000 4.000000 0,-18.000000 6.000000 0,-19.000000 7.000000 0,-18.000000 6.000000 0,-17.000000-2.000000 0,-11.000000-9.000000 0,-14.000000-10.000000 0,-11.000000-8.000000 0,-7.000000-11.000000 0,0.000000-8.000000 0,0.000000-10.000000 0,0.000000-9.000000 0,4.000000-10.000000 0,10.000000-9.000000 0,10.000000-10.000000 0,9.000000-8.000000 0,12.000000-14.000000 0,16.000000-15.000000 0,15.000000-15.000000 0,17.000000-16.000000 0,8.000000-7.000000-21,4.000000 4.000000-39,3.000000 3.000000-39,3.000000 3.000000-41</inkml:trace>
</inkml:ink>
</file>

<file path=ppt/ink/ink506.xml><?xml version="1.0" encoding="utf-8"?>
<inkml:ink xmlns:inkml="http://www.w3.org/2003/InkML">
  <annotation type="ScanImages2ExtractSignatures">1</annotation>
  <annotation type="ScanImagesWidth">9</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07:04:53"/>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16300.000000 44050.000000 1000,'50.000000'-44.000000'0,"0.000000"13.000000"0 ,0.000000 12.000000 0,0.000000 13.000000 0,6.000000 6.000000 0,13.000000 0.000000 0,12.000000 0.000000 0,13.000000 0.000000 0,12.000000-5.000000 0,13.000000-9.000000 0,12.000000-10.000000 0,13.000000-8.000000 0,12.000000-6.000000 0,13.000000 1.000000 0,12.000000-1.000000 0,13.000000 1.000000 0,10.000000-1.000000 0,10.000000 1.000000 0,10.000000-1.000000 0,9.000000 1.000000 0,9.000000-3.000000 0,9.000000-2.000000 0,10.000000-3.000000 0,10.000000-3.000000 0,7.000000-4.000000 0,6.000000-3.000000 0,7.000000-3.000000 0,6.000000-2.000000 0,4.000000-3.000000 0,4.000000 1.000000 0,3.000000-1.000000 0,3.000000 1.000000 0,1.000000 5.000000 0,1.000000 14.000000 0,-1.000000 11.000000 0,1.000000 14.000000 0,1.000000 7.000000 0,3.000000 3.000000 0,3.000000 3.000000 0,4.000000 4.000000 0,1.000000 1.000000 0,0.000000 0.000000 0,0.000000 0.000000 0,0.000000 0.000000 0,0.000000-7.000000 0,0.000000-11.000000 0,0.000000-14.000000 0,0.000000-11.000000 0,1.000000-7.000000 0,4.000000 0.000000 0,3.000000 0.000000 0,3.000000 0.000000 0,-1.000000 0.000000 0,-2.000000 0.000000 0,-3.000000 0.000000 0,-3.000000 0.000000 0,-7.000000 4.000000 0,-9.000000 10.000000 0,-10.000000 10.000000 0,-8.000000 9.000000 0,-11.000000 4.000000 0,-8.000000 1.000000 0,-10.000000-1.000000 0,-9.000000 1.000000 0,-5.000000-3.000000 0,0.000000-2.000000 0,0.000000-3.000000 0,0.000000-3.000000 0,-4.000000-4.000000 0,-5.000000-3.000000 0,-7.000000-3.000000 0,-5.000000-2.000000 0,-9.000000-3.000000 0,-9.000000 1.000000 0,-10.000000-1.000000 0,-8.000000 1.000000 0,-14.000000 1.000000 0,-15.000000 3.000000 0,-15.000000 3.000000 0,-16.000000 4.000000 0,-16.000000 4.000000 0,-16.000000 6.000000 0,-15.000000 7.000000 0,-15.000000 6.000000 0</inkml:trace>
</inkml:ink>
</file>

<file path=ppt/ink/ink507.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07:04:53"/>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19800.000000 43050.000000 1000,'1.000000'81.000000'0,"4.000000"-37.000000"0 ,3.000000-38.000000 0,3.000000-37.000000 0,-2.000000-9.000000 0,-6.000000 23.000000 0,-6.000000 22.000000 0,-6.000000 22.000000 0,-2.000000 12.000000 0,3.000000 3.000000 0,3.000000 3.000000 0,4.000000 4.000000 0,2.000000-1.000000-21,4.000000-3.000000-39,3.000000-3.000000-39,3.000000-2.000000-41</inkml:trace>
</inkml:ink>
</file>

<file path=ppt/ink/ink508.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07:04:54"/>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20000.000000 44050.000000 1000,'-49.000000'48.000000'0,"4.000000"-3.000000"0 ,3.000000-3.000000 0,3.000000-2.000000 0,3.000000 0.000000 0,3.000000 7.000000 0,3.000000 6.000000 0,4.000000 7.000000 0,-1.000000 7.000000 0,-3.000000 9.000000 0,-3.000000 10.000000 0,-2.000000 10.000000 0,-1.000000 2.000000 0,3.000000-3.000000 0,3.000000-3.000000 0,4.000000-2.000000 0,4.000000-9.000000 0,6.000000-12.000000 0,7.000000-13.000000 0,6.000000-12.000000 0,4.000000-16.000000 0,4.000000-19.000000 0,3.000000-18.000000 0,3.000000-19.000000 0,3.000000-15.000000 0,3.000000-8.000000 0,3.000000-10.000000 0,4.000000-9.000000 0,2.000000-13.000000 0,4.000000-16.000000 0,3.000000-15.000000 0,3.000000-15.000000 0,-2.000000 0.000000 0,-6.000000 20.000000 0,-6.000000 18.000000 0,-6.000000 20.000000 0,-1.000000 8.000000 0,7.000000 1.000000 0,6.000000-1.000000 0,7.000000 1.000000 0,5.000000 5.000000 0,7.000000 14.000000 0,6.000000 11.000000 0,7.000000 14.000000 0,0.000000 14.000000 0,-2.000000 20.000000 0,-3.000000 18.000000 0,-3.000000 20.000000 0,-1.000000 11.000000 0,4.000000 7.000000 0,3.000000 6.000000 0,3.000000 7.000000 0,-2.000000 0.000000 0,-6.000000-2.000000 0,-6.000000-3.000000 0,-6.000000-3.000000 0,-7.000000-7.000000 0,-6.000000-9.000000 0,-6.000000-10.000000 0,-6.000000-8.000000 0,-7.000000-6.000000 0,-6.000000 1.000000 0,-6.000000-1.000000 0,-6.000000 1.000000 0</inkml:trace>
</inkml:ink>
</file>

<file path=ppt/ink/ink509.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07:04:54"/>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19950.000000 44600.000000 1000,'93.000000'43.000000'0,"-11.000000"-11.000000"0 ,-14.000000-14.000000 0,-11.000000-11.000000 0,-9.000000-11.000000-21,-3.000000-5.000000-39,-3.000000-7.000000-39,-2.000000-5.000000-41</inkml:trace>
</inkml:ink>
</file>

<file path=ppt/ink/ink51.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03:16"/>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50400.000000 44500.000000 999,'-127.000000'-50.000000'0,"47.000000"50.000000"0 ,47.000000 50.000000 0,48.000000 50.000000 0,20.000000 29.000000 0,-2.000000 10.000000 0,-3.000000 10.000000 0,-3.000000 9.000000 0,-4.000000-7.000000 0,-3.000000-21.000000 0,-3.000000-22.000000 0,-2.000000-22.000000 0</inkml:trace>
</inkml:ink>
</file>

<file path=ppt/ink/ink510.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07:04:56"/>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22450.000000 42950.000000 1000,'21.000000'-71.000000'0,"-5.000000"10.000000"0 ,-7.000000 10.000000 0,-5.000000 9.000000 0,-6.000000 4.000000 0,-3.000000 1.000000 0,-3.000000-1.000000 0,-2.000000 1.000000 0,-3.000000-3.000000 0,1.000000-2.000000 0,-1.000000-3.000000 0,1.000000-3.000000 0,-3.000000-2.000000 0,-2.000000 0.000000 0,-3.000000 0.000000 0,-3.000000 0.000000 0,1.000000 1.000000 0,6.000000 4.000000 0,7.000000 3.000000 0,6.000000 3.000000 0,4.000000 1.000000 0,4.000000 1.000000 0,3.000000-1.000000 0,3.000000 1.000000 0,6.000000 1.000000 0,9.000000 3.000000 0,10.000000 3.000000 0,10.000000 4.000000 0,10.000000 1.000000 0,13.000000 0.000000 0,12.000000 0.000000 0,13.000000 0.000000 0,12.000000 0.000000 0,13.000000 0.000000 0,12.000000 0.000000 0,13.000000 0.000000 0,12.000000-2.000000 0,13.000000-3.000000 0,12.000000-3.000000 0,13.000000-2.000000 0,9.000000-1.000000 0,6.000000 3.000000 0,7.000000 3.000000 0,6.000000 4.000000 0,3.000000-3.000000 0,0.000000-5.000000 0,0.000000-7.000000 0,0.000000-5.000000 0,-2.000000-6.000000 0,-3.000000-3.000000 0,-3.000000-3.000000 0,-2.000000-2.000000 0,-6.000000 2.000000 0,-6.000000 9.000000 0,-6.000000 10.000000 0,-6.000000 10.000000 0,-9.000000 5.000000 0,-8.000000 4.000000 0,-10.000000 3.000000 0,-9.000000 3.000000 0,-9.000000 3.000000 0,-5.000000 3.000000 0,-7.000000 3.000000 0,-5.000000 4.000000 0,-9.000000 1.000000 0,-9.000000 0.000000 0,-10.000000 0.000000 0,-8.000000 0.000000 0,-9.000000-2.000000 0,-6.000000-3.000000 0,-6.000000-3.000000 0,-6.000000-2.000000 0,-7.000000-1.000000 0,-6.000000 3.000000 0,-6.000000 3.000000 0,-6.000000 4.000000 0</inkml:trace>
</inkml:ink>
</file>

<file path=ppt/ink/ink511.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07:04:56"/>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24700.000000 41200.000000 1000,'-44.000000'-61.000000'0,"13.000000"28.000000"0 ,12.000000 28.000000 0,13.000000 29.000000 0,9.000000 4.000000 0,6.000000-19.000000 0,7.000000-18.000000 0,6.000000-19.000000 0</inkml:trace>
</inkml:ink>
</file>

<file path=ppt/ink/ink512.xml><?xml version="1.0" encoding="utf-8"?>
<inkml:ink xmlns:inkml="http://www.w3.org/2003/InkML">
  <annotation type="ScanImages2ExtractSignatures">1</annotation>
  <annotation type="ScanImagesWidth">-2135791904</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07:04:57"/>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24450.000000 40000.000000 1000,'-68.000000'-18.000000'0,"17.000000"17.000000"0 ,15.000000 15.000000 0,16.000000 16.000000 0,9.000000 10.000000 0,3.000000 7.000000 0,3.000000 6.000000 0,4.000000 7.000000 0,1.000000 2.000000 0,0.000000 1.000000 0,0.000000-1.000000 0,0.000000 1.000000 0</inkml:trace>
</inkml:ink>
</file>

<file path=ppt/ink/ink513.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07:04:57"/>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24350.000000 39850.000000 1000,'-24.000000'-71.000000'0,"4.000000"10.000000"0 ,3.000000 10.000000 0,3.000000 9.000000 0,10.000000 9.000000 0,20.000000 9.000000 0,18.000000 10.000000 0,20.000000 10.000000 0,6.000000 7.000000 0,-2.000000 6.000000 0,-3.000000 7.000000 0,-3.000000 6.000000 0,-4.000000 3.000000 0,-3.000000 0.000000 0,-3.000000 0.000000 0,-2.000000 0.000000 0,-11.000000 4.000000 0,-15.000000 10.000000 0,-15.000000 10.000000 0,-16.000000 9.000000 0,-12.000000 2.000000 0,-5.000000-2.000000 0,-7.000000-3.000000 0,-5.000000-3.000000 0,-3.000000-7.000000 0,4.000000-9.000000 0,3.000000-10.000000 0,3.000000-8.000000 0,9.000000-11.000000 0,16.000000-8.000000 0,15.000000-10.000000 0,17.000000-9.000000 0,13.000000-4.000000 0,13.000000 4.000000 0,12.000000 3.000000 0,13.000000 3.000000 0,2.000000 3.000000 0,-5.000000 3.000000 0,-7.000000 3.000000 0,-5.000000 4.000000 0,-6.000000 4.000000 0,-3.000000 6.000000 0,-3.000000 7.000000 0,-2.000000 6.000000 0,-9.000000 6.000000 0,-12.000000 6.000000 0,-13.000000 7.000000 0,-12.000000 6.000000 0,-12.000000 3.000000 0,-8.000000 0.000000 0,-10.000000 0.000000 0,-9.000000 0.000000 0,-5.000000-2.000000 0,0.000000-3.000000 0,0.000000-3.000000 0,0.000000-2.000000 0</inkml:trace>
</inkml:ink>
</file>

<file path=ppt/ink/ink514.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07:04:57"/>
    </inkml:context>
    <inkml:brush xml:id="br0">
      <inkml:brushProperty name="width" value="0.0333333350718021" units="cm"/>
      <inkml:brushProperty name="height" value="0.0333333350718021" units="cm"/>
      <inkml:brushProperty name="color" value="#F2395B"/>
      <inkml:brushProperty name="ignorePressure" value="0"/>
    </inkml:brush>
  </inkml:definitions>
  <inkml:trace contextRef="#ctx0" brushRef="#br0">27475.000000 40500.000000 333,'81.000000'32.000000'167,"26.000000"24.000000"-1 ,25.000000 25.000000 1,26.000000 23.000000 0</inkml:trace>
</inkml:ink>
</file>

<file path=ppt/ink/ink515.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07:04:58"/>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27400.000000 38900.000000 1000,'0.000000'73.000000'0,"0.000000"-3.000000"0 ,0.000000-3.000000 0,0.000000-2.000000 0,3.000000 0.000000 0,6.000000 7.000000 0,7.000000 6.000000 0,6.000000 7.000000 0,1.000000 0.000000 0,-3.000000-2.000000 0,-3.000000-3.000000 0,-2.000000-3.000000 0,-5.000000-18.000000 0,-2.000000-31.000000 0,-3.000000-31.000000 0,-3.000000-31.000000 0,-4.000000-15.000000-21,-3.000000 4.000000-39,-3.000000 3.000000-39,-2.000000 3.000000-41</inkml:trace>
</inkml:ink>
</file>

<file path=ppt/ink/ink516.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07:04:58"/>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27500.000000 39350.000000 1000,'-22.000000'-138.000000'0,"6.000000"26.000000"0 ,7.000000 24.000000 0,6.000000 26.000000 0,12.000000 18.000000 0,19.000000 13.000000 0,19.000000 12.000000 0,19.000000 13.000000 0,10.000000 13.000000 0,4.000000 17.000000 0,3.000000 15.000000 0,3.000000 16.000000 0,-2.000000 9.000000 0,-6.000000 3.000000 0,-6.000000 3.000000 0,-6.000000 4.000000 0,-10.000000-1.000000 0,-12.000000-3.000000 0,-13.000000-3.000000 0,-12.000000-2.000000 0,-10.000000-3.000000 0,-6.000000 1.000000 0,-6.000000-1.000000 0,-6.000000 1.000000 0,-13.000000-3.000000 0,-19.000000-2.000000 0,-18.000000-3.000000 0,-19.000000-3.000000 0,-8.000000-6.000000 0,3.000000-5.000000 0,3.000000-7.000000 0,4.000000-5.000000 0,5.000000-6.000000 0,10.000000-3.000000 0,10.000000-3.000000 0,9.000000-2.000000 0</inkml:trace>
</inkml:ink>
</file>

<file path=ppt/ink/ink517.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07:04:59"/>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25500.000000 42500.000000 1000,'45.000000'51.000000'0,"-9.000000"4.000000"0 ,-10.000000 3.000000 0,-8.000000 3.000000 0,-6.000000-11.000000 0,1.000000-25.000000 0,-1.000000-25.000000 0,1.000000-25.000000 0,-4.000000-15.000000 0,-6.000000-2.000000 0,-6.000000-3.000000 0,-6.000000-3.000000 0,-4.000000 8.000000 0,1.000000 23.000000 0,-1.000000 22.000000 0,1.000000 22.000000 0</inkml:trace>
</inkml:ink>
</file>

<file path=ppt/ink/ink518.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07:04:59"/>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25900.000000 43750.000000 1000,'-5.000000'-66.000000'0,"-9.000000"19.000000"0 ,-10.000000 19.000000 0,-8.000000 19.000000 0,-6.000000 9.000000 0,1.000000 0.000000 0,-1.000000 0.000000 0,1.000000 0.000000 0,-3.000000 4.000000 0,-2.000000 10.000000 0,-3.000000 10.000000 0,-3.000000 9.000000 0,1.000000 7.000000 0,6.000000 7.000000 0,7.000000 6.000000 0,6.000000 7.000000 0,6.000000 5.000000 0,6.000000 7.000000 0,7.000000 6.000000 0,6.000000 7.000000 0,4.000000-1.000000 0,4.000000-6.000000 0,3.000000-6.000000 0,3.000000-6.000000 0,7.000000-9.000000 0,14.000000-8.000000 0,11.000000-10.000000 0,14.000000-9.000000 0,7.000000-9.000000 0,3.000000-5.000000 0,3.000000-7.000000 0,4.000000-5.000000 0,1.000000-9.000000 0,0.000000-9.000000 0,0.000000-10.000000 0,0.000000-8.000000 0,-5.000000-4.000000 0,-9.000000 3.000000 0,-10.000000 3.000000 0,-8.000000 4.000000 0</inkml:trace>
</inkml:ink>
</file>

<file path=ppt/ink/ink519.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07:05:00"/>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28700.000000 42300.000000 1000,'-4.000000'60.000000'0,"-5.000000"-27.000000"0 ,-7.000000-28.000000 0,-5.000000-28.000000 0,-1.000000-2.000000 0,6.000000 25.000000 0,7.000000 25.000000 0,6.000000 25.000000 0</inkml:trace>
</inkml:ink>
</file>

<file path=ppt/ink/ink52.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03:16"/>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51200.000000 44350.000000 999,'50.000000'-143.000000'0,"0.000000"67.000000"0 ,0.000000 65.000000 0,0.000000 66.000000 0,-4.000000 45.000000 0,-5.000000 25.000000 0,-7.000000 25.000000 0,-5.000000 25.000000 0,-8.000000 14.000000 0,-5.000000 3.000000 0,-7.000000 3.000000 0,-5.000000 4.000000 0,-3.000000-7.000000 0,4.000000-16.000000 0,3.000000-15.000000 0,3.000000-15.000000 0</inkml:trace>
</inkml:ink>
</file>

<file path=ppt/ink/ink520.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07:05:01"/>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28700.000000 43500.000000 1000,'98.000000'-50.000000'0,"-3.000000"0.000000"0 ,-3.000000 0.000000 0,-2.000000 0.000000 0,-5.000000 1.000000 0,-2.000000 4.000000 0,-3.000000 3.000000 0,-3.000000 3.000000 0,-7.000000 3.000000 0,-9.000000 3.000000 0,-10.000000 3.000000 0,-8.000000 4.000000 0,-15.000000 5.000000-21,-19.000000 10.000000-39,-18.000000 10.000000-39,-19.000000 9.000000-41</inkml:trace>
</inkml:ink>
</file>

<file path=ppt/ink/ink521.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07:05:01"/>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28950.000000 43350.000000 1000,'-66.000000'50.000000'0,"19.000000"0.000000"0 ,19.000000 0.000000 0,19.000000 0.000000 0,10.000000 4.000000 0,4.000000 10.000000 0,3.000000 10.000000 0,3.000000 9.000000 0,-1.000000 6.000000 0,-2.000000 3.000000 0,-3.000000 3.000000 0,-3.000000 4.000000 0,-1.000000-3.000000 0,4.000000-5.000000 0,3.000000-7.000000 0,3.000000-5.000000 0</inkml:trace>
</inkml:ink>
</file>

<file path=ppt/ink/ink522.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07:05:01"/>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29000.000000 44000.000000 1000,'160.000000'-5.000000'0,"-27.000000"-9.000000"0 ,-28.000000-10.000000 0,-28.000000-8.000000 0,-18.000000-3.000000 0,-6.000000 7.000000 0,-6.000000 6.000000 0,-6.000000 7.000000 0</inkml:trace>
</inkml:ink>
</file>

<file path=ppt/ink/ink523.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07:05:01"/>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29100.000000 44600.000000 1000,'73.000000'40.000000'0,"-3.000000"-18.000000"0 ,-3.000000-19.000000 0,-2.000000-18.000000 0,0.000000-17.000000 0,7.000000-11.000000 0,6.000000-14.000000 0,7.000000-11.000000 0,2.000000-3.000000 0,1.000000 10.000000 0,-1.000000 10.000000 0,1.000000 9.000000 0,-7.000000 7.000000 0,-12.000000 7.000000 0,-13.000000 6.000000 0,-12.000000 7.000000 0</inkml:trace>
</inkml:ink>
</file>

<file path=ppt/ink/ink524.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07:05:03"/>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32900.000000 42000.000000 1000,'-22.000000'-71.000000'0,"6.000000"10.000000"0 ,7.000000 10.000000 0,6.000000 9.000000 0,4.000000 13.000000-21,4.000000 20.000000-39,3.000000 18.000000-39,3.000000 20.000000-41</inkml:trace>
</inkml:ink>
</file>

<file path=ppt/ink/ink525.xml><?xml version="1.0" encoding="utf-8"?>
<inkml:ink xmlns:inkml="http://www.w3.org/2003/InkML">
  <annotation type="ScanImages2ExtractSignatures">1</annotation>
  <annotation type="ScanImagesWidth">352986035</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07:05:04"/>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32800.000000 43000.000000 1000,'-22.000000'167.000000'0,"6.000000"-16.000000"0 ,7.000000-15.000000 0,6.000000-15.000000 0,3.000000-12.000000 0,0.000000-6.000000 0,0.000000-6.000000 0,0.000000-6.000000 0,0.000000-9.000000 0,0.000000-8.000000 0,0.000000-10.000000 0,0.000000-9.000000 0,1.000000-18.000000 0,4.000000-24.000000 0,3.000000-26.000000 0,3.000000-24.000000 0,-2.000000-12.000000-21,-6.000000 4.000000-39,-6.000000 3.000000-39,-6.000000 3.000000-41</inkml:trace>
</inkml:ink>
</file>

<file path=ppt/ink/ink526.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07:05:04"/>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32650.000000 43250.000000 1000,'0.000000'-71.000000'0,"0.000000"10.000000"0 ,0.000000 10.000000 0,0.000000 9.000000 0,3.000000 6.000000 0,6.000000 3.000000 0,7.000000 3.000000 0,6.000000 4.000000 0,12.000000 4.000000 0,19.000000 6.000000 0,19.000000 7.000000 0,19.000000 6.000000 0,10.000000 10.000000 0,4.000000 17.000000 0,3.000000 15.000000 0,3.000000 16.000000 0,-5.000000 7.000000 0,-12.000000 1.000000 0,-13.000000-1.000000 0,-12.000000 1.000000 0,-13.000000 1.000000 0,-12.000000 3.000000 0,-13.000000 3.000000 0,-12.000000 4.000000 0,-15.000000 2.000000 0,-15.000000 4.000000 0,-15.000000 3.000000 0,-16.000000 3.000000 0,-16.000000-1.000000 0,-16.000000-2.000000 0,-15.000000-3.000000 0,-15.000000-3.000000 0,-7.000000-7.000000 0,3.000000-9.000000 0,3.000000-10.000000 0,4.000000-8.000000 0</inkml:trace>
</inkml:ink>
</file>

<file path=ppt/ink/ink527.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07:05:48"/>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68200.000000 30750.000000 1000,'-83.000000'-111.000000'0,"34.000000"28.000000"0 ,35.000000 28.000000 0,35.000000 29.000000 0,22.000000 16.000000 0,14.000000 7.000000 0,11.000000 6.000000 0,14.000000 7.000000 0,10.000000 5.000000 0,9.000000 7.000000 0,10.000000 6.000000 0,10.000000 7.000000 0,4.000000 2.000000 0,0.000000 1.000000 0,0.000000-1.000000 0,0.000000 1.000000 0,-4.000000-1.000000 0,-5.000000 1.000000 0,-7.000000-1.000000 0,-5.000000 1.000000 0,-11.000000 1.000000 0,-11.000000 3.000000 0,-14.000000 3.000000 0,-11.000000 4.000000 0,-14.000000 8.000000 0,-11.000000 17.000000 0,-14.000000 15.000000 0,-11.000000 16.000000 0,-15.000000 12.000000 0,-16.000000 9.000000 0,-15.000000 10.000000 0,-15.000000 10.000000 0,-15.000000-3.000000 0,-12.000000-11.000000 0,-13.000000-14.000000 0,-12.000000-11.000000 0,-7.000000-15.000000 0,1.000000-16.000000 0,-1.000000-15.000000 0,1.000000-15.000000 0,4.000000-14.000000 0,9.000000-8.000000 0,10.000000-10.000000 0,10.000000-9.000000 0</inkml:trace>
</inkml:ink>
</file>

<file path=ppt/ink/ink528.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07:06:17"/>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41250.000000 39550.000000 1000,'-90.000000'-52.000000'0,"23.000000"47.000000"0 ,22.000000 47.000000 0,22.000000 48.000000 0,8.000000 27.000000 0,-2.000000 9.000000 0,-3.000000 10.000000 0,-3.000000 10.000000 0,-4.000000 5.000000 0,-3.000000 4.000000 0,-3.000000 3.000000 0,-2.000000 3.000000 0,-3.000000-5.000000 0,1.000000-12.000000 0,-1.000000-13.000000 0,1.000000-12.000000 0,2.000000-16.000000 0,7.000000-19.000000 0,6.000000-18.000000 0,7.000000-19.000000 0</inkml:trace>
</inkml:ink>
</file>

<file path=ppt/ink/ink529.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07:06:18"/>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41150.000000 39450.000000 1000,'26.000000'-63.000000'0,"4.000000"26.000000"0 ,3.000000 24.000000 0,3.000000 26.000000 0,4.000000 24.000000 0,7.000000 26.000000 0,6.000000 24.000000 0,7.000000 26.000000 0,-6.000000 1.000000 0,-15.000000-22.000000 0,-15.000000-22.000000 0,-16.000000-21.000000 0,-4.000000-4.000000 0,10.000000 16.000000 0,10.000000 15.000000 0,9.000000 17.000000 0,2.000000 7.000000 0,-2.000000 0.000000 0,-3.000000 0.000000 0,-3.000000 0.000000 0,-4.000000-4.000000 0,-3.000000-5.000000 0,-3.000000-7.000000 0,-2.000000-5.000000 0,-5.000000-9.000000-21,-2.000000-9.000000-39,-3.000000-10.000000-39,-3.000000-8.000000-41</inkml:trace>
</inkml:ink>
</file>

<file path=ppt/ink/ink53.xml><?xml version="1.0" encoding="utf-8"?>
<inkml:ink xmlns:inkml="http://www.w3.org/2003/InkML">
  <annotation type="ScanImages2ExtractSignatures">1</annotation>
  <annotation type="ScanImagesWidth">1886737266</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03:16"/>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54150.000000 42350.000000 999,'-119.000000'118.000000'0,"13.000000"-11.000000"0 ,12.000000-14.000000 0,13.000000-11.000000 0,9.000000-11.000000 0,6.000000-5.000000 0,7.000000-7.000000 0,6.000000-5.000000 0,4.000000-1.000000 0,4.000000 6.000000 0,3.000000 7.000000 0,3.000000 6.000000 0,6.000000-1.000000 0,9.000000-5.000000 0,10.000000-7.000000 0,10.000000-5.000000 0,10.000000-6.000000 0,13.000000-3.000000 0,12.000000-3.000000 0,13.000000-2.000000 0,6.000000-8.000000 0,0.000000-8.000000 0,0.000000-10.000000 0,0.000000-9.000000 0,-5.000000 2.000000 0,-9.000000 17.000000 0,-10.000000 15.000000 0,-8.000000 16.000000 0,-15.000000 12.000000 0,-19.000000 9.000000 0,-18.000000 10.000000 0,-19.000000 10.000000 0,-8.000000 2.000000 0,3.000000-3.000000 0,3.000000-3.000000 0,4.000000-2.000000 0,5.000000-8.000000 0,10.000000-8.000000 0,10.000000-10.000000 0,9.000000-9.000000 0,21.000000-13.000000 0,35.000000-16.000000 0,35.000000-15.000000 0,34.000000-15.000000 0,7.000000-7.000000 0,-18.000000 3.000000 0,-19.000000 3.000000 0,-18.000000 4.000000 0,-14.000000 13.000000 0,-5.000000 26.000000 0,-7.000000 24.000000 0,-5.000000 26.000000 0,-11.000000 12.000000 0,-11.000000 0.000000 0,-14.000000 0.000000 0,-11.000000 0.000000 0,-9.000000 0.000000 0,-3.000000 0.000000 0,-3.000000 0.000000 0,-2.000000 0.000000 0,0.000000-22.000000-19,7.000000-44.000000-41,6.000000-43.000000-41,7.000000-44.000000-38</inkml:trace>
</inkml:ink>
</file>

<file path=ppt/ink/ink530.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07:06:18"/>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41000.000000 40550.000000 1000,'-44.000000'48.000000'0,"13.000000"-3.000000"0 ,12.000000-3.000000 0,13.000000-2.000000 0,12.000000-5.000000 0,13.000000-2.000000 0,12.000000-3.000000 0,13.000000-3.000000 0,7.000000-7.000000 0,4.000000-9.000000 0,3.000000-10.000000 0,3.000000-8.000000 0,-2.000000-8.000000 0,-6.000000-2.000000 0,-6.000000-3.000000 0,-6.000000-3.000000 0</inkml:trace>
</inkml:ink>
</file>

<file path=ppt/ink/ink531.xml><?xml version="1.0" encoding="utf-8"?>
<inkml:ink xmlns:inkml="http://www.w3.org/2003/InkML">
  <annotation type="ScanImages2ExtractSignatures">1</annotation>
  <annotation type="ScanImagesWidth">-2132575920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07:06:19"/>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41700.000000 40400.000000 1000,'6.000000'73.000000'0,"13.000000"-3.000000"0 ,12.000000-3.000000 0,13.000000-2.000000 0,2.000000-6.000000 0,-5.000000-6.000000 0,-7.000000-6.000000 0,-5.000000-6.000000 0,-4.000000-6.000000 0,0.000000-2.000000 0,0.000000-3.000000 0,0.000000-3.000000 0,-2.000000-1.000000 0,-3.000000 4.000000 0,-3.000000 3.000000 0,-2.000000 3.000000 0</inkml:trace>
</inkml:ink>
</file>

<file path=ppt/ink/ink532.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07:06:19"/>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42700.000000 39550.000000 1000,'45.000000'167.000000'0,"-9.000000"-16.000000"0 ,-10.000000-15.000000 0,-8.000000-15.000000 0,-8.000000-7.000000 0,-2.000000 3.000000 0,-3.000000 3.000000 0,-3.000000 4.000000 0,-1.000000-7.000000 0,4.000000-16.000000 0,3.000000-15.000000 0,3.000000-15.000000 0</inkml:trace>
</inkml:ink>
</file>

<file path=ppt/ink/ink533.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07:06:19"/>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43000.000000 39750.000000 1000,'-16.000000'-177.000000'0,"19.000000"47.000000"0 ,19.000000 47.000000 0,19.000000 48.000000 0,10.000000 28.000000 0,4.000000 14.000000 0,3.000000 11.000000 0,3.000000 14.000000 0,-2.000000 8.000000 0,-6.000000 7.000000 0,-6.000000 6.000000 0,-6.000000 7.000000 0,-7.000000 4.000000 0,-6.000000 3.000000 0,-6.000000 3.000000 0,-6.000000 4.000000 0,-12.000000 1.000000 0,-15.000000 0.000000 0,-15.000000 0.000000 0,-16.000000 0.000000 0,-12.000000 1.000000 0,-5.000000 4.000000 0,-7.000000 3.000000 0,-5.000000 3.000000 0,2.000000-7.000000 0,13.000000-15.000000 0,12.000000-15.000000 0,13.000000-16.000000 0,12.000000-16.000000 0,13.000000-16.000000 0,12.000000-15.000000 0,13.000000-15.000000 0,12.000000-11.000000 0,13.000000-2.000000 0,12.000000-3.000000 0,13.000000-3.000000 0,6.000000 2.000000 0,0.000000 10.000000 0,0.000000 10.000000 0,0.000000 9.000000 0,-5.000000 7.000000 0,-9.000000 7.000000 0,-10.000000 6.000000 0,-8.000000 7.000000 0,-11.000000 13.000000 0,-8.000000 22.000000 0,-10.000000 22.000000 0,-9.000000 23.000000 0,-12.000000 6.000000 0,-11.000000-5.000000 0,-14.000000-7.000000 0,-11.000000-5.000000 0,-7.000000-8.000000 0,0.000000-5.000000 0,0.000000-7.000000 0,0.000000-5.000000 0,1.000000-9.000000 0,4.000000-9.000000 0,3.000000-10.000000 0,3.000000-8.000000 0</inkml:trace>
</inkml:ink>
</file>

<file path=ppt/ink/ink534.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07:06:19"/>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44300.000000 39750.000000 1000,'67.000000'31.000000'0,"-16.000000"13.000000"0 ,-15.000000 12.000000 0,-15.000000 13.000000 0,-9.000000 4.000000 0,1.000000-3.000000 0,-1.000000-3.000000 0,1.000000-2.000000 0,-3.000000 2.000000 0,-2.000000 9.000000 0,-3.000000 10.000000 0,-3.000000 10.000000 0,-2.000000-4.000000 0,0.000000-16.000000 0,0.000000-15.000000 0,0.000000-15.000000 0</inkml:trace>
</inkml:ink>
</file>

<file path=ppt/ink/ink535.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07:06:20"/>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44450.000000 39500.000000 1000,'51.000000'-46.000000'0,"4.000000"10.000000"0 ,3.000000 10.000000 0,3.000000 9.000000 0,4.000000 10.000000 0,7.000000 14.000000 0,6.000000 11.000000 0,7.000000 14.000000 0,-3.000000 13.000000 0,-8.000000 16.000000 0,-10.000000 15.000000 0,-9.000000 17.000000 0,-12.000000 7.000000 0,-11.000000 0.000000 0,-14.000000 0.000000 0,-11.000000 0.000000 0,-15.000000 1.000000 0,-16.000000 4.000000 0,-15.000000 3.000000 0,-15.000000 3.000000 0,-9.000000-7.000000 0,1.000000-15.000000 0,-1.000000-15.000000 0,1.000000-16.000000 0,-1.000000-15.000000 0,1.000000-11.000000 0,-1.000000-14.000000 0,1.000000-11.000000 0</inkml:trace>
</inkml:ink>
</file>

<file path=ppt/ink/ink536.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07:06:20"/>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46800.000000 39600.000000 1000,'-71.000000'1.000000'0,"10.000000"4.000000"0 ,10.000000 3.000000 0,9.000000 3.000000 0,6.000000 4.000000 0,3.000000 7.000000 0,3.000000 6.000000 0,4.000000 7.000000 0,1.000000 5.000000 0,0.000000 7.000000 0,0.000000 6.000000 0,0.000000 7.000000 0,0.000000 11.000000 0,0.000000 20.000000 0,0.000000 18.000000 0,0.000000 20.000000 0,3.000000 3.000000 0,6.000000-8.000000 0,7.000000-10.000000 0,6.000000-9.000000 0,9.000000-12.000000 0,13.000000-11.000000 0,12.000000-14.000000 0,13.000000-11.000000 0</inkml:trace>
</inkml:ink>
</file>

<file path=ppt/ink/ink537.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07:06:20"/>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47400.000000 39600.000000 1000,'51.000000'65.000000'0,"4.000000"-18.000000"0 ,3.000000-19.000000 0,3.000000-18.000000 0,1.000000-14.000000 0,1.000000-5.000000 0,-1.000000-7.000000 0,1.000000-5.000000 0,-4.000000-4.000000 0,-6.000000 0.000000 0,-6.000000 0.000000 0,-6.000000 0.000000 0,-12.000000 6.000000 0,-15.000000 13.000000 0,-15.000000 12.000000 0,-16.000000 13.000000 0,-8.000000 6.000000-21,0.000000 0.000000-39,0.000000 0.000000-39,0.000000 0.000000-41</inkml:trace>
</inkml:ink>
</file>

<file path=ppt/ink/ink538.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07:06:20"/>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47700.000000 39850.000000 1000,'-90.000000'-40.000000'0,"23.000000"23.000000"0 ,22.000000 22.000000 0,22.000000 22.000000 0,12.000000 18.000000 0,3.000000 16.000000 0,3.000000 15.000000 0,4.000000 17.000000 0,1.000000 11.000000 0,0.000000 10.000000 0,0.000000 10.000000 0,0.000000 9.000000 0,0.000000-5.000000 0,0.000000-19.000000 0,0.000000-18.000000 0,0.000000-19.000000 0</inkml:trace>
</inkml:ink>
</file>

<file path=ppt/ink/ink539.xml><?xml version="1.0" encoding="utf-8"?>
<inkml:ink xmlns:inkml="http://www.w3.org/2003/InkML">
  <annotation type="ScanImages2ExtractSignatures">1</annotation>
  <annotation type="ScanImagesWidth">3473457</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07:06:21"/>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47600.000000 40150.000000 1000,'71.000000'42.000000'0,"-5.000000"-16.000000"0 ,-7.000000-15.000000 0,-5.000000-15.000000 0,-6.000000-9.000000 0,-3.000000 1.000000 0,-3.000000-1.000000 0,-2.000000 1.000000 0,-9.000000 7.000000-21,-12.000000 16.000000-39,-13.000000 15.000000-39,-12.000000 17.000000-41</inkml:trace>
</inkml:ink>
</file>

<file path=ppt/ink/ink54.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03:17"/>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54900.000000 42400.000000 999,'93.000000'3.000000'-19,"-11.000000"6.000000"-41 ,-14.000000 7.000000-41,-11.000000 6.000000-38</inkml:trace>
</inkml:ink>
</file>

<file path=ppt/ink/ink540.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07:06:21"/>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47550.000000 41200.000000 1000,'73.000000'39.000000'0,"-3.000000"-22.000000"0 ,-3.000000-22.000000 0,-2.000000-21.000000 0,-3.000000-12.000000 0,1.000000 1.000000 0,-1.000000-1.000000 0,1.000000 1.000000 0</inkml:trace>
</inkml:ink>
</file>

<file path=ppt/ink/ink541.xml><?xml version="1.0" encoding="utf-8"?>
<inkml:ink xmlns:inkml="http://www.w3.org/2003/InkML">
  <annotation type="ScanImages2ExtractSignatures">1</annotation>
  <annotation type="ScanImagesWidth">3145776</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07:06:21"/>
    </inkml:context>
    <inkml:brush xml:id="br0">
      <inkml:brushProperty name="width" value="0.0333333350718021" units="cm"/>
      <inkml:brushProperty name="height" value="0.0333333350718021" units="cm"/>
      <inkml:brushProperty name="color" value="#F2395B"/>
      <inkml:brushProperty name="ignorePressure" value="0"/>
    </inkml:brush>
  </inkml:definitions>
  <inkml:trace contextRef="#ctx0" brushRef="#br0">46675.000000 40975.000000 333,'81.000000'32.000000'167,"26.000000"24.000000"-1 ,25.000000 25.000000 1,26.000000 23.000000 0</inkml:trace>
</inkml:ink>
</file>

<file path=ppt/ink/ink542.xml><?xml version="1.0" encoding="utf-8"?>
<inkml:ink xmlns:inkml="http://www.w3.org/2003/InkML">
  <annotation type="ScanImages2ExtractSignatures">1</annotation>
  <annotation type="ScanImagesWidth">3604534</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07:06:21"/>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48950.000000 39400.000000 1000,'-22.000000'117.000000'0,"6.000000"-16.000000"0 ,7.000000-15.000000 0,6.000000-15.000000 0,3.000000-7.000000 0,0.000000 3.000000 0,0.000000 3.000000 0,0.000000 4.000000 0,0.000000 4.000000 0,0.000000 6.000000 0,0.000000 7.000000 0,0.000000 6.000000 0,1.000000-4.000000-21,4.000000-11.000000-39,3.000000-14.000000-39,3.000000-11.000000-41</inkml:trace>
</inkml:ink>
</file>

<file path=ppt/ink/ink543.xml><?xml version="1.0" encoding="utf-8"?>
<inkml:ink xmlns:inkml="http://www.w3.org/2003/InkML">
  <annotation type="ScanImages2ExtractSignatures">1</annotation>
  <annotation type="ScanImagesWidth">21</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07:06:21"/>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48900.000000 39300.000000 1000,'75.000000'1.000000'0,"0.000000"4.000000"0 ,0.000000 3.000000 0,0.000000 3.000000 0,3.000000 6.000000 0,6.000000 9.000000 0,7.000000 10.000000 0,6.000000 10.000000 0,-2.000000 4.000000 0,-9.000000 0.000000 0,-10.000000 0.000000 0,-8.000000 0.000000 0,-12.000000 1.000000 0,-12.000000 4.000000 0,-13.000000 3.000000 0,-12.000000 3.000000 0,-19.000000 4.000000 0,-25.000000 7.000000 0,-25.000000 6.000000 0,-25.000000 7.000000 0,-19.000000 2.000000 0,-12.000000 1.000000 0,-13.000000-1.000000 0,-12.000000 1.000000 0,1.000000-7.000000 0,16.000000-12.000000 0,15.000000-13.000000 0,17.000000-12.000000 0</inkml:trace>
</inkml:ink>
</file>

<file path=ppt/ink/ink544.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07:06:22"/>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46700.000000 40500.000000 1000,'-18.000000'92.000000'0,"17.000000"-16.000000"0 ,15.000000-15.000000 0,16.000000-15.000000 0,10.000000-11.000000 0,7.000000-2.000000 0,6.000000-3.000000 0,7.000000-3.000000 0,0.000000-7.000000 0,-2.000000-9.000000 0,-3.000000-10.000000 0,-3.000000-8.000000 0</inkml:trace>
</inkml:ink>
</file>

<file path=ppt/ink/ink545.xml><?xml version="1.0" encoding="utf-8"?>
<inkml:ink xmlns:inkml="http://www.w3.org/2003/InkML">
  <annotation type="ScanImages2ExtractSignatures">1</annotation>
  <annotation type="ScanImagesWidth">21</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07:06:23"/>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40000.000000 42800.000000 1000,'-25.000000'75.000000'0,"0.000000"0.000000"0 ,0.000000 0.000000 0,0.000000 0.000000 0,-2.000000 6.000000 0,-3.000000 13.000000 0,-3.000000 12.000000 0,-2.000000 13.000000 0,-3.000000 7.000000 0,1.000000 4.000000 0,-1.000000 3.000000 0,1.000000 3.000000 0,-3.000000-4.000000 0,-2.000000-8.000000 0,-3.000000-10.000000 0,-3.000000-9.000000 0,1.000000-12.000000 0,6.000000-11.000000 0,7.000000-14.000000 0,6.000000-11.000000 0,6.000000-18.000000-21,6.000000-22.000000-39,7.000000-22.000000-39,6.000000-21.000000-41</inkml:trace>
</inkml:ink>
</file>

<file path=ppt/ink/ink546.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07:06:23"/>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39750.000000 43000.000000 1000,'95.000000'-63.000000'0,"-9.000000"26.000000"0 ,-10.000000 24.000000 0,-8.000000 26.000000 0,-6.000000 24.000000 0,1.000000 26.000000 0,-1.000000 24.000000 0,1.000000 26.000000 0,-6.000000 13.000000 0,-8.000000 4.000000 0,-10.000000 3.000000 0,-9.000000 3.000000 0,-5.000000-4.000000 0,0.000000-8.000000 0,0.000000-10.000000 0,0.000000-9.000000 0,-2.000000-12.000000 0,-3.000000-11.000000 0,-3.000000-14.000000 0,-2.000000-11.000000 0</inkml:trace>
</inkml:ink>
</file>

<file path=ppt/ink/ink547.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07:06:23"/>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39600.000000 43850.000000 1000,'120.000000'43.000000'0,"-9.000000"-11.000000"0 ,-10.000000-14.000000 0,-8.000000-11.000000 0,-12.000000-7.000000 0,-12.000000 0.000000 0,-13.000000 0.000000 0,-12.000000 0.000000 0</inkml:trace>
</inkml:ink>
</file>

<file path=ppt/ink/ink548.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07:06:23"/>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41600.000000 42850.000000 1000,'-44.000000'117.000000'0,"13.000000"-16.000000"0 ,12.000000-15.000000 0,13.000000-15.000000 0,7.000000-7.000000 0,4.000000 3.000000 0,3.000000 3.000000 0,3.000000 4.000000 0,-1.000000 1.000000 0,-2.000000 0.000000 0,-3.000000 0.000000 0,-3.000000 0.000000 0,-1.000000-4.000000 0,4.000000-5.000000 0,3.000000-7.000000 0,3.000000-5.000000 0</inkml:trace>
</inkml:ink>
</file>

<file path=ppt/ink/ink549.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07:06:24"/>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41450.000000 42650.000000 1000,'76.000000'-22.000000'0,"4.000000"6.000000"0 ,3.000000 7.000000 0,3.000000 6.000000 0,-1.000000 12.000000 0,-2.000000 19.000000 0,-3.000000 19.000000 0,-3.000000 19.000000 0,-9.000000 9.000000 0,-11.000000 0.000000 0,-14.000000 0.000000 0,-11.000000 0.000000 0,-11.000000 0.000000 0,-5.000000 0.000000 0,-7.000000 0.000000 0,-5.000000 0.000000 0,-11.000000-5.000000 0,-11.000000-9.000000 0,-14.000000-10.000000 0,-11.000000-8.000000 0,-9.000000-8.000000 0,-3.000000-2.000000 0,-3.000000-3.000000 0,-2.000000-3.000000 0,-3.000000-6.000000 0,1.000000-5.000000 0,-1.000000-7.000000 0,1.000000-5.000000 0,16.000000-4.000000 0,35.000000 0.000000 0,35.000000 0.000000 0,34.000000 0.000000 0,17.000000 0.000000 0,0.000000 0.000000 0,0.000000 0.000000 0,0.000000 0.000000 0,-2.000000 0.000000 0,-3.000000 0.000000 0,-3.000000 0.000000 0,-2.000000 0.000000 0,-8.000000 6.000000 0,-8.000000 13.000000 0,-10.000000 12.000000 0,-9.000000 13.000000 0,-10.000000 7.000000 0,-9.000000 4.000000 0,-10.000000 3.000000 0,-8.000000 3.000000 0,-12.000000 3.000000 0,-12.000000 3.000000 0,-13.000000 3.000000 0,-12.000000 4.000000 0,-10.000000-6.000000 0,-6.000000-11.000000 0,-6.000000-14.000000 0,-6.000000-11.000000 0,-1.000000-11.000000 0,7.000000-5.000000 0,6.000000-7.000000 0,7.000000-5.000000 0,8.000000-9.000000 0,14.000000-9.000000 0,11.000000-10.000000 0,14.000000-8.000000 0</inkml:trace>
</inkml:ink>
</file>

<file path=ppt/ink/ink55.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03:17"/>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55000.000000 43400.000000 999,'-29.000000'79.000000'0,"45.000000"-40.000000"0 ,43.000000-40.000000 0,45.000000-41.000000 0,14.000000-18.000000 0,-11.000000 7.000000 0,-14.000000 6.000000 0,-11.000000 7.000000 0,-15.000000 15.000000 0,-16.000000 25.000000 0,-15.000000 25.000000 0,-15.000000 25.000000 0,-17.000000 17.000000 0,-15.000000 9.000000 0,-15.000000 10.000000 0,-16.000000 10.000000 0,-1.000000 5.000000 0,17.000000 4.000000 0,15.000000 3.000000 0,16.000000 3.000000 0,12.000000 9.000000 0,9.000000 16.000000 0,10.000000 15.000000 0,10.000000 17.000000 0,-1.000000 8.000000 0,-9.000000 4.000000 0,-10.000000 3.000000 0,-8.000000 3.000000 0,-8.000000-10.000000 0,-2.000000-21.000000 0,-3.000000-22.000000 0,-3.000000-22.000000 0,-10.000000-7.000000 0,-16.000000 10.000000 0,-15.000000 10.000000 0,-15.000000 9.000000 0,-12.000000-5.000000 0,-6.000000-19.000000 0,-6.000000-18.000000 0,-6.000000-19.000000 0,-9.000000-12.000000 0,-8.000000-2.000000 0,-10.000000-3.000000 0,-9.000000-3.000000 0</inkml:trace>
</inkml:ink>
</file>

<file path=ppt/ink/ink550.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07:06:25"/>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44450.000000 42950.000000 1000,'-30.000000'-60.000000'0,"-9.000000"32.000000"0 ,-10.000000 31.000000 0,-8.000000 32.000000 0,-4.000000 18.000000 0,3.000000 6.000000 0,3.000000 7.000000 0,4.000000 6.000000 0,2.000000 6.000000 0,4.000000 6.000000 0,3.000000 7.000000 0,3.000000 6.000000 0,6.000000 3.000000 0,9.000000 0.000000 0,10.000000 0.000000 0,10.000000 0.000000 0,8.000000-7.000000 0,10.000000-11.000000 0,10.000000-14.000000 0,9.000000-11.000000 0,7.000000-12.000000 0,7.000000-9.000000 0,6.000000-10.000000 0,7.000000-8.000000 0,5.000000-9.000000 0,7.000000-6.000000 0,6.000000-6.000000 0,7.000000-6.000000 0,-1.000000-6.000000 0,-6.000000-2.000000 0,-6.000000-3.000000 0,-6.000000-3.000000 0,-9.000000-2.000000-21,-8.000000 0.000000-39,-10.000000 0.000000-39,-9.000000 0.000000-41</inkml:trace>
</inkml:ink>
</file>

<file path=ppt/ink/ink551.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07:06:26"/>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45850.000000 42300.000000 1000,'31.000000'67.000000'0,"13.000000"-16.000000"0 ,12.000000-15.000000 0,13.000000-15.000000 0,9.000000-11.000000 0,6.000000-2.000000 0,7.000000-3.000000 0,6.000000-3.000000 0,-2.000000-4.000000 0,-9.000000-3.000000 0,-10.000000-3.000000 0,-8.000000-2.000000 0,-15.000000 5.000000-21,-19.000000 16.000000-39,-18.000000 15.000000-39,-19.000000 17.000000-41</inkml:trace>
</inkml:ink>
</file>

<file path=ppt/ink/ink552.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07:06:27"/>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46000.000000 42450.000000 1000,'-46.000000'60.000000'0,"10.000000"23.000000"0 ,10.000000 22.000000 0,9.000000 22.000000 0,6.000000 7.000000 0,3.000000-6.000000 0,3.000000-6.000000 0,4.000000-6.000000 0,1.000000-4.000000 0,0.000000 1.000000 0,0.000000-1.000000 0,0.000000 1.000000 0,1.000000-7.000000 0,4.000000-12.000000 0,3.000000-13.000000 0,3.000000-12.000000 0,3.000000-19.000000-21,3.000000-25.000000-39,3.000000-25.000000-39,4.000000-25.000000-41</inkml:trace>
</inkml:ink>
</file>

<file path=ppt/ink/ink553.xml><?xml version="1.0" encoding="utf-8"?>
<inkml:ink xmlns:inkml="http://www.w3.org/2003/InkML">
  <annotation type="ScanImages2ExtractSignatures">1</annotation>
  <annotation type="ScanImagesWidth">2883632</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07:06:27"/>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45950.000000 43250.000000 1000,'4.000000'67.000000'0,"10.000000"-16.000000"0 ,10.000000-15.000000 0,9.000000-15.000000 0,7.000000-11.000000 0,7.000000-2.000000 0,6.000000-3.000000 0,7.000000-3.000000 0,0.000000-4.000000 0,-2.000000-3.000000 0,-3.000000-3.000000 0,-3.000000-2.000000 0</inkml:trace>
</inkml:ink>
</file>

<file path=ppt/ink/ink554.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07:06:27"/>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45950.000000 44150.000000 1000,'207.000000'-27.000000'0,"-33.000000"-3.000000"0 ,-35.000000-3.000000 0,-34.000000-2.000000 0,-13.000000 0.000000 0,9.000000 7.000000 0,10.000000 6.000000 0,10.000000 7.000000 0,-7.000000 4.000000-21,-22.000000 3.000000-39,-22.000000 3.000000-39,-21.000000 4.000000-41</inkml:trace>
</inkml:ink>
</file>

<file path=ppt/ink/ink555.xml><?xml version="1.0" encoding="utf-8"?>
<inkml:ink xmlns:inkml="http://www.w3.org/2003/InkML">
  <annotation type="ScanImages2ExtractSignatures">1</annotation>
  <annotation type="ScanImagesWidth">19</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07:06:27"/>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48000.000000 42750.000000 1000,'0.000000'-69.000000'0,"0.000000"63.000000"0 ,0.000000 62.000000 0,0.000000 63.000000 0,0.000000 29.000000 0,0.000000-3.000000 0,0.000000-3.000000 0,0.000000-2.000000 0,0.000000-9.000000 0,0.000000-12.000000 0,0.000000-13.000000 0,0.000000-12.000000 0</inkml:trace>
</inkml:ink>
</file>

<file path=ppt/ink/ink556.xml><?xml version="1.0" encoding="utf-8"?>
<inkml:ink xmlns:inkml="http://www.w3.org/2003/InkML">
  <annotation type="ScanImages2ExtractSignatures">1</annotation>
  <annotation type="ScanImagesWidth">23</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07:06:27"/>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47850.000000 42600.000000 1000,'96.000000'-44.000000'0,"-5.000000"13.000000"0 ,-7.000000 12.000000 0,-5.000000 13.000000 0,-4.000000 7.000000 0,0.000000 4.000000 0,0.000000 3.000000 0,0.000000 3.000000 0,-7.000000 15.000000 0,-11.000000 29.000000 0,-14.000000 28.000000 0,-11.000000 28.000000 0,-15.000000 10.000000 0,-16.000000-5.000000 0,-15.000000-7.000000 0,-15.000000-5.000000 0,-15.000000-6.000000 0,-12.000000-3.000000 0,-13.000000-3.000000 0,-12.000000-2.000000 0,-4.000000-8.000000 0,7.000000-8.000000 0,6.000000-10.000000 0,7.000000-9.000000 0,4.000000-10.000000 0,3.000000-9.000000 0,3.000000-10.000000 0,4.000000-8.000000 0</inkml:trace>
</inkml:ink>
</file>

<file path=ppt/ink/ink557.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07:06:28"/>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49350.000000 42400.000000 1000,'43.000000'254.000000'0,"-11.000000"-40.000000"0 ,-14.000000-40.000000 0,-11.000000-41.000000 0,-7.000000-21.000000 0,0.000000 1.000000 0,0.000000-1.000000 0,0.000000 1.000000 0,0.000000-7.000000 0,0.000000-12.000000 0,0.000000-13.000000 0,0.000000-12.000000 0,0.000000-21.000000 0,0.000000-28.000000 0,0.000000-28.000000 0,0.000000-27.000000 0</inkml:trace>
</inkml:ink>
</file>

<file path=ppt/ink/ink558.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07:06:28"/>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49400.000000 42150.000000 1000,'53.000000'46.000000'0,"6.000000"-5.000000"0 ,7.000000-7.000000 0,6.000000-5.000000 0,4.000000-4.000000 0,4.000000 0.000000 0,3.000000 0.000000 0,3.000000 0.000000 0,-1.000000 12.000000 0,-2.000000 26.000000 0,-3.000000 24.000000 0,-3.000000 26.000000 0,-12.000000 8.000000 0,-18.000000-5.000000 0,-19.000000-7.000000 0,-18.000000-5.000000 0,-21.000000-6.000000 0,-22.000000-3.000000 0,-22.000000-3.000000 0,-21.000000-2.000000 0,-14.000000-6.000000 0,-2.000000-6.000000 0,-3.000000-6.000000 0,-3.000000-6.000000 0,1.000000-10.000000 0,6.000000-12.000000 0,7.000000-13.000000 0,6.000000-12.000000 0,9.000000-13.000000-21,13.000000-12.000000-39,12.000000-13.000000-39,13.000000-12.000000-41</inkml:trace>
</inkml:ink>
</file>

<file path=ppt/ink/ink559.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07:06:28"/>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53900.000000 42200.000000 1000,'-69.000000'54.000000'0,"13.000000"10.000000"0 ,12.000000 10.000000 0,13.000000 9.000000 0,4.000000 12.000000 0,-3.000000 16.000000 0,-3.000000 15.000000 0,-2.000000 17.000000 0,-3.000000 5.000000 0,1.000000-3.000000 0,-1.000000-3.000000 0,1.000000-2.000000 0,-1.000000-9.000000 0,1.000000-12.000000 0,-1.000000-13.000000 0,1.000000-12.000000 0</inkml:trace>
</inkml:ink>
</file>

<file path=ppt/ink/ink56.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03:17"/>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60350.000000 42650.000000 999,'-168.000000'-86.000000'0,"17.000000"28.000000"0 ,15.000000 28.000000 0,16.000000 29.000000 0,1.000000 22.000000 0,-12.000000 20.000000 0,-13.000000 18.000000 0,-12.000000 20.000000 0,-1.000000 13.000000 0,14.000000 9.000000 0,11.000000 10.000000 0,14.000000 10.000000 0,14.000000 8.000000 0,20.000000 10.000000 0,18.000000 10.000000 0,20.000000 9.000000 0,21.000000-1.000000 0,25.000000-8.000000 0,25.000000-10.000000 0,25.000000-9.000000 0,28.000000-16.000000 0,31.000000-22.000000 0,32.000000-22.000000 0,31.000000-21.000000 0,18.000000-20.000000 0,7.000000-15.000000 0,6.000000-15.000000 0,7.000000-16.000000 0,-9.000000-10.000000 0,-21.000000-3.000000 0,-22.000000-3.000000 0,-22.000000-2.000000 0</inkml:trace>
</inkml:ink>
</file>

<file path=ppt/ink/ink560.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07:06:29"/>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53850.000000 42200.000000 1000,'115.000000'104.000000'0,"-18.000000"10.000000"0 ,-19.000000 10.000000 0,-18.000000 9.000000 0,-14.000000 4.000000 0,-5.000000 1.000000 0,-7.000000-1.000000 0,-5.000000 1.000000 0,-4.000000-4.000000 0,0.000000-6.000000 0,0.000000-6.000000 0,0.000000-6.000000 0,-4.000000-12.000000 0,-5.000000-15.000000 0,-7.000000-15.000000 0,-5.000000-16.000000 0,-9.000000-13.000000 0,-9.000000-9.000000 0,-10.000000-10.000000 0,-8.000000-8.000000 0</inkml:trace>
</inkml:ink>
</file>

<file path=ppt/ink/ink561.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07:06:29"/>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53750.000000 43200.000000 1000,'54.000000'40.000000'0,"10.000000"-18.000000"0 ,10.000000-19.000000 0,9.000000-18.000000 0,1.000000-7.000000 0,-6.000000 6.000000 0,-6.000000 7.000000 0,-6.000000 6.000000 0,-9.000000 6.000000 0,-8.000000 6.000000 0,-10.000000 7.000000 0,-9.000000 6.000000 0</inkml:trace>
</inkml:ink>
</file>

<file path=ppt/ink/ink562.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07:06:30"/>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55550.000000 42250.000000 1000,'0.000000'123.000000'0,"0.000000"-3.000000"0 ,0.000000-3.000000 0,0.000000-2.000000 0,0.000000 0.000000 0,0.000000 7.000000 0,0.000000 6.000000 0,0.000000 7.000000 0,-2.000000-3.000000 0,-3.000000-8.000000 0,-3.000000-10.000000 0,-2.000000-9.000000 0,-1.000000-13.000000 0,3.000000-16.000000 0,3.000000-15.000000 0,4.000000-15.000000 0,2.000000-18.000000-21,4.000000-19.000000-39,3.000000-18.000000-39,3.000000-19.000000-41</inkml:trace>
</inkml:ink>
</file>

<file path=ppt/ink/ink563.xml><?xml version="1.0" encoding="utf-8"?>
<inkml:ink xmlns:inkml="http://www.w3.org/2003/InkML">
  <annotation type="ScanImages2ExtractSignatures">1</annotation>
  <annotation type="ScanImagesWidth">1657077776</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07:06:31"/>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55700.000000 42150.000000 1000,'159.000000'1.000000'0,"-31.000000"4.000000"0 ,-31.000000 3.000000 0,-31.000000 3.000000 0,-20.000000 4.000000 0,-5.000000 7.000000 0,-7.000000 6.000000 0,-5.000000 7.000000 0,-8.000000 4.000000 0,-5.000000 3.000000 0,-7.000000 3.000000 0,-5.000000 4.000000 0,-12.000000 4.000000 0,-16.000000 6.000000 0,-15.000000 7.000000 0,-15.000000 6.000000 0,-9.000000 3.000000 0,1.000000 0.000000 0,-1.000000 0.000000 0,1.000000 0.000000 0,1.000000-5.000000 0,3.000000-9.000000 0,3.000000-10.000000 0,4.000000-8.000000 0,21.000000-14.000000 0,41.000000-15.000000 0,40.000000-15.000000 0,42.000000-16.000000 0,16.000000-5.000000 0,-6.000000 6.000000 0,-6.000000 7.000000 0,-6.000000 6.000000 0,-9.000000 6.000000 0,-8.000000 6.000000 0,-10.000000 7.000000 0,-9.000000 6.000000 0,-12.000000 9.000000 0,-11.000000 13.000000 0,-14.000000 12.000000 0,-11.000000 13.000000 0,-15.000000 7.000000 0,-16.000000 4.000000 0,-15.000000 3.000000 0,-15.000000 3.000000 0,-11.000000-2.000000 0,-2.000000-6.000000 0,-3.000000-6.000000 0,-3.000000-6.000000 0,-1.000000-9.000000 0,4.000000-8.000000 0,3.000000-10.000000 0,3.000000-9.000000 0,6.000000-13.000000 0,9.000000-16.000000 0,10.000000-15.000000 0,10.000000-15.000000 0</inkml:trace>
</inkml:ink>
</file>

<file path=ppt/ink/ink564.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07:06:31"/>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58300.000000 42550.000000 1000,'-72.000000'25.000000'0,"6.000000"0.000000"0 ,7.000000 0.000000 0,6.000000 0.000000 0,3.000000 3.000000 0,0.000000 6.000000 0,0.000000 7.000000 0,0.000000 6.000000 0,1.000000 7.000000 0,4.000000 10.000000 0,3.000000 10.000000 0,3.000000 9.000000 0,4.000000 6.000000 0,7.000000 3.000000 0,6.000000 3.000000 0,7.000000 4.000000 0,10.000000-3.000000 0,16.000000-5.000000 0,15.000000-7.000000 0,17.000000-5.000000 0,13.000000-11.000000 0,13.000000-11.000000 0,12.000000-14.000000 0,13.000000-11.000000 0,6.000000-15.000000 0,0.000000-16.000000 0,0.000000-15.000000 0,0.000000-15.000000 0,-8.000000-9.000000 0,-16.000000 1.000000 0,-15.000000-1.000000 0,-15.000000 1.000000 0</inkml:trace>
</inkml:ink>
</file>

<file path=ppt/ink/ink565.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07:06:37"/>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59600.000000 42250.000000 1000,'-22.000000'78.000000'0,"6.000000"6.000000"0 ,7.000000 7.000000 0,6.000000 6.000000 0,4.000000 6.000000 0,4.000000 6.000000 0,3.000000 7.000000 0,3.000000 6.000000 0,-1.000000-2.000000 0,-2.000000-9.000000 0,-3.000000-10.000000 0,-3.000000-8.000000 0,-2.000000-11.000000 0,0.000000-8.000000 0,0.000000-10.000000 0,0.000000-9.000000 0,1.000000-18.000000-21,4.000000-24.000000-39,3.000000-26.000000-39,3.000000-24.000000-41</inkml:trace>
</inkml:ink>
</file>

<file path=ppt/ink/ink566.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07:06:37"/>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59800.000000 41950.000000 1000,'75.000000'95.000000'0,"0.000000"-9.000000"0 ,0.000000-10.000000 0,0.000000-8.000000 0,3.000000-8.000000 0,6.000000-2.000000 0,7.000000-3.000000 0,6.000000-3.000000 0,-5.000000-1.000000 0,-16.000000 4.000000 0,-15.000000 3.000000 0,-15.000000 3.000000 0,-14.000000 4.000000 0,-8.000000 7.000000 0,-10.000000 6.000000 0,-9.000000 7.000000 0,-16.000000 4.000000 0,-22.000000 3.000000 0,-22.000000 3.000000 0,-21.000000 4.000000 0,-15.000000 1.000000 0,-6.000000 0.000000 0,-6.000000 0.000000 0,-6.000000 0.000000 0,1.000000-8.000000 0,9.000000-16.000000 0,10.000000-15.000000 0,10.000000-15.000000 0</inkml:trace>
</inkml:ink>
</file>

<file path=ppt/ink/ink567.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07:06:37"/>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61750.000000 42500.000000 1000,'187.000000'-71.000000'0,"-24.000000"10.000000"0 ,-26.000000 10.000000 0,-24.000000 9.000000 0,-18.000000 9.000000 0,-9.000000 9.000000 0,-10.000000 10.000000 0,-8.000000 10.000000 0</inkml:trace>
</inkml:ink>
</file>

<file path=ppt/ink/ink568.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07:06:38"/>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61900.000000 42450.000000 1000,'-44.000000'75.000000'0,"13.000000"0.000000"0 ,12.000000 0.000000 0,13.000000 0.000000 0,7.000000 4.000000 0,4.000000 10.000000 0,3.000000 10.000000 0,3.000000 9.000000 0,-1.000000 4.000000 0,-2.000000 1.000000 0,-3.000000-1.000000 0,-3.000000 1.000000 0,-2.000000-6.000000 0,0.000000-8.000000 0,0.000000-10.000000 0,0.000000-9.000000 0</inkml:trace>
</inkml:ink>
</file>

<file path=ppt/ink/ink569.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07:06:38"/>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61900.000000 43350.000000 1000,'164.000000'-47.000000'0,"-22.000000"6.000000"0 ,-22.000000 7.000000 0,-21.000000 6.000000 0,-18.000000 6.000000 0,-12.000000 6.000000 0,-13.000000 7.000000 0,-12.000000 6.000000 0</inkml:trace>
</inkml:ink>
</file>

<file path=ppt/ink/ink57.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03:18"/>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58300.000000 45950.000000 999,'243.000000'-25.000000'0,"-11.000000"0.000000"0 ,-14.000000 0.000000 0,-11.000000 0.000000 0,-18.000000 0.000000 0,-22.000000 0.000000 0,-22.000000 0.000000 0,-21.000000 0.000000 0,-17.000000 0.000000-19,-8.000000 0.000000-41,-10.000000 0.000000-41,-9.000000 0.000000-38</inkml:trace>
</inkml:ink>
</file>

<file path=ppt/ink/ink570.xml><?xml version="1.0" encoding="utf-8"?>
<inkml:ink xmlns:inkml="http://www.w3.org/2003/InkML">
  <annotation type="ScanImages2ExtractSignatures">1</annotation>
  <annotation type="ScanImagesWidth">3145774</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07:06:38"/>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62050.000000 44050.000000 1000,'142.000000'-5.000000'0,"-16.000000"-9.000000"0 ,-15.000000-10.000000 0,-15.000000-8.000000 0,-9.000000-4.000000 0,1.000000 3.000000 0,-1.000000 3.000000 0,1.000000 4.000000 0,-6.000000 2.000000 0,-8.000000 4.000000 0,-10.000000 3.000000 0,-9.000000 3.000000 0</inkml:trace>
</inkml:ink>
</file>

<file path=ppt/ink/ink571.xml><?xml version="1.0" encoding="utf-8"?>
<inkml:ink xmlns:inkml="http://www.w3.org/2003/InkML">
  <annotation type="ScanImages2ExtractSignatures">1</annotation>
  <annotation type="ScanImagesWidth">6</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07:06:38"/>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63850.000000 42350.000000 1000,'-44.000000'123.000000'0,"13.000000"-3.000000"0 ,12.000000-3.000000 0,13.000000-2.000000 0,7.000000-3.000000 0,4.000000 1.000000 0,3.000000-1.000000 0,3.000000 1.000000 0,-1.000000-4.000000 0,-2.000000-6.000000 0,-3.000000-6.000000 0,-3.000000-6.000000 0</inkml:trace>
</inkml:ink>
</file>

<file path=ppt/ink/ink572.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07:06:38"/>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63800.000000 41900.000000 1000,'187.000000'75.000000'0,"-24.000000"0.000000"0 ,-26.000000 0.000000 0,-24.000000 0.000000 0,-18.000000 3.000000 0,-9.000000 6.000000 0,-10.000000 7.000000 0,-8.000000 6.000000 0,-12.000000 3.000000 0,-12.000000 0.000000 0,-13.000000 0.000000 0,-12.000000 0.000000 0,-19.000000-2.000000 0,-25.000000-3.000000 0,-25.000000-3.000000 0,-25.000000-2.000000 0,-19.000000-5.000000 0,-12.000000-2.000000 0,-13.000000-3.000000 0,-12.000000-3.000000 0,-1.000000-6.000000 0,14.000000-5.000000 0,11.000000-7.000000 0,14.000000-5.000000 0,11.000000-9.000000-21,14.000000-9.000000-39,11.000000-10.000000-39,14.000000-8.000000-41</inkml:trace>
</inkml:ink>
</file>

<file path=ppt/ink/ink573.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07:06:42"/>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46350.000000 41550.000000 1000,'25.000000'-138.000000'0,"0.000000"26.000000"0 ,0.000000 24.000000 0,0.000000 26.000000 0,-11.000000 22.000000 0,-22.000000 23.000000 0,-22.000000 22.000000 0,-21.000000 22.000000 0,-9.000000 8.000000 0,7.000000-2.000000 0,6.000000-3.000000 0,7.000000-3.000000 0,11.000000-9.000000 0,20.000000-11.000000 0,18.000000-14.000000 0,20.000000-11.000000 0,14.000000-4.000000 0,14.000000 6.000000 0,11.000000 7.000000 0,14.000000 6.000000 0,2.000000 6.000000-21,-6.000000 6.000000-39,-6.000000 7.000000-39,-6.000000 6.000000-41</inkml:trace>
</inkml:ink>
</file>

<file path=ppt/ink/ink574.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07:06:42"/>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53750.000000 39150.000000 1000,'-22.000000'-83.000000'0,"6.000000"34.000000"0 ,7.000000 35.000000 0,6.000000 35.000000 0,-1.000000 29.000000 0,-5.000000 25.000000 0,-7.000000 25.000000 0,-5.000000 25.000000 0,-6.000000 12.000000 0,-3.000000 1.000000 0,-3.000000-1.000000 0,-2.000000 1.000000 0,-1.000000-4.000000 0,3.000000-6.000000 0,3.000000-6.000000 0,4.000000-6.000000 0,2.000000-13.000000-21,4.000000-19.000000-39,3.000000-18.000000-39,3.000000-19.000000-41</inkml:trace>
</inkml:ink>
</file>

<file path=ppt/ink/ink575.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07:06:42"/>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53400.000000 39200.000000 1000,'164.000000'79.000000'0,"-22.000000"10.000000"0 ,-22.000000 10.000000 0,-21.000000 9.000000 0,-15.000000 6.000000 0,-6.000000 3.000000 0,-6.000000 3.000000 0,-6.000000 4.000000 0,-9.000000-3.000000 0,-8.000000-5.000000 0,-10.000000-7.000000 0,-9.000000-5.000000 0,-7.000000-9.000000 0,-3.000000-9.000000 0,-3.000000-10.000000 0,-2.000000-8.000000 0</inkml:trace>
</inkml:ink>
</file>

<file path=ppt/ink/ink576.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07:06:43"/>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53450.000000 40000.000000 1000,'185.000000'64.000000'0,"-27.000000"-22.000000"0 ,-28.000000-22.000000 0,-28.000000-21.000000 0</inkml:trace>
</inkml:ink>
</file>

<file path=ppt/ink/ink577.xml><?xml version="1.0" encoding="utf-8"?>
<inkml:ink xmlns:inkml="http://www.w3.org/2003/InkML">
  <annotation type="ScanImages2ExtractSignatures">1</annotation>
  <annotation type="ScanImagesWidth">2228272</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07:06:43"/>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56150.000000 39300.000000 1000,'-8.000000'-66.000000'0,"-16.000000"19.000000"0 ,-15.000000 19.000000 0,-15.000000 19.000000 0,-9.000000 13.000000 0,1.000000 10.000000 0,-1.000000 10.000000 0,1.000000 9.000000 0,2.000000 7.000000 0,7.000000 7.000000 0,6.000000 6.000000 0,7.000000 7.000000 0,5.000000 4.000000 0,7.000000 3.000000 0,6.000000 3.000000 0,7.000000 4.000000 0,7.000000 1.000000 0,9.000000 0.000000 0,10.000000 0.000000 0,10.000000 0.000000 0,7.000000-4.000000 0,6.000000-5.000000 0,7.000000-7.000000 0,6.000000-5.000000 0,4.000000-9.000000 0,4.000000-9.000000 0,3.000000-10.000000 0,3.000000-8.000000 0,-1.000000-6.000000-21,-2.000000 1.000000-39,-3.000000-1.000000-39,-3.000000 1.000000-41</inkml:trace>
</inkml:ink>
</file>

<file path=ppt/ink/ink578.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07:06:44"/>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57650.000000 38950.000000 1000,'-22.000000'-55.000000'0,"6.000000"41.000000"0 ,7.000000 40.000000 0,6.000000 42.000000 0,3.000000 21.000000 0,0.000000 3.000000 0,0.000000 3.000000 0,0.000000 4.000000 0,-2.000000 1.000000 0,-3.000000 0.000000 0,-3.000000 0.000000 0,-2.000000 0.000000 0,-1.000000-7.000000 0,3.000000-11.000000 0,3.000000-14.000000 0,4.000000-11.000000 0</inkml:trace>
</inkml:ink>
</file>

<file path=ppt/ink/ink579.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07:06:44"/>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57700.000000 38600.000000 1000,'75.000000'-18.000000'0,"0.000000"17.000000"0 ,0.000000 15.000000 0,0.000000 16.000000 0,-4.000000 9.000000 0,-5.000000 3.000000 0,-7.000000 3.000000 0,-5.000000 4.000000 0,-11.000000 2.000000 0,-11.000000 4.000000 0,-14.000000 3.000000 0,-11.000000 3.000000 0,-12.000000-1.000000 0,-9.000000-2.000000 0,-10.000000-3.000000 0,-8.000000-3.000000 0,-4.000000-6.000000-21,3.000000-5.000000-39,3.000000-7.000000-39,4.000000-5.000000-41</inkml:trace>
</inkml:ink>
</file>

<file path=ppt/ink/ink58.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03:18"/>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63950.000000 41400.000000 999,'-19.000000'295.000000'0,"13.000000"-59.000000"0 ,12.000000-60.000000 0,13.000000-58.000000 0</inkml:trace>
</inkml:ink>
</file>

<file path=ppt/ink/ink580.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07:06:45"/>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57550.000000 39800.000000 1000,'140.000000'-24.000000'0,"-18.000000"4.000000"0 ,-19.000000 3.000000 0,-18.000000 3.000000 0,-15.000000 6.000000 0,-9.000000 9.000000 0,-10.000000 10.000000 0,-8.000000 10.000000 0,-9.000000 8.000000 0,-6.000000 10.000000 0,-6.000000 10.000000 0,-6.000000 9.000000 0,-12.000000 7.000000 0,-15.000000 7.000000 0,-15.000000 6.000000 0,-16.000000 7.000000 0,-8.000000-3.000000 0,0.000000-8.000000 0,0.000000-10.000000 0,0.000000-9.000000 0,0.000000-9.000000 0,0.000000-5.000000 0,0.000000-7.000000 0,0.000000-5.000000 0,4.000000-12.000000-21,10.000000-16.000000-39,10.000000-15.000000-39,9.000000-15.000000-41</inkml:trace>
</inkml:ink>
</file>

<file path=ppt/ink/ink581.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07:06:45"/>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58250.000000 39350.000000 1000,'37.000000'-40.000000'0,"-24.000000"23.000000"0 ,-26.000000 22.000000 0,-24.000000 22.000000 0,-12.000000 10.000000 0,4.000000 1.000000 0,3.000000-1.000000 0,3.000000 1.000000 0,1.000000-3.000000 0,1.000000-2.000000 0,-1.000000-3.000000 0,1.000000-3.000000 0</inkml:trace>
</inkml:ink>
</file>

<file path=ppt/ink/ink582.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07:06:45"/>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59100.000000 39400.000000 1000,'25.000000'-93.000000'0,"0.000000"17.000000"0 ,0.000000 15.000000 0,0.000000 16.000000 0,-4.000000 20.000000 0,-5.000000 25.000000 0,-7.000000 25.000000 0,-5.000000 25.000000 0,-4.000000 18.000000 0,0.000000 14.000000 0,0.000000 11.000000 0,0.000000 14.000000 0,-2.000000 5.000000 0,-3.000000 1.000000 0,-3.000000-1.000000 0,-2.000000 1.000000 0,-3.000000-7.000000 0,1.000000-12.000000 0,-1.000000-13.000000 0,1.000000-12.000000 0</inkml:trace>
</inkml:ink>
</file>

<file path=ppt/ink/ink583.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07:06:46"/>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59250.000000 38800.000000 1000,'142.000000'75.000000'0,"-16.000000"0.000000"0 ,-15.000000 0.000000 0,-15.000000 0.000000 0,-12.000000 0.000000 0,-6.000000 0.000000 0,-6.000000 0.000000 0,-6.000000 0.000000 0,-10.000000-2.000000 0,-12.000000-3.000000 0,-13.000000-3.000000 0,-12.000000-2.000000 0,-13.000000-1.000000 0,-12.000000 3.000000 0,-13.000000 3.000000 0,-12.000000 4.000000 0,-15.000000 1.000000 0,-15.000000 0.000000 0,-15.000000 0.000000 0,-16.000000 0.000000 0,-7.000000-4.000000 0,4.000000-5.000000 0,3.000000-7.000000 0,3.000000-5.000000 0</inkml:trace>
</inkml:ink>
</file>

<file path=ppt/ink/ink584.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07:06:46"/>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61050.000000 39100.000000 1000,'207.000000'-4.000000'0,"-33.000000"-5.000000"0 ,-35.000000-7.000000 0,-34.000000-5.000000 0</inkml:trace>
</inkml:ink>
</file>

<file path=ppt/ink/ink585.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07:06:46"/>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61050.000000 39050.000000 1000,'0.000000'140.000000'0,"0.000000"-18.000000"0 ,0.000000-19.000000 0,0.000000-18.000000 0,0.000000-9.000000 0,0.000000 4.000000 0,0.000000 3.000000 0,0.000000 3.000000 0,0.000000-1.000000 0,0.000000-2.000000 0,0.000000-3.000000 0,0.000000-3.000000 0</inkml:trace>
</inkml:ink>
</file>

<file path=ppt/ink/ink586.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07:06:46"/>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61150.000000 39550.000000 1000,'50.000000'43.000000'0,"0.000000"-11.000000"0 ,0.000000-14.000000 0,0.000000-11.000000 0,3.000000-9.000000 0,6.000000-3.000000 0,7.000000-3.000000 0,6.000000-2.000000 0,-1.000000-3.000000 0,-5.000000 1.000000 0,-7.000000-1.000000 0,-5.000000 1.000000 0</inkml:trace>
</inkml:ink>
</file>

<file path=ppt/ink/ink587.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07:06:46"/>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61200.000000 40200.000000 1000,'76.000000'42.000000'0,"4.000000"-16.000000"0 ,3.000000-15.000000 0,3.000000-15.000000 0,4.000000-12.000000 0,7.000000-6.000000 0,6.000000-6.000000 0,7.000000-6.000000 0,-3.000000-2.000000 0,-8.000000 3.000000 0,-10.000000 3.000000 0,-9.000000 4.000000 0</inkml:trace>
</inkml:ink>
</file>

<file path=ppt/ink/ink588.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07:06:47"/>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62650.000000 39150.000000 1000,'-22.000000'167.000000'0,"6.000000"-16.000000"0 ,7.000000-15.000000 0,6.000000-15.000000 0,3.000000-14.000000 0,0.000000-8.000000 0,0.000000-10.000000 0,0.000000-9.000000 0</inkml:trace>
</inkml:ink>
</file>

<file path=ppt/ink/ink589.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07:06:47"/>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62700.000000 38800.000000 1000,'95.000000'-16.000000'0,"-9.000000"19.000000"0 ,-10.000000 19.000000 0,-8.000000 19.000000 0,-4.000000 9.000000 0,3.000000 0.000000 0,3.000000 0.000000 0,4.000000 0.000000 0,-4.000000 0.000000 0,-9.000000 0.000000 0,-10.000000 0.000000 0,-8.000000 0.000000 0,-11.000000-2.000000 0,-8.000000-3.000000 0,-10.000000-3.000000 0,-9.000000-2.000000 0,-13.000000 2.000000 0,-16.000000 9.000000 0,-15.000000 10.000000 0,-15.000000 10.000000 0,-17.000000 5.000000 0,-15.000000 4.000000 0,-15.000000 3.000000 0,-16.000000 3.000000 0,-4.000000-2.000000 0,10.000000-6.000000 0,10.000000-6.000000 0,9.000000-6.000000 0</inkml:trace>
</inkml:ink>
</file>

<file path=ppt/ink/ink59.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03:18"/>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65900.000000 41600.000000 999,'-236.000000'142.000000'0,"28.000000"-16.000000"0 ,28.000000-15.000000 0,29.000000-15.000000 0,13.000000-6.000000 0,1.000000 7.000000 0,-1.000000 6.000000 0,1.000000 7.000000 0,8.000000-4.000000 0,20.000000-12.000000 0,18.000000-13.000000 0,20.000000-12.000000 0,25.000000-12.000000 0,35.000000-8.000000 0,35.000000-10.000000 0,34.000000-9.000000 0,24.000000-10.000000 0,17.000000-9.000000 0,15.000000-10.000000 0,16.000000-8.000000 0,1.000000-8.000000 0,-12.000000-2.000000 0,-13.000000-3.000000 0,-12.000000-3.000000 0,-24.000000 8.000000 0,-34.000000 23.000000 0,-35.000000 22.000000 0,-33.000000 22.000000 0,-23.000000 8.000000-19,-9.000000-2.000000-41,-10.000000-3.000000-41,-8.000000-3.000000-38</inkml:trace>
</inkml:ink>
</file>

<file path=ppt/ink/ink590.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07:06:49"/>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67300.000000 37950.000000 1000,'20.000000'73.000000'0,"-9.000000"-3.000000"0 ,-10.000000-3.000000 0,-8.000000-2.000000 0,-11.000000 3.000000 0,-8.000000 14.000000 0,-10.000000 11.000000 0,-9.000000 14.000000 0,-5.000000 5.000000 0,0.000000 1.000000 0,0.000000-1.000000 0,0.000000 1.000000 0,1.000000-4.000000 0,4.000000-6.000000 0,3.000000-6.000000 0,3.000000-6.000000 0,4.000000-10.000000 0,7.000000-12.000000 0,6.000000-13.000000 0,7.000000-12.000000 0</inkml:trace>
</inkml:ink>
</file>

<file path=ppt/ink/ink591.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07:06:49"/>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67150.000000 38250.000000 1000,'25.000000'-69.000000'0,"0.000000"13.000000"0 ,0.000000 12.000000 0,0.000000 13.000000 0,1.000000 10.000000 0,4.000000 10.000000 0,3.000000 10.000000 0,3.000000 9.000000 0,1.000000 12.000000 0,1.000000 16.000000 0,-1.000000 15.000000 0,1.000000 17.000000 0,-3.000000 11.000000 0,-2.000000 10.000000 0,-3.000000 10.000000 0,-3.000000 9.000000 0,-4.000000 2.000000 0,-3.000000-2.000000 0,-3.000000-3.000000 0,-2.000000-3.000000 0,-5.000000-7.000000 0,-2.000000-9.000000 0,-3.000000-10.000000 0,-3.000000-8.000000 0,-1.000000-9.000000-21,4.000000-6.000000-39,3.000000-6.000000-39,3.000000-6.000000-41</inkml:trace>
</inkml:ink>
</file>

<file path=ppt/ink/ink592.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07:06:49"/>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67050.000000 38900.000000 1000,'-40.000000'65.000000'0,"23.000000"-18.000000"0 ,22.000000-19.000000 0,22.000000-18.000000 0,13.000000-10.000000 0,7.000000 0.000000 0,6.000000 0.000000 0,7.000000 0.000000 0,4.000000 0.000000 0,3.000000 0.000000 0,3.000000 0.000000 0,4.000000 0.000000 0,-3.000000 0.000000-21,-5.000000 0.000000-39,-7.000000 0.000000-39,-5.000000 0.000000-41</inkml:trace>
</inkml:ink>
</file>

<file path=ppt/ink/ink593.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07:06:50"/>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69350.000000 38300.000000 1000,'40.000000'-47.000000'0,"-18.000000"6.000000"0 ,-19.000000 7.000000 0,-18.000000 6.000000 0,-14.000000 9.000000 0,-5.000000 13.000000 0,-7.000000 12.000000 0,-5.000000 13.000000 0,-8.000000 12.000000 0,-5.000000 13.000000 0,-7.000000 12.000000 0,-5.000000 13.000000 0,-1.000000 9.000000 0,6.000000 6.000000 0,7.000000 7.000000 0,6.000000 6.000000 0,9.000000-1.000000 0,13.000000-5.000000 0,12.000000-7.000000 0,13.000000-5.000000 0,9.000000-8.000000 0,6.000000-5.000000 0,7.000000-7.000000 0,6.000000-5.000000 0,9.000000-9.000000 0,13.000000-9.000000 0,12.000000-10.000000 0,13.000000-8.000000 0,6.000000-9.000000 0,0.000000-6.000000 0,0.000000-6.000000 0,0.000000-6.000000 0,0.000000-6.000000 0,0.000000-2.000000 0,0.000000-3.000000 0,0.000000-3.000000 0,-5.000000-1.000000-21,-9.000000 4.000000-39,-10.000000 3.000000-39,-8.000000 3.000000-41</inkml:trace>
</inkml:ink>
</file>

<file path=ppt/ink/ink594.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07:06:51"/>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70650.000000 37900.000000 1000,'0.000000'78.000000'0,"0.000000"6.000000"0 ,0.000000 7.000000 0,0.000000 6.000000 0,0.000000 6.000000 0,0.000000 6.000000 0,0.000000 7.000000 0,0.000000 6.000000 0,-2.000000-2.000000 0,-3.000000-9.000000 0,-3.000000-10.000000 0,-2.000000-8.000000 0,-3.000000-11.000000 0,1.000000-8.000000 0,-1.000000-10.000000 0,1.000000-9.000000 0,1.000000-18.000000-21,3.000000-24.000000-39,3.000000-26.000000-39,4.000000-24.000000-41</inkml:trace>
</inkml:ink>
</file>

<file path=ppt/ink/ink595.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07:06:51"/>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70650.000000 37650.000000 1000,'115.000000'70.000000'0,"-18.000000"-9.000000"0 ,-19.000000-10.000000 0,-18.000000-8.000000 0,-14.000000-8.000000 0,-5.000000-2.000000 0,-7.000000-3.000000 0,-5.000000-3.000000 0,-11.000000-1.000000 0,-11.000000 4.000000 0,-14.000000 3.000000 0,-11.000000 3.000000 0,-15.000000 4.000000 0,-16.000000 7.000000 0,-15.000000 6.000000 0,-15.000000 7.000000 0,-7.000000 2.000000 0,3.000000 1.000000 0,3.000000-1.000000 0,4.000000 1.000000 0,5.000000-6.000000 0,10.000000-8.000000 0,10.000000-10.000000 0,9.000000-9.000000 0,12.000000-5.000000 0,16.000000 0.000000 0,15.000000 0.000000 0,17.000000 0.000000 0,16.000000-4.000000 0,19.000000-5.000000 0,19.000000-7.000000 0,19.000000-5.000000 0,9.000000-4.000000 0,0.000000 0.000000 0,0.000000 0.000000 0,0.000000 0.000000 0,-7.000000 1.000000 0,-11.000000 4.000000 0,-14.000000 3.000000 0,-11.000000 3.000000 0,-14.000000 4.000000 0,-11.000000 7.000000 0,-14.000000 6.000000 0,-11.000000 7.000000 0,-18.000000 8.000000 0,-22.000000 14.000000 0,-22.000000 11.000000 0,-21.000000 14.000000 0,-15.000000 3.000000 0,-6.000000-2.000000 0,-6.000000-3.000000 0,-6.000000-3.000000 0,-1.000000-9.000000 0,7.000000-11.000000 0,6.000000-14.000000 0,7.000000-11.000000 0</inkml:trace>
</inkml:ink>
</file>

<file path=ppt/ink/ink596.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07:06:52"/>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72250.000000 38000.000000 1000,'117.000000'21.000000'0,"-16.000000"-5.000000"0 ,-15.000000-7.000000 0,-15.000000-5.000000 0,-9.000000-4.000000 0,1.000000 0.000000 0,-1.000000 0.000000 0,1.000000 0.000000 0,-4.000000 0.000000 0,-6.000000 0.000000 0,-6.000000 0.000000 0,-6.000000 0.000000 0</inkml:trace>
</inkml:ink>
</file>

<file path=ppt/ink/ink597.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07:06:52"/>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71950.000000 38200.000000 1000,'89.000000'98.000000'0,"-22.000000"-3.000000"0 ,-22.000000-3.000000 0,-21.000000-2.000000 0,-14.000000-1.000000 0,-2.000000 3.000000 0,-3.000000 3.000000 0,-3.000000 4.000000 0,-4.000000-3.000000 0,-3.000000-5.000000 0,-3.000000-7.000000 0,-2.000000-5.000000 0,-1.000000-9.000000 0,3.000000-9.000000 0,3.000000-10.000000 0,4.000000-8.000000 0</inkml:trace>
</inkml:ink>
</file>

<file path=ppt/ink/ink598.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07:06:53"/>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72250.000000 38700.000000 1000,'142.000000'42.000000'0,"-16.000000"-16.000000"0 ,-15.000000-15.000000 0,-15.000000-15.000000 0,-14.000000-7.000000 0,-8.000000 3.000000 0,-10.000000 3.000000 0,-9.000000 4.000000 0</inkml:trace>
</inkml:ink>
</file>

<file path=ppt/ink/ink599.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07:06:53"/>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72200.000000 39600.000000 1000,'165.000000'-5.000000'0,"-18.000000"-9.000000"0 ,-19.000000-10.000000 0,-18.000000-8.000000 0,-9.000000-4.000000 0,4.000000 3.000000 0,3.000000 3.000000 0,3.000000 4.000000 0,-8.000000 4.000000 0,-19.000000 6.000000 0,-18.000000 7.000000 0,-19.000000 6.000000 0</inkml:trace>
</inkml:ink>
</file>

<file path=ppt/ink/ink6.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01:49"/>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28800.000000 41700.000000 999,'-29.000000'-113.000000'0,"-5.000000"26.000000"0 ,-7.000000 24.000000 0,-5.000000 26.000000 0,-9.000000 15.000000 0,-9.000000 6.000000 0,-10.000000 7.000000 0,-8.000000 6.000000 0,-9.000000 15.000000 0,-6.000000 26.000000 0,-6.000000 24.000000 0,-6.000000 26.000000 0,1.000000 15.000000 0,9.000000 6.000000 0,10.000000 7.000000 0,10.000000 6.000000 0,14.000000-1.000000 0,23.000000-5.000000 0,22.000000-7.000000 0,22.000000-5.000000 0,23.000000-9.000000 0,25.000000-9.000000 0,25.000000-10.000000 0,25.000000-8.000000 0,23.000000-14.000000 0,22.000000-15.000000 0,22.000000-15.000000 0,23.000000-16.000000 0,-5.000000-12.000000 0,-27.000000-5.000000 0,-28.000000-7.000000 0,-28.000000-5.000000 0,-20.000000-3.000000-19,-8.000000 4.000000-41,-10.000000 3.000000-41,-9.000000 3.000000-38</inkml:trace>
</inkml:ink>
</file>

<file path=ppt/ink/ink60.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03:18"/>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63200.000000 44600.000000 999,'-174.000000'170.000000'0,"104.000000"-59.000000"0 ,103.000000-60.000000 0,103.000000-58.000000 0,67.000000-42.000000 0,31.000000-21.000000 0,32.000000-22.000000 0,31.000000-22.000000 0,12.000000-8.000000 0,-6.000000 6.000000 0,-6.000000 7.000000 0,-6.000000 6.000000 0,-20.000000 12.000000 0,-30.000000 19.000000 0,-32.000000 19.000000 0,-30.000000 19.000000 0,-44.000000 19.000000 0,-52.000000 23.000000 0,-53.000000 22.000000 0,-53.000000 22.000000 0,-34.000000 7.000000 0,-11.000000-6.000000 0,-14.000000-6.000000 0,-11.000000-6.000000 0,-23.000000-7.000000 0,-31.000000-6.000000 0,-31.000000-6.000000 0,-31.000000-6.000000 0,-4.000000-10.000000 0,26.000000-12.000000 0,24.000000-13.000000 0,26.000000-12.000000 0,16.000000-9.000000 0,10.000000-2.000000 0,10.000000-3.000000 0,9.000000-3.000000 0,10.000000-1.000000-19,14.000000 4.000000-41,11.000000 3.000000-41,14.000000 3.000000-38</inkml:trace>
</inkml:ink>
</file>

<file path=ppt/ink/ink600.xml><?xml version="1.0" encoding="utf-8"?>
<inkml:ink xmlns:inkml="http://www.w3.org/2003/InkML">
  <annotation type="ScanImages2ExtractSignatures">1</annotation>
  <annotation type="ScanImagesWidth">18</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07:06:53"/>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73650.000000 38300.000000 1000,'1.000000'160.000000'0,"4.000000"-27.000000"0 ,3.000000-28.000000 0,3.000000-28.000000 0,-1.000000-18.000000-21,-2.000000-6.000000-39,-3.000000-6.000000-39,-3.000000-6.000000-41</inkml:trace>
</inkml:ink>
</file>

<file path=ppt/ink/ink601.xml><?xml version="1.0" encoding="utf-8"?>
<inkml:ink xmlns:inkml="http://www.w3.org/2003/InkML">
  <annotation type="ScanImages2ExtractSignatures">1</annotation>
  <annotation type="ScanImagesWidth">352979611</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07:06:53"/>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73500.000000 37900.000000 1000,'143.000000'23.000000'0,"-11.000000"-3.000000"0 ,-14.000000-3.000000 0,-11.000000-2.000000 0,-6.000000 0.000000 0,4.000000 7.000000 0,3.000000 6.000000 0,3.000000 7.000000 0,-4.000000 4.000000 0,-8.000000 3.000000 0,-10.000000 3.000000 0,-9.000000 4.000000 0,-13.000000 4.000000 0,-16.000000 6.000000 0,-15.000000 7.000000 0,-15.000000 6.000000 0,-23.000000 3.000000 0,-28.000000 0.000000 0,-28.000000 0.000000 0,-27.000000 0.000000 0,-19.000000-4.000000 0,-5.000000-5.000000 0,-7.000000-7.000000 0,-5.000000-5.000000 0,0.000000-8.000000 0,10.000000-5.000000 0,10.000000-7.000000 0,9.000000-5.000000 0,10.000000-8.000000 0,14.000000-5.000000 0,11.000000-7.000000 0,14.000000-5.000000 0</inkml:trace>
</inkml:ink>
</file>

<file path=ppt/ink/ink602.xml><?xml version="1.0" encoding="utf-8"?>
<inkml:ink xmlns:inkml="http://www.w3.org/2003/InkML">
  <annotation type="ScanImages2ExtractSignatures">1</annotation>
  <annotation type="ScanImagesWidth">2949164</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07:06:54"/>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75300.000000 38000.000000 1000,'68.000000'-19.000000'0,"-11.000000"13.000000"0 ,-14.000000 12.000000 0,-11.000000 13.000000 0,-9.000000 13.000000 0,-3.000000 17.000000 0,-3.000000 15.000000 0,-2.000000 16.000000 0,-5.000000 9.000000 0,-2.000000 3.000000 0,-3.000000 3.000000 0,-3.000000 4.000000 0,-1.000000-3.000000 0,4.000000-5.000000 0,3.000000-7.000000 0,3.000000-5.000000 0</inkml:trace>
</inkml:ink>
</file>

<file path=ppt/ink/ink603.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07:06:54"/>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75350.000000 37700.000000 1000,'146.000000'23.000000'0,"-5.000000"-3.000000"0 ,-7.000000-3.000000 0,-5.000000-2.000000 0,-6.000000 0.000000 0,-3.000000 7.000000 0,-3.000000 6.000000 0,-2.000000 7.000000 0,-6.000000 2.000000 0,-6.000000 1.000000 0,-6.000000-1.000000 0,-6.000000 1.000000 0,-13.000000 2.000000 0,-19.000000 7.000000 0,-18.000000 6.000000 0,-19.000000 7.000000 0,-24.000000 7.000000 0,-28.000000 9.000000 0,-28.000000 10.000000 0,-27.000000 10.000000 0,-20.000000 0.000000 0,-9.000000-5.000000 0,-10.000000-7.000000 0,-8.000000-5.000000 0,2.000000-11.000000 0,16.000000-11.000000 0,15.000000-14.000000 0,17.000000-11.000000 0</inkml:trace>
</inkml:ink>
</file>

<file path=ppt/ink/ink604.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07:07:02"/>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67450.000000 41400.000000 1000,'-27.000000'190.000000'0,"-3.000000"-18.000000"0 ,-3.000000-19.000000 0,-2.000000-18.000000 0,-3.000000-9.000000 0,1.000000 4.000000 0,-1.000000 3.000000 0,1.000000 3.000000 0,1.000000-5.000000 0,3.000000-12.000000 0,3.000000-13.000000 0,4.000000-12.000000 0,2.000000-13.000000 0,4.000000-12.000000 0,3.000000-13.000000 0,3.000000-12.000000 0</inkml:trace>
</inkml:ink>
</file>

<file path=ppt/ink/ink605.xml><?xml version="1.0" encoding="utf-8"?>
<inkml:ink xmlns:inkml="http://www.w3.org/2003/InkML">
  <annotation type="ScanImages2ExtractSignatures">1</annotation>
  <annotation type="ScanImagesWidth">3</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07:07:02"/>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67600.000000 41450.000000 1000,'73.000000'-21.000000'0,"-3.000000"10.000000"0 ,-3.000000 10.000000 0,-2.000000 9.000000 0,-3.000000 15.000000 0,1.000000 22.000000 0,-1.000000 22.000000 0,1.000000 23.000000 0,-1.000000 13.000000 0,1.000000 6.000000 0,-1.000000 7.000000 0,1.000000 6.000000 0,-4.000000-1.000000 0,-6.000000-5.000000 0,-6.000000-7.000000 0,-6.000000-5.000000 0,-9.000000-11.000000 0,-8.000000-11.000000 0,-10.000000-14.000000 0,-9.000000-11.000000 0,-9.000000-9.000000-21,-5.000000-3.000000-39,-7.000000-3.000000-39,-5.000000-2.000000-41</inkml:trace>
</inkml:ink>
</file>

<file path=ppt/ink/ink606.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07:07:02"/>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67500.000000 42150.000000 1000,'28.000000'65.000000'0,"6.000000"-18.000000"0 ,7.000000-19.000000 0,6.000000-18.000000 0,4.000000-10.000000 0,4.000000 0.000000 0,3.000000 0.000000 0,3.000000 0.000000 0,1.000000 1.000000 0,1.000000 4.000000 0,-1.000000 3.000000 0,1.000000 3.000000 0</inkml:trace>
</inkml:ink>
</file>

<file path=ppt/ink/ink607.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07:07:03"/>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70350.000000 41700.000000 1000,'-4.000000'-93.000000'0,"-5.000000"17.000000"0 ,-7.000000 15.000000 0,-5.000000 16.000000 0,-9.000000 12.000000 0,-9.000000 9.000000 0,-10.000000 10.000000 0,-8.000000 10.000000 0,-6.000000 16.000000 0,1.000000 26.000000 0,-1.000000 24.000000 0,1.000000 26.000000 0,2.000000 18.000000 0,7.000000 13.000000 0,6.000000 12.000000 0,7.000000 13.000000 0,5.000000-1.000000 0,7.000000-11.000000 0,6.000000-14.000000 0,7.000000-11.000000 0,8.000000-14.000000 0,14.000000-11.000000 0,11.000000-14.000000 0,14.000000-11.000000 0,8.000000-14.000000 0,7.000000-11.000000 0,6.000000-14.000000 0,7.000000-11.000000 0,8.000000-15.000000 0,14.000000-16.000000 0,11.000000-15.000000 0,14.000000-15.000000 0,-4.000000-4.000000-21,-19.000000 9.000000-39,-18.000000 10.000000-39,-19.000000 10.000000-41</inkml:trace>
</inkml:ink>
</file>

<file path=ppt/ink/ink608.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07:07:04"/>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71150.000000 41400.000000 1000,'96.000000'-44.000000'0,"-5.000000"13.000000"0 ,-7.000000 12.000000 0,-5.000000 13.000000 0,-4.000000 4.000000 0,0.000000-3.000000 0,0.000000-3.000000 0,0.000000-2.000000 0,-5.000000-1.000000 0,-9.000000 3.000000 0,-10.000000 3.000000 0,-8.000000 4.000000 0</inkml:trace>
</inkml:ink>
</file>

<file path=ppt/ink/ink609.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07:07:04"/>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71100.000000 41350.000000 1000,'21.000000'148.000000'0,"-5.000000"-3.000000"0 ,-7.000000-3.000000 0,-5.000000-2.000000 0,-4.000000-9.000000 0,0.000000-12.000000 0,0.000000-13.000000 0,0.000000-12.000000 0,1.000000-13.000000 0,4.000000-12.000000 0,3.000000-13.000000 0,3.000000-12.000000 0</inkml:trace>
</inkml:ink>
</file>

<file path=ppt/ink/ink61.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03:18"/>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63850.000000 43550.000000 999,'-110.000000'-125.000000'0,"32.000000"50.000000"0 ,31.000000 50.000000 0,32.000000 50.000000 0,18.000000 39.000000 0,6.000000 28.000000 0,7.000000 28.000000 0,6.000000 29.000000 0,4.000000 13.000000 0,4.000000 1.000000 0,3.000000-1.000000 0,3.000000 1.000000 0,-2.000000-7.000000 0,-6.000000-12.000000 0,-6.000000-13.000000 0,-6.000000-12.000000 0,-4.000000-10.000000 0,1.000000-6.000000 0,-1.000000-6.000000 0,1.000000-6.000000 0</inkml:trace>
</inkml:ink>
</file>

<file path=ppt/ink/ink610.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07:07:04"/>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71300.000000 41800.000000 1000,'71.000000'-2.000000'0,"-5.000000"-3.000000"0 ,-7.000000-3.000000 0,-5.000000-2.000000 0,-1.000000-3.000000 0,6.000000 1.000000 0,7.000000-1.000000 0,6.000000 1.000000 0,-2.000000-1.000000 0,-9.000000 1.000000 0,-10.000000-1.000000 0,-8.000000 1.000000 0</inkml:trace>
</inkml:ink>
</file>

<file path=ppt/ink/ink611.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07:07:04"/>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71350.000000 42700.000000 1000,'76.000000'18.000000'0,"4.000000"-11.000000"0 ,3.000000-14.000000 0,3.000000-11.000000 0,4.000000-9.000000 0,7.000000-3.000000 0,6.000000-3.000000 0,7.000000-2.000000 0,-1.000000 2.000000 0,-6.000000 9.000000 0,-6.000000 10.000000 0,-6.000000 10.000000 0</inkml:trace>
</inkml:ink>
</file>

<file path=ppt/ink/ink612.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07:07:05"/>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73350.000000 41350.000000 1000,'0.000000'-58.000000'0,"0.000000"34.000000"0 ,0.000000 35.000000 0,0.000000 35.000000 0,0.000000 22.000000 0,0.000000 14.000000 0,0.000000 11.000000 0,0.000000 14.000000 0,1.000000 0.000000 0,4.000000-8.000000 0,3.000000-10.000000 0,3.000000-9.000000 0,-1.000000-5.000000 0,-2.000000 0.000000 0,-3.000000 0.000000 0,-3.000000 0.000000 0</inkml:trace>
</inkml:ink>
</file>

<file path=ppt/ink/ink613.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07:07:05"/>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73350.000000 40750.000000 1000,'117.000000'1.000000'0,"-16.000000"4.000000"0 ,-15.000000 3.000000 0,-15.000000 3.000000 0,-12.000000 6.000000 0,-6.000000 9.000000 0,-6.000000 10.000000 0,-6.000000 10.000000 0,-7.000000 4.000000 0,-6.000000 0.000000 0,-6.000000 0.000000 0,-6.000000 0.000000 0,-12.000000 0.000000 0,-15.000000 0.000000 0,-15.000000 0.000000 0,-16.000000 0.000000 0,-10.000000-2.000000 0,-3.000000-3.000000 0,-3.000000-3.000000 0,-2.000000-2.000000 0,-3.000000-5.000000 0,1.000000-2.000000 0,-1.000000-3.000000 0,1.000000-3.000000 0,13.000000-4.000000 0,29.000000-3.000000 0,28.000000-3.000000 0,28.000000-2.000000 0,18.000000-3.000000 0,10.000000 1.000000 0,10.000000-1.000000 0,9.000000 1.000000 0,1.000000 2.000000 0,-6.000000 7.000000 0,-6.000000 6.000000 0,-6.000000 7.000000 0,-10.000000 4.000000 0,-12.000000 3.000000 0,-13.000000 3.000000 0,-12.000000 4.000000 0,-12.000000 1.000000 0,-8.000000 0.000000 0,-10.000000 0.000000 0,-9.000000 0.000000 0,-13.000000-2.000000 0,-16.000000-3.000000 0,-15.000000-3.000000 0,-15.000000-2.000000 0,-7.000000-6.000000 0,3.000000-6.000000 0,3.000000-6.000000 0,4.000000-6.000000 0,5.000000-6.000000 0,10.000000-2.000000 0,10.000000-3.000000 0,9.000000-3.000000 0</inkml:trace>
</inkml:ink>
</file>

<file path=ppt/ink/ink614.xml><?xml version="1.0" encoding="utf-8"?>
<inkml:ink xmlns:inkml="http://www.w3.org/2003/InkML">
  <annotation type="ScanImages2ExtractSignatures">1</annotation>
  <annotation type="ScanImagesWidth">14</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07:07:05"/>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74650.000000 41150.000000 1000,'25.000000'120.000000'0,"0.000000"-9.000000"0 ,0.000000-10.000000 0,0.000000-8.000000 0,-2.000000-9.000000 0,-3.000000-6.000000 0,-3.000000-6.000000 0,-2.000000-6.000000 0</inkml:trace>
</inkml:ink>
</file>

<file path=ppt/ink/ink615.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07:07:06"/>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74700.000000 40600.000000 1000,'167.000000'-38.000000'0,"-16.000000"26.000000"0 ,-15.000000 24.000000 0,-15.000000 26.000000 0,-11.000000 12.000000 0,-2.000000 0.000000 0,-3.000000 0.000000 0,-3.000000 0.000000 0,-9.000000 1.000000 0,-11.000000 4.000000 0,-14.000000 3.000000 0,-11.000000 3.000000 0,-15.000000 4.000000 0,-16.000000 7.000000 0,-15.000000 6.000000 0,-15.000000 7.000000 0,-21.000000 2.000000 0,-25.000000 1.000000 0,-25.000000-1.000000 0,-25.000000 1.000000 0,-15.000000-4.000000 0,-2.000000-6.000000 0,-3.000000-6.000000 0,-3.000000-6.000000 0,2.000000-9.000000 0,10.000000-8.000000 0,10.000000-10.000000 0,9.000000-9.000000 0,15.000000-13.000000-21,22.000000-16.000000-39,22.000000-15.000000-39,23.000000-15.000000-41</inkml:trace>
</inkml:ink>
</file>

<file path=ppt/ink/ink616.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07:07:06"/>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76300.000000 40900.000000 1000,'70.000000'98.000000'0,"-9.000000"-3.000000"0 ,-10.000000-3.000000 0,-8.000000-2.000000 0,-8.000000-1.000000 0,-2.000000 3.000000 0,-3.000000 3.000000 0,-3.000000 4.000000 0,-4.000000-3.000000 0,-3.000000-5.000000 0,-3.000000-7.000000 0,-2.000000-5.000000 0</inkml:trace>
</inkml:ink>
</file>

<file path=ppt/ink/ink617.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07:07:06"/>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76550.000000 40700.000000 1000,'76.000000'0.000000'0,"4.000000"0.000000"0 ,3.000000 0.000000 0,3.000000 0.000000 0,3.000000 6.000000 0,3.000000 13.000000 0,3.000000 12.000000 0,4.000000 13.000000 0,-3.000000 9.000000 0,-5.000000 6.000000 0,-7.000000 7.000000 0,-5.000000 6.000000 0,-11.000000 4.000000 0,-11.000000 4.000000 0,-14.000000 3.000000 0,-11.000000 3.000000 0,-17.000000 3.000000 0,-18.000000 3.000000 0,-19.000000 3.000000 0,-18.000000 4.000000 0,-20.000000 1.000000 0,-18.000000 0.000000 0,-19.000000 0.000000 0,-18.000000 0.000000 0,-10.000000-5.000000 0,0.000000-9.000000 0,0.000000-10.000000 0,0.000000-8.000000 0,10.000000-12.000000-21,23.000000-12.000000-39,22.000000-13.000000-39,22.000000-12.000000-41</inkml:trace>
</inkml:ink>
</file>

<file path=ppt/ink/ink618.xml><?xml version="1.0" encoding="utf-8"?>
<inkml:ink xmlns:inkml="http://www.w3.org/2003/InkML">
  <annotation type="ScanImages2ExtractSignatures">1</annotation>
  <annotation type="ScanImagesWidth">3080205</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07:07:07"/>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67900.000000 43800.000000 1000,'-49.000000'76.000000'0,"4.000000"4.000000"0 ,3.000000 3.000000 0,3.000000 3.000000 0,1.000000 4.000000 0,1.000000 7.000000 0,-1.000000 6.000000 0,1.000000 7.000000 0,-3.000000-3.000000 0,-2.000000-8.000000 0,-3.000000-10.000000 0,-3.000000-9.000000 0,1.000000-12.000000-21,6.000000-11.000000-39,7.000000-14.000000-39,6.000000-11.000000-41</inkml:trace>
</inkml:ink>
</file>

<file path=ppt/ink/ink619.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07:07:07"/>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67900.000000 43800.000000 1000,'75.000000'-21.000000'0,"0.000000"10.000000"0 ,0.000000 10.000000 0,0.000000 9.000000 0,1.000000 10.000000 0,4.000000 14.000000 0,3.000000 11.000000 0,3.000000 14.000000 0,-4.000000 8.000000 0,-8.000000 7.000000 0,-10.000000 6.000000 0,-9.000000 7.000000 0,-10.000000 0.000000 0,-9.000000-2.000000 0,-10.000000-3.000000 0,-8.000000-3.000000 0,-11.000000-9.000000 0,-8.000000-11.000000 0,-10.000000-14.000000 0,-9.000000-11.000000 0</inkml:trace>
</inkml:ink>
</file>

<file path=ppt/ink/ink62.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03:19"/>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65100.000000 43450.000000 999,'23.000000'-69.000000'0,"-3.000000"63.000000"0 ,-3.000000 62.000000 0,-2.000000 63.000000 0,-3.000000 40.000000 0,1.000000 19.000000 0,-1.000000 19.000000 0,1.000000 19.000000 0,-1.000000 10.000000 0,1.000000 4.000000 0,-1.000000 3.000000 0,1.000000 3.000000 0,1.000000-10.000000 0,3.000000-21.000000 0,3.000000-22.000000 0,4.000000-22.000000 0,4.000000-27.000000 0,6.000000-31.000000 0,7.000000-31.000000 0,6.000000-31.000000 0</inkml:trace>
</inkml:ink>
</file>

<file path=ppt/ink/ink620.xml><?xml version="1.0" encoding="utf-8"?>
<inkml:ink xmlns:inkml="http://www.w3.org/2003/InkML">
  <annotation type="ScanImages2ExtractSignatures">1</annotation>
  <annotation type="ScanImagesWidth">6</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07:07:07"/>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68000.000000 44250.000000 1000,'76.000000'43.000000'0,"4.000000"-11.000000"0 ,3.000000-14.000000 0,3.000000-11.000000 0,-2.000000-9.000000 0,-6.000000-3.000000 0,-6.000000-3.000000 0,-6.000000-2.000000 0</inkml:trace>
</inkml:ink>
</file>

<file path=ppt/ink/ink621.xml><?xml version="1.0" encoding="utf-8"?>
<inkml:ink xmlns:inkml="http://www.w3.org/2003/InkML">
  <annotation type="ScanImages2ExtractSignatures">1</annotation>
  <annotation type="ScanImagesWidth">3145776</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07:07:08"/>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70550.000000 43850.000000 1000,'42.000000'-71.000000'0,"-16.000000"10.000000"0 ,-15.000000 10.000000 0,-15.000000 9.000000 0,-12.000000 7.000000 0,-6.000000 7.000000 0,-6.000000 6.000000 0,-6.000000 7.000000 0,-10.000000 8.000000 0,-12.000000 14.000000 0,-13.000000 11.000000 0,-12.000000 14.000000 0,-5.000000 11.000000 0,3.000000 14.000000 0,3.000000 11.000000 0,4.000000 14.000000 0,7.000000 8.000000 0,13.000000 7.000000 0,12.000000 6.000000 0,13.000000 7.000000 0,10.000000-1.000000 0,10.000000-6.000000 0,10.000000-6.000000 0,9.000000-6.000000 0,10.000000-12.000000 0,14.000000-15.000000 0,11.000000-15.000000 0,14.000000-16.000000 0,5.000000-12.000000 0,1.000000-5.000000 0,-1.000000-7.000000 0,1.000000-5.000000 0,-4.000000-8.000000-21,-6.000000-5.000000-39,-6.000000-7.000000-39,-6.000000-5.000000-41</inkml:trace>
</inkml:ink>
</file>

<file path=ppt/ink/ink622.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07:07:08"/>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71150.000000 43500.000000 1000,'184.000000'-2.000000'0,"-31.000000"-3.000000"0 ,-31.000000-3.000000 0,-31.000000-2.000000 0,-20.000000-3.000000 0,-5.000000 1.000000 0,-7.000000-1.000000 0,-5.000000 1.000000 0</inkml:trace>
</inkml:ink>
</file>

<file path=ppt/ink/ink623.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07:07:08"/>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71250.000000 43350.000000 1000,'23.000000'78.000000'0,"-3.000000"6.000000"0 ,-3.000000 7.000000 0,-2.000000 6.000000 0,-5.000000 3.000000 0,-2.000000 0.000000 0,-3.000000 0.000000 0,-3.000000 0.000000 0,-2.000000-5.000000 0,0.000000-9.000000 0,0.000000-10.000000 0,0.000000-8.000000 0</inkml:trace>
</inkml:ink>
</file>

<file path=ppt/ink/ink624.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07:07:08"/>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71400.000000 43950.000000 1000,'95.000000'0.000000'0,"-9.000000"0.000000"0 ,-10.000000 0.000000 0,-8.000000 0.000000 0,-8.000000 0.000000 0,-2.000000 0.000000 0,-3.000000 0.000000 0,-3.000000 0.000000 0</inkml:trace>
</inkml:ink>
</file>

<file path=ppt/ink/ink625.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07:07:08"/>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71550.000000 44550.000000 1000,'48.000000'43.000000'0,"-3.000000"-11.000000"0 ,-3.000000-14.000000 0,-2.000000-11.000000 0,-1.000000-9.000000 0,3.000000-3.000000 0,3.000000-3.000000 0,4.000000-2.000000 0,5.000000-5.000000 0,10.000000-2.000000 0,10.000000-3.000000 0,9.000000-3.000000 0,-1.000000-2.000000-21,-8.000000 0.000000-39,-10.000000 0.000000-39,-9.000000 0.000000-41</inkml:trace>
</inkml:ink>
</file>

<file path=ppt/ink/ink626.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07:07:09"/>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73050.000000 43550.000000 1000,'67.000000'207.000000'0,"-16.000000"-33.000000"0 ,-15.000000-35.000000 0,-15.000000-34.000000 0,-9.000000-21.000000 0,1.000000-6.000000 0,-1.000000-6.000000 0,1.000000-6.000000 0</inkml:trace>
</inkml:ink>
</file>

<file path=ppt/ink/ink627.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07:07:09"/>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73050.000000 43250.000000 1000,'121.000000'-38.000000'0,"-5.000000"26.000000"0 ,-7.000000 24.000000 0,-5.000000 26.000000 0,-4.000000 12.000000 0,0.000000 0.000000 0,0.000000 0.000000 0,0.000000 0.000000 0,-7.000000 0.000000 0,-11.000000 0.000000 0,-14.000000 0.000000 0,-11.000000 0.000000 0,-12.000000 1.000000 0,-9.000000 4.000000 0,-10.000000 3.000000 0,-8.000000 3.000000 0,-20.000000 3.000000 0,-28.000000 3.000000 0,-28.000000 3.000000 0,-27.000000 4.000000 0,-17.000000-3.000000 0,-3.000000-5.000000 0,-3.000000-7.000000 0,-2.000000-5.000000 0,3.000000-8.000000 0,14.000000-5.000000 0,11.000000-7.000000 0,14.000000-5.000000 0</inkml:trace>
</inkml:ink>
</file>

<file path=ppt/ink/ink628.xml><?xml version="1.0" encoding="utf-8"?>
<inkml:ink xmlns:inkml="http://www.w3.org/2003/InkML">
  <annotation type="ScanImages2ExtractSignatures">1</annotation>
  <annotation type="ScanImagesWidth">351928324</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07:07:09"/>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75150.000000 43000.000000 1000,'-44.000000'48.000000'0,"13.000000"-3.000000"0 ,12.000000-3.000000 0,13.000000-2.000000 0,4.000000 5.000000 0,-3.000000 16.000000 0,-3.000000 15.000000 0,-2.000000 17.000000 0,0.000000 8.000000 0,7.000000 4.000000 0,6.000000 3.000000 0,7.000000 3.000000 0,2.000000-2.000000 0,1.000000-6.000000 0,-1.000000-6.000000 0,1.000000-6.000000 0</inkml:trace>
</inkml:ink>
</file>

<file path=ppt/ink/ink629.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07:07:09"/>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75000.000000 42950.000000 1000,'140.000000'68.000000'0,"-18.000000"-11.000000"0 ,-19.000000-14.000000 0,-18.000000-11.000000 0,-14.000000-9.000000 0,-5.000000-3.000000 0,-7.000000-3.000000 0,-5.000000-2.000000 0,-19.000000 3.000000 0,-27.000000 14.000000 0,-28.000000 11.000000 0,-28.000000 14.000000 0,-18.000000 5.000000 0,-6.000000 1.000000 0,-6.000000-1.000000 0,-6.000000 1.000000 0,1.000000-3.000000 0,9.000000-2.000000 0,10.000000-3.000000 0,10.000000-3.000000 0,16.000000-7.000000 0,26.000000-9.000000 0,24.000000-10.000000 0,26.000000-8.000000 0,21.000000-11.000000 0,19.000000-8.000000 0,19.000000-10.000000 0,19.000000-9.000000 0,5.000000-4.000000 0,-5.000000 4.000000 0,-7.000000 3.000000 0,-5.000000 3.000000 0,-12.000000 4.000000 0,-16.000000 7.000000 0,-15.000000 6.000000 0,-15.000000 7.000000 0,-17.000000 10.000000 0,-15.000000 16.000000 0,-15.000000 15.000000 0,-16.000000 17.000000 0,-18.000000 8.000000 0,-18.000000 4.000000 0,-19.000000 3.000000 0,-18.000000 3.000000 0,-9.000000-2.000000 0,4.000000-6.000000 0,3.000000-6.000000 0,3.000000-6.000000 0,7.000000-10.000000 0,14.000000-12.000000 0,11.000000-13.000000 0,14.000000-12.000000 0</inkml:trace>
</inkml:ink>
</file>

<file path=ppt/ink/ink63.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03:19"/>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67100.000000 42400.000000 999,'48.000000'212.000000'0,"-3.000000"-24.000000"0 ,-3.000000-26.000000 0,-2.000000-24.000000 0,3.000000-24.000000 0,14.000000-22.000000 0,11.000000-22.000000 0,14.000000-21.000000 0,11.000000-21.000000 0,14.000000-19.000000 0,11.000000-18.000000 0,14.000000-19.000000 0,0.000000-15.000000 0,-8.000000-8.000000 0,-10.000000-10.000000 0,-9.000000-9.000000 0,-10.000000-1.000000 0,-9.000000 10.000000 0,-10.000000 10.000000 0,-8.000000 9.000000 0,-14.000000 2.000000 0,-15.000000-2.000000 0,-15.000000-3.000000 0,-16.000000-3.000000 0,-15.000000-2.000000 0,-11.000000 0.000000 0,-14.000000 0.000000 0,-11.000000 0.000000 0,-7.000000-4.000000 0,0.000000-5.000000 0,0.000000-7.000000 0,0.000000-5.000000 0,-2.000000-8.000000 0,-3.000000-5.000000 0,-3.000000-7.000000 0,-2.000000-5.000000 0,-8.000000 25.000000 0,-8.000000 60.000000 0,-10.000000 60.000000 0,-9.000000 59.000000 0,-2.000000 42.000000 0,6.000000 25.000000 0,7.000000 25.000000 0,6.000000 25.000000 0,1.000000 18.000000 0,-3.000000 14.000000 0,-3.000000 11.000000 0,-2.000000 14.000000 0,2.000000-1.000000 0,9.000000-12.000000 0,10.000000-13.000000 0,10.000000-12.000000 0,10.000000-23.000000 0,13.000000-30.000000 0,12.000000-32.000000 0,13.000000-30.000000 0,23.000000-40.000000 0,34.000000-47.000000 0,35.000000-47.000000 0,35.000000-46.000000 0,19.000000-31.000000 0,7.000000-11.000000 0,6.000000-14.000000 0,7.000000-11.000000 0,2.000000 0.000000 0,1.000000 17.000000 0,-1.000000 15.000000 0,1.000000 16.000000 0,-12.000000 13.000000 0,-21.000000 14.000000 0,-22.000000 11.000000 0,-22.000000 14.000000 0,-18.000000 16.000000 0,-11.000000 22.000000 0,-14.000000 22.000000 0,-11.000000 23.000000 0,-23.000000 13.000000 0,-31.000000 6.000000 0,-31.000000 7.000000 0,-31.000000 6.000000 0,-24.000000 1.000000 0,-16.000000-3.000000 0,-15.000000-3.000000 0,-15.000000-2.000000 0,-6.000000-9.000000 0,7.000000-12.000000 0,6.000000-13.000000 0,7.000000-12.000000 0,2.000000-12.000000 0,1.000000-8.000000 0,-1.000000-10.000000 0,1.000000-9.000000 0,10.000000-10.000000 0,22.000000-9.000000 0,22.000000-10.000000 0,23.000000-8.000000 0,22.000000-11.000000 0,26.000000-8.000000 0,24.000000-10.000000 0,26.000000-9.000000 0,22.000000-4.000000 0,23.000000 4.000000 0,22.000000 3.000000 0,22.000000 3.000000 0,15.000000 9.000000 0,9.000000 16.000000 0,10.000000 15.000000 0,10.000000 17.000000 0,2.000000 14.000000 0,-3.000000 17.000000 0,-3.000000 15.000000 0,-2.000000 16.000000 0,-6.000000 7.000000 0,-6.000000 1.000000 0,-6.000000-1.000000 0,-6.000000 1.000000 0</inkml:trace>
</inkml:ink>
</file>

<file path=ppt/ink/ink630.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07:07:10"/>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76800.000000 43550.000000 1000,'45.000000'-54.000000'0,"-9.000000"45.000000"0 ,-10.000000 43.000000 0,-8.000000 45.000000 0,-11.000000 25.000000 0,-8.000000 10.000000 0,-10.000000 10.000000 0,-9.000000 9.000000 0,-5.000000-2.000000 0,0.000000-12.000000 0,0.000000-13.000000 0,0.000000-12.000000 0</inkml:trace>
</inkml:ink>
</file>

<file path=ppt/ink/ink631.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07:07:10"/>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76700.000000 43050.000000 1000,'187.000000'29.000000'0,"-24.000000"10.000000"0 ,-26.000000 10.000000 0,-24.000000 9.000000 0,-15.000000 12.000000 0,-3.000000 16.000000 0,-3.000000 15.000000 0,-2.000000 17.000000 0,-9.000000 7.000000 0,-12.000000 0.000000 0,-13.000000 0.000000 0,-12.000000 0.000000 0,-13.000000-7.000000 0,-12.000000-11.000000 0,-13.000000-14.000000 0,-12.000000-11.000000 0,-23.000000-3.000000 0,-30.000000 10.000000 0,-32.000000 10.000000 0,-30.000000 9.000000 0,-11.000000-7.000000 0,14.000000-21.000000 0,11.000000-22.000000 0,14.000000-22.000000 0,5.000000-15.000000 0,1.000000-5.000000 0,-1.000000-7.000000 0,1.000000-5.000000 0</inkml:trace>
</inkml:ink>
</file>

<file path=ppt/ink/ink632.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07:07:12"/>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20050.000000 39250.000000 1000,'37.000000'-115.000000'0,"26.000000"23.000000"0 ,24.000000 22.000000 0,26.000000 22.000000 0,21.000000 13.000000 0,19.000000 7.000000 0,19.000000 6.000000 0,19.000000 7.000000 0,9.000000 4.000000 0,0.000000 3.000000 0,0.000000 3.000000 0,0.000000 4.000000 0,0.000000 4.000000 0,0.000000 6.000000 0,0.000000 7.000000 0,0.000000 6.000000 0,3.000000-1.000000 0,6.000000-5.000000 0,7.000000-7.000000 0,6.000000-5.000000 0,9.000000-8.000000 0,13.000000-5.000000 0,12.000000-7.000000 0,13.000000-5.000000 0,13.000000-4.000000 0,17.000000 0.000000 0,15.000000 0.000000 0,16.000000 0.000000 0,5.000000 1.000000 0,-2.000000 4.000000 0,-3.000000 3.000000 0,-3.000000 3.000000 0,-6.000000 4.000000 0,-5.000000 7.000000 0,-7.000000 6.000000 0,-5.000000 7.000000 0,-1.000000 2.000000 0,6.000000 1.000000 0,7.000000-1.000000 0,6.000000 1.000000 0,4.000000-4.000000 0,4.000000-6.000000 0,3.000000-6.000000 0,3.000000-6.000000 0,6.000000-12.000000 0,9.000000-15.000000 0,10.000000-15.000000 0,10.000000-16.000000 0,2.000000-8.000000 0,-3.000000 0.000000 0,-3.000000 0.000000 0,-2.000000 0.000000 0,-5.000000 6.000000 0,-2.000000 13.000000 0,-3.000000 12.000000 0,-3.000000 13.000000 0,-7.000000 9.000000 0,-9.000000 6.000000 0,-10.000000 7.000000 0,-8.000000 6.000000 0,-3.000000 4.000000 0,7.000000 4.000000 0,6.000000 3.000000 0,7.000000 3.000000 0,-1.000000 1.000000 0,-6.000000 1.000000 0,-6.000000-1.000000 0,-6.000000 1.000000 0,-6.000000-3.000000 0,-2.000000-2.000000 0,-3.000000-3.000000 0,-3.000000-3.000000 0,-4.000000-6.000000 0,-3.000000-5.000000 0,-3.000000-7.000000 0,-2.000000-5.000000 0,-3.000000-1.000000 0,1.000000 6.000000 0,-1.000000 7.000000 0,1.000000 6.000000 0,-1.000000 4.000000 0,1.000000 4.000000 0,-1.000000 3.000000 0,1.000000 3.000000 0,2.000000 3.000000 0,7.000000 3.000000 0,6.000000 3.000000 0,7.000000 4.000000 0,-1.000000-1.000000 0,-6.000000-3.000000 0,-6.000000-3.000000 0,-6.000000-2.000000 0,-1.000000-3.000000 0,7.000000 1.000000 0,6.000000-1.000000 0,7.000000 1.000000 0,2.000000-3.000000 0,1.000000-2.000000 0,-1.000000-3.000000 0,1.000000-3.000000 0,-4.000000 1.000000 0,-6.000000 6.000000 0,-6.000000 7.000000 0,-6.000000 6.000000 0,-6.000000 3.000000 0,-2.000000 0.000000 0,-3.000000 0.000000 0,-3.000000 0.000000 0,4.000000-2.000000 0,13.000000-3.000000 0,12.000000-3.000000 0,13.000000-2.000000 0,7.000000-5.000000 0,4.000000-2.000000 0,3.000000-3.000000 0,3.000000-3.000000 0,3.000000-2.000000 0,3.000000 0.000000 0,3.000000 0.000000 0,4.000000 0.000000 0,4.000000 1.000000 0,6.000000 4.000000 0,7.000000 3.000000 0,6.000000 3.000000 0,4.000000 4.000000 0,4.000000 7.000000 0,3.000000 6.000000 0,3.000000 7.000000 0,3.000000-1.000000 0,3.000000-6.000000 0,3.000000-6.000000 0,4.000000-6.000000 0,8.000000-6.000000 0,17.000000-2.000000 0,15.000000-3.000000 0,16.000000-3.000000 0,12.000000-7.000000 0,9.000000-9.000000 0,10.000000-10.000000 0,10.000000-8.000000 0,11.000000-6.000000 0,17.000000 1.000000 0,15.000000-1.000000 0,16.000000 1.000000 0,13.000000-1.000000 0,14.000000 1.000000 0,11.000000-1.000000 0,14.000000 1.000000 0,5.000000 1.000000 0,1.000000 3.000000 0,-1.000000 3.000000 0,1.000000 4.000000 0,-3.000000-1.000000 0,-2.000000-3.000000 0,-3.000000-3.000000 0,-3.000000-2.000000 0,4.000000-5.000000 0,13.000000-2.000000 0,12.000000-3.000000 0,13.000000-3.000000 0,2.000000-2.000000 0,-5.000000 0.000000 0,-7.000000 0.000000 0,-5.000000 0.000000 0,-20.000000 1.000000 0,-31.000000 4.000000 0,-31.000000 3.000000 0,-31.000000 3.000000 0,-32.000000 4.000000 0,-31.000000 7.000000 0,-31.000000 6.000000 0,-31.000000 7.000000 0,-46.000000 2.000000 0,-59.000000 1.000000 0,-60.000000-1.000000 0,-58.000000 1.000000 0,-40.000000-3.000000-21,-19.000000-2.000000-39,-18.000000-3.000000-39,-19.000000-3.000000-41</inkml:trace>
</inkml:ink>
</file>

<file path=ppt/ink/ink633.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07:07:13"/>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21500.000000 31250.000000 1000,'195.000000'-68.000000'0,"-9.000000"17.000000"0 ,-10.000000 15.000000 0,-8.000000 16.000000 0,-3.000000 9.000000 0,7.000000 3.000000 0,6.000000 3.000000 0,7.000000 4.000000 0,0.000000 4.000000 0,-2.000000 6.000000 0,-3.000000 7.000000 0,-3.000000 6.000000 0,2.000000 1.000000 0,10.000000-3.000000 0,10.000000-3.000000 0,9.000000-2.000000 0,12.000000-12.000000 0,16.000000-19.000000 0,15.000000-18.000000 0,17.000000-19.000000 0,14.000000-15.000000 0,17.000000-8.000000 0,15.000000-10.000000 0,16.000000-9.000000 0,9.000000 1.000000 0,3.000000 13.000000 0,3.000000 12.000000 0,4.000000 13.000000 0,-3.000000 10.000000 0,-5.000000 10.000000 0,-7.000000 10.000000 0,-5.000000 9.000000 0,-11.000000 9.000000 0,-11.000000 9.000000 0,-14.000000 10.000000 0,-11.000000 10.000000 0,-3.000000 4.000000 0,10.000000 0.000000 0,10.000000 0.000000 0,9.000000 0.000000 0,2.000000-4.000000 0,-2.000000-5.000000 0,-3.000000-7.000000 0,-3.000000-5.000000 0,-1.000000-9.000000 0,4.000000-9.000000 0,3.000000-10.000000 0,3.000000-8.000000 0,3.000000-6.000000 0,3.000000 1.000000 0,3.000000-1.000000 0,4.000000 1.000000 0,-1.000000 4.000000 0,-3.000000 9.000000 0,-3.000000 10.000000 0,-2.000000 10.000000 0,-5.000000 7.000000 0,-2.000000 6.000000 0,-3.000000 7.000000 0,-3.000000 6.000000 0,-4.000000 6.000000 0,-3.000000 6.000000 0,-3.000000 7.000000 0,-2.000000 6.000000 0,-1.000000-1.000000 0,3.000000-5.000000 0,3.000000-7.000000 0,4.000000-5.000000 0,2.000000-9.000000 0,4.000000-9.000000 0,3.000000-10.000000 0,3.000000-8.000000 0,6.000000-9.000000 0,9.000000-6.000000 0,10.000000-6.000000 0,10.000000-6.000000 0,7.000000-4.000000 0,6.000000 1.000000 0,7.000000-1.000000 0,6.000000 1.000000 0,3.000000 1.000000 0,0.000000 3.000000 0,0.000000 3.000000 0,0.000000 4.000000 0,0.000000 2.000000 0,0.000000 4.000000 0,0.000000 3.000000 0,0.000000 3.000000 0,0.000000-1.000000 0,0.000000-2.000000 0,0.000000-3.000000 0,0.000000-3.000000 0,0.000000-6.000000 0,0.000000-5.000000 0,0.000000-7.000000 0,0.000000-5.000000 0,1.000000-3.000000 0,4.000000 4.000000 0,3.000000 3.000000 0,3.000000 3.000000 0,1.000000-1.000000 0,1.000000-2.000000 0,-1.000000-3.000000 0,1.000000-3.000000 0,-1.000000 1.000000 0,1.000000 6.000000 0,-1.000000 7.000000 0,1.000000 6.000000 0,1.000000 1.000000 0,3.000000-3.000000 0,3.000000-3.000000 0,4.000000-2.000000 0,-3.000000-3.000000 0,-5.000000 1.000000 0,-7.000000-1.000000 0,-5.000000 1.000000 0,-3.000000 2.000000 0,4.000000 7.000000 0,3.000000 6.000000 0,3.000000 7.000000 0,-2.000000 5.000000 0,-6.000000 7.000000 0,-6.000000 6.000000 0,-6.000000 7.000000 0,-2.000000 2.000000 0,3.000000 1.000000 0,3.000000-1.000000 0,4.000000 1.000000 0,-1.000000-1.000000 0,-3.000000 1.000000 0,-3.000000-1.000000 0,-2.000000 1.000000 0,0.000000-3.000000 0,7.000000-2.000000 0,6.000000-3.000000 0,7.000000-3.000000 0,7.000000-2.000000 0,9.000000 0.000000 0,10.000000 0.000000 0,10.000000 0.000000 0,5.000000-2.000000 0,4.000000-3.000000 0,3.000000-3.000000 0,3.000000-2.000000 0,7.000000-9.000000 0,14.000000-12.000000 0,11.000000-13.000000 0,14.000000-12.000000 0,7.000000-7.000000 0,3.000000 1.000000 0,3.000000-1.000000 0,4.000000 1.000000 0,-3.000000-1.000000 0,-5.000000 1.000000 0,-7.000000-1.000000 0,-5.000000 1.000000 0,-15.000000 2.000000 0,-22.000000 7.000000 0,-22.000000 6.000000 0,-21.000000 7.000000 0,-31.000000 4.000000 0,-36.000000 3.000000 0,-39.000000 3.000000 0,-36.000000 4.000000 0,-42.000000 2.000000-21,-43.000000 4.000000-39,-44.000000 3.000000-39,-43.000000 3.000000-41</inkml:trace>
</inkml:ink>
</file>

<file path=ppt/ink/ink634.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07:08:54"/>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27250.000000 20950.000000 1000,'-94.000000'1.000000'0,"13.000000"4.000000"0 ,12.000000 3.000000 0,13.000000 3.000000 0,9.000000 7.000000 0,6.000000 14.000000 0,7.000000 11.000000 0,6.000000 14.000000 0,6.000000 2.000000 0,6.000000-6.000000 0,7.000000-6.000000 0,6.000000-6.000000 0,10.000000-6.000000 0,17.000000-2.000000 0,15.000000-3.000000 0,16.000000-3.000000 0,4.000000-6.000000 0,-6.000000-5.000000 0,-6.000000-7.000000 0,-6.000000-5.000000 0,-15.000000 2.000000 0,-21.000000 13.000000 0,-22.000000 12.000000 0,-22.000000 13.000000 0</inkml:trace>
</inkml:ink>
</file>

<file path=ppt/ink/ink635.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07:08:55"/>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27600.000000 20650.000000 1000,'50.000000'43.000000'0,"0.000000"-11.000000"0 ,0.000000-14.000000 0,0.000000-11.000000 0,1.000000-7.000000 0,4.000000 0.000000 0,3.000000 0.000000 0,3.000000 0.000000 0,-5.000000 9.000000 0,-12.000000 19.000000 0,-13.000000 19.000000 0,-12.000000 19.000000 0,-13.000000 10.000000 0,-12.000000 4.000000 0,-13.000000 3.000000 0,-12.000000 3.000000 0,-4.000000-4.000000 0,7.000000-8.000000 0,6.000000-10.000000 0,7.000000-9.000000 0,7.000000-9.000000 0,9.000000-5.000000 0,10.000000-7.000000 0,10.000000-5.000000 0,5.000000-8.000000 0,4.000000-5.000000 0,3.000000-7.000000 0,3.000000-5.000000 0,3.000000-9.000000 0,3.000000-9.000000 0,3.000000-10.000000 0,4.000000-8.000000 0</inkml:trace>
</inkml:ink>
</file>

<file path=ppt/ink/ink636.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07:08:55"/>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29150.000000 20550.000000 1000,'-52.000000'-54.000000'0,"-3.000000"45.000000"0 ,-3.000000 43.000000 0,-2.000000 45.000000 0,2.000000 17.000000 0,9.000000-5.000000 0,10.000000-7.000000 0,10.000000-5.000000 0,7.000000-1.000000 0,6.000000 6.000000 0,7.000000 7.000000 0,6.000000 6.000000 0,7.000000-1.000000 0,10.000000-5.000000 0,10.000000-7.000000 0,9.000000-5.000000 0,6.000000-12.000000 0,3.000000-16.000000 0,3.000000-15.000000 0,4.000000-15.000000 0,4.000000-20.000000 0,6.000000-21.000000 0,7.000000-22.000000 0,6.000000-22.000000 0,-5.000000-7.000000-21,-16.000000 10.000000-39,-15.000000 10.000000-39,-15.000000 9.000000-41</inkml:trace>
</inkml:ink>
</file>

<file path=ppt/ink/ink637.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07:08:55"/>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29150.000000 21150.000000 1000,'70.000000'0.000000'0,"-9.000000"0.000000"0 ,-10.000000 0.000000 0,-8.000000 0.000000 0,-3.000000 6.000000 0,7.000000 13.000000 0,6.000000 12.000000 0,7.000000 13.000000 0,-6.000000 7.000000 0,-15.000000 4.000000 0,-15.000000 3.000000 0,-16.000000 3.000000 0,-8.000000-1.000000 0,0.000000-2.000000 0,0.000000-3.000000 0,0.000000-3.000000 0,-4.000000-2.000000 0,-5.000000 0.000000 0,-7.000000 0.000000 0,-5.000000 0.000000 0,-3.000000-2.000000-21,4.000000-3.000000-39,3.000000-3.000000-39,3.000000-2.000000-41</inkml:trace>
</inkml:ink>
</file>

<file path=ppt/ink/ink638.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07:08:56"/>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30450.000000 20950.000000 1000,'0.000000'-61.000000'0,"0.000000"28.000000"0 ,0.000000 28.000000 0,0.000000 29.000000 0,0.000000 18.000000 0,0.000000 9.000000 0,0.000000 10.000000 0,0.000000 10.000000 0,0.000000 4.000000 0,0.000000 0.000000 0,0.000000 0.000000 0,0.000000 0.000000 0,1.000000-2.000000 0,4.000000-3.000000 0,3.000000-3.000000 0,3.000000-2.000000 0,3.000000-8.000000 0,3.000000-8.000000 0,3.000000-10.000000 0,4.000000-9.000000 0,4.000000-9.000000 0,6.000000-5.000000 0,7.000000-7.000000 0,6.000000-5.000000 0,7.000000-17.000000 0,10.000000-24.000000 0,10.000000-26.000000 0,9.000000-24.000000 0,-5.000000-17.000000 0,-19.000000-5.000000 0,-18.000000-7.000000 0,-19.000000-5.000000 0,-13.000000 6.000000 0,-6.000000 23.000000 0,-6.000000 22.000000 0,-6.000000 22.000000 0,-4.000000 19.000000-21,1.000000 20.000000-39,-1.000000 18.000000-39,1.000000 20.000000-41</inkml:trace>
</inkml:ink>
</file>

<file path=ppt/ink/ink639.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07:08:57"/>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32200.000000 20750.000000 1000,'-93.000000'-22.000000'0,"17.000000"6.000000"0 ,15.000000 7.000000 0,16.000000 6.000000 0,9.000000 12.000000 0,3.000000 19.000000 0,3.000000 19.000000 0,4.000000 19.000000 0,5.000000 7.000000 0,10.000000-3.000000 0,10.000000-3.000000 0,9.000000-2.000000 0,7.000000-6.000000 0,7.000000-6.000000 0,6.000000-6.000000 0,7.000000-6.000000 0,4.000000-7.000000 0,3.000000-6.000000 0,3.000000-6.000000 0,4.000000-6.000000 0,-9.000000 2.000000 0,-18.000000 14.000000 0,-19.000000 11.000000 0,-18.000000 14.000000 0,-10.000000 0.000000-21,0.000000-8.000000-39,0.000000-10.000000-39,0.000000-9.000000-41</inkml:trace>
</inkml:ink>
</file>

<file path=ppt/ink/ink64.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03:19"/>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69200.000000 40100.000000 999,'12.000000'-168.000000'0,"26.000000"67.000000"0 ,24.000000 65.000000 0,26.000000 66.000000 0,4.000000 38.000000 0,-16.000000 14.000000 0,-15.000000 11.000000 0,-15.000000 14.000000 0,-11.000000-1.000000 0,-2.000000-12.000000 0,-3.000000-13.000000 0,-3.000000-12.000000 0</inkml:trace>
</inkml:ink>
</file>

<file path=ppt/ink/ink640.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07:08:57"/>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32650.000000 20600.000000 1000,'-22.000000'207.000000'0,"6.000000"-33.000000"0 ,7.000000-35.000000 0,6.000000-34.000000 0,4.000000-21.000000 0,4.000000-6.000000 0,3.000000-6.000000 0,3.000000-6.000000 0,-1.000000-7.000000 0,-2.000000-6.000000 0,-3.000000-6.000000 0,-3.000000-6.000000 0,-2.000000-13.000000 0,0.000000-19.000000 0,0.000000-18.000000 0,0.000000-19.000000 0,-2.000000-10.000000-21,-3.000000 1.000000-39,-3.000000-1.000000-39,-2.000000 1.000000-41</inkml:trace>
</inkml:ink>
</file>

<file path=ppt/ink/ink641.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07:08:57"/>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32600.000000 20650.000000 1000,'50.000000'-66.000000'0,"0.000000"19.000000"0 ,0.000000 19.000000 0,0.000000 19.000000 0,0.000000 9.000000 0,0.000000 0.000000 0,0.000000 0.000000 0,0.000000 0.000000 0,-2.000000 3.000000 0,-3.000000 6.000000 0,-3.000000 7.000000 0,-2.000000 6.000000 0,-8.000000 7.000000 0,-8.000000 10.000000 0,-10.000000 10.000000 0,-9.000000 9.000000 0,-12.000000 2.000000 0,-11.000000-2.000000 0,-14.000000-3.000000 0,-11.000000-3.000000 0,-7.000000-2.000000 0,0.000000 0.000000 0,0.000000 0.000000 0,0.000000 0.000000 0,14.000000-8.000000 0,28.000000-16.000000 0,28.000000-15.000000 0,29.000000-15.000000 0,13.000000-7.000000 0,1.000000 3.000000 0,-1.000000 3.000000 0,1.000000 4.000000 0,-3.000000 1.000000 0,-2.000000 0.000000 0,-3.000000 0.000000 0,-3.000000 0.000000 0,-6.000000 3.000000 0,-5.000000 6.000000 0,-7.000000 7.000000 0,-5.000000 6.000000 0</inkml:trace>
</inkml:ink>
</file>

<file path=ppt/ink/ink642.xml><?xml version="1.0" encoding="utf-8"?>
<inkml:ink xmlns:inkml="http://www.w3.org/2003/InkML">
  <annotation type="ScanImages2ExtractSignatures">1</annotation>
  <annotation type="ScanImagesWidth">9</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07:08:57"/>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34150.000000 20550.000000 1000,'0.000000'75.000000'0,"0.000000"0.000000"0 ,0.000000 0.000000 0,0.000000 0.000000 0,1.000000 0.000000 0,4.000000 0.000000 0,3.000000 0.000000 0,3.000000 0.000000 0,1.000000-2.000000-21,1.000000-3.000000-39,-1.000000-3.000000-39,1.000000-2.000000-41</inkml:trace>
</inkml:ink>
</file>

<file path=ppt/ink/ink643.xml><?xml version="1.0" encoding="utf-8"?>
<inkml:ink xmlns:inkml="http://www.w3.org/2003/InkML">
  <annotation type="ScanImages2ExtractSignatures">1</annotation>
  <annotation type="ScanImagesWidth">5</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07:08:58"/>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27850.000000 22250.000000 1000,'-71.000000'90.000000'0,"10.000000"-18.000000"0 ,10.000000-19.000000 0,9.000000-18.000000 0,7.000000-9.000000 0,7.000000 4.000000 0,6.000000 3.000000 0,7.000000 3.000000 0,5.000000 3.000000 0,7.000000 3.000000 0,6.000000 3.000000 0,7.000000 4.000000 0,5.000000-4.000000 0,7.000000-9.000000 0,6.000000-10.000000 0,7.000000-8.000000 0,4.000000-3.000000 0,3.000000 7.000000 0,3.000000 6.000000 0,4.000000 7.000000 0,-6.000000 2.000000 0,-11.000000 1.000000 0,-14.000000-1.000000 0,-11.000000 1.000000 0,-12.000000 5.000000 0,-9.000000 14.000000 0,-10.000000 11.000000 0,-8.000000 14.000000 0</inkml:trace>
</inkml:ink>
</file>

<file path=ppt/ink/ink644.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07:08:58"/>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28150.000000 22650.000000 1000,'115.000000'1.000000'0,"-18.000000"4.000000"0 ,-19.000000 3.000000 0,-18.000000 3.000000 0,-14.000000 7.000000 0,-5.000000 14.000000 0,-7.000000 11.000000 0,-5.000000 14.000000 0,-9.000000 5.000000 0,-9.000000 1.000000 0,-10.000000-1.000000 0,-8.000000 1.000000 0,-6.000000 1.000000 0,1.000000 3.000000 0,-1.000000 3.000000 0,1.000000 4.000000 0,1.000000-4.000000 0,3.000000-9.000000 0,3.000000-10.000000 0,4.000000-8.000000 0,7.000000-9.000000 0,13.000000-6.000000 0,12.000000-6.000000 0,13.000000-6.000000 0</inkml:trace>
</inkml:ink>
</file>

<file path=ppt/ink/ink645.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07:08:59"/>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29700.000000 22450.000000 1000,'-49.000000'50.000000'0,"4.000000"0.000000"0 ,3.000000 0.000000 0,3.000000 0.000000 0,4.000000 1.000000 0,7.000000 4.000000 0,6.000000 3.000000 0,7.000000 3.000000 0,4.000000 1.000000 0,3.000000 1.000000 0,3.000000-1.000000 0,4.000000 1.000000 0,5.000000-1.000000 0,10.000000 1.000000 0,10.000000-1.000000 0,9.000000 1.000000 0,6.000000-3.000000 0,3.000000-2.000000 0,3.000000-3.000000 0,4.000000-3.000000 0,-1.000000-9.000000 0,-3.000000-11.000000 0,-3.000000-14.000000 0,-2.000000-11.000000 0,-3.000000-12.000000 0,1.000000-9.000000 0,-1.000000-10.000000 0,1.000000-8.000000 0,-6.000000-6.000000-21,-8.000000 1.000000-39,-10.000000-1.000000-39,-9.000000 1.000000-41</inkml:trace>
</inkml:ink>
</file>

<file path=ppt/ink/ink646.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07:08:59"/>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29700.000000 23000.000000 1000,'53.000000'43.000000'0,"6.000000"-11.000000"0 ,7.000000-14.000000 0,6.000000-11.000000 0,-2.000000-7.000000 0,-9.000000 0.000000 0,-10.000000 0.000000 0,-8.000000 0.000000 0,-6.000000 3.000000 0,1.000000 6.000000 0,-1.000000 7.000000 0,1.000000 6.000000 0,-6.000000 4.000000 0,-8.000000 4.000000 0,-10.000000 3.000000 0,-9.000000 3.000000 0,-5.000000 6.000000 0,0.000000 9.000000 0,0.000000 10.000000 0,0.000000 10.000000 0</inkml:trace>
</inkml:ink>
</file>

<file path=ppt/ink/ink647.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07:09:00"/>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31050.000000 22800.000000 1000,'-2.000000'-52.000000'0,"-3.000000"47.000000"0 ,-3.000000 47.000000 0,-2.000000 48.000000 0,-1.000000 19.000000 0,3.000000-6.000000 0,3.000000-6.000000 0,4.000000-6.000000 0,4.000000-7.000000 0,6.000000-6.000000 0,7.000000-6.000000 0,6.000000-6.000000 0,4.000000-10.000000 0,4.000000-12.000000 0,3.000000-13.000000 0,3.000000-12.000000 0,3.000000-16.000000 0,3.000000-19.000000 0,3.000000-18.000000 0,4.000000-19.000000 0,-3.000000-12.000000 0,-5.000000-2.000000 0,-7.000000-3.000000 0,-5.000000-3.000000 0,-6.000000-6.000000 0,-3.000000-5.000000 0,-3.000000-7.000000 0,-2.000000-5.000000 0,-5.000000 0.000000 0,-2.000000 10.000000 0,-3.000000 10.000000 0,-3.000000 9.000000 0,-2.000000 6.000000 0,0.000000 3.000000 0,0.000000 3.000000 0,0.000000 4.000000 0,-2.000000 16.000000 0,-3.000000 32.000000 0,-3.000000 31.000000 0,-2.000000 32.000000 0</inkml:trace>
</inkml:ink>
</file>

<file path=ppt/ink/ink648.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07:09:00"/>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32400.000000 22600.000000 1000,'-7.000000'-111.000000'0,"-11.000000"28.000000"0 ,-14.000000 28.000000 0,-11.000000 29.000000 0,-4.000000 18.000000 0,6.000000 9.000000 0,7.000000 10.000000 0,6.000000 10.000000 0,4.000000 7.000000 0,4.000000 6.000000 0,3.000000 7.000000 0,3.000000 6.000000 0,3.000000 3.000000 0,3.000000 0.000000 0,3.000000 0.000000 0,4.000000 0.000000 0,4.000000-2.000000 0,6.000000-3.000000 0,7.000000-3.000000 0,6.000000-2.000000 0,4.000000-5.000000 0,4.000000-2.000000 0,3.000000-3.000000 0,3.000000-3.000000 0,1.000000-6.000000 0,1.000000-5.000000 0,-1.000000-7.000000 0,1.000000-5.000000 0,-9.000000 0.000000 0,-15.000000 10.000000 0,-15.000000 10.000000 0,-16.000000 9.000000 0,-8.000000 4.000000 0,0.000000 1.000000 0,0.000000-1.000000 0,0.000000 1.000000 0,1.000000 1.000000-21,4.000000 3.000000-39,3.000000 3.000000-39,3.000000 4.000000-41</inkml:trace>
</inkml:ink>
</file>

<file path=ppt/ink/ink649.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07:09:00"/>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32950.000000 22500.000000 1000,'0.000000'75.000000'0,"0.000000"0.000000"0 ,0.000000 0.000000 0,0.000000 0.000000 0,0.000000 0.000000 0,0.000000 0.000000 0,0.000000 0.000000 0,0.000000 0.000000 0,0.000000 0.000000 0,0.000000 0.000000 0,0.000000 0.000000 0,0.000000 0.000000 0,1.000000-5.000000 0,4.000000-9.000000 0,3.000000-10.000000 0,3.000000-8.000000 0</inkml:trace>
</inkml:ink>
</file>

<file path=ppt/ink/ink65.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03:39"/>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75400.000000 11300.000000 999,'-118.000000'-66.000000'0,"67.000000"19.000000"0 ,65.000000 19.000000 0,66.000000 19.000000 0,40.000000 7.000000 0,16.000000-3.000000 0,15.000000-3.000000 0,17.000000-2.000000 0,8.000000 0.000000 0,4.000000 7.000000 0,3.000000 6.000000 0,3.000000 7.000000 0,-4.000000 4.000000 0,-8.000000 3.000000 0,-10.000000 3.000000 0,-9.000000 4.000000 0,12.000000 2.000000 0,34.000000 4.000000 0,35.000000 3.000000 0,35.000000 3.000000 0,16.000000-5.000000 0,1.000000-12.000000 0,-1.000000-13.000000 0,1.000000-12.000000 0,7.000000-12.000000 0,16.000000-8.000000 0,15.000000-10.000000 0,17.000000-9.000000 0,8.000000-2.000000 0,4.000000 6.000000 0,3.000000 7.000000 0,3.000000 6.000000 0,-7.000000 6.000000 0,-15.000000 6.000000 0,-15.000000 7.000000 0,-16.000000 6.000000 0,-21.000000 6.000000 0,-24.000000 6.000000 0,-26.000000 7.000000 0,-24.000000 6.000000 0,-15.000000 1.000000 0,-3.000000-3.000000 0,-3.000000-3.000000 0,-2.000000-2.000000 0,-3.000000-5.000000 0,1.000000-2.000000 0,-1.000000-3.000000 0,1.000000-3.000000 0,1.000000-4.000000 0,3.000000-3.000000 0,3.000000-3.000000 0,4.000000-2.000000 0,1.000000-1.000000 0,0.000000 3.000000 0,0.000000 3.000000 0,0.000000 4.000000 0,-5.000000 5.000000 0,-9.000000 10.000000 0,-10.000000 10.000000 0,-8.000000 9.000000 0,-8.000000 2.000000 0,-2.000000-2.000000 0,-3.000000-3.000000 0,-3.000000-3.000000 0,-1.000000-4.000000 0,4.000000-3.000000 0,3.000000-3.000000 0,3.000000-2.000000 0,6.000000-5.000000 0,9.000000-2.000000 0,10.000000-3.000000 0,10.000000-3.000000 0,4.000000-2.000000 0,0.000000 0.000000 0,0.000000 0.000000 0,0.000000 0.000000 0,-5.000000 0.000000 0,-9.000000 0.000000 0,-10.000000 0.000000 0,-8.000000 0.000000 0,-14.000000 0.000000 0,-15.000000 0.000000 0,-15.000000 0.000000 0,-16.000000 0.000000 0,-13.000000 0.000000 0,-9.000000 0.000000 0,-10.000000 0.000000 0,-8.000000 0.000000 0,-4.000000-5.000000 0,3.000000-9.000000 0,3.000000-10.000000 0,4.000000-8.000000 0,-4.000000-8.000000 0,-9.000000-2.000000 0,-10.000000-3.000000 0,-8.000000-3.000000 0</inkml:trace>
</inkml:ink>
</file>

<file path=ppt/ink/ink650.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07:09:01"/>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33000.000000 22400.000000 1000,'70.000000'-43.000000'0,"-9.000000"17.000000"0 ,-10.000000 15.000000 0,-8.000000 16.000000 0,-6.000000 7.000000 0,1.000000 1.000000 0,-1.000000-1.000000 0,1.000000 1.000000 0,-4.000000 5.000000 0,-6.000000 14.000000 0,-6.000000 11.000000 0,-6.000000 14.000000 0,-9.000000 0.000000 0,-8.000000-8.000000 0,-10.000000-10.000000 0,-9.000000-9.000000 0,-9.000000-5.000000 0,-5.000000 0.000000 0,-7.000000 0.000000 0,-5.000000 0.000000 0,-4.000000-2.000000 0,0.000000-3.000000 0,0.000000-3.000000 0,0.000000-2.000000 0,12.000000-3.000000 0,26.000000 1.000000 0,24.000000-1.000000 0,26.000000 1.000000 0,12.000000 1.000000 0,0.000000 3.000000 0,0.000000 3.000000 0,0.000000 4.000000 0,0.000000 1.000000 0,0.000000 0.000000 0,0.000000 0.000000 0,0.000000 0.000000 0,-2.000000-2.000000 0,-3.000000-3.000000 0,-3.000000-3.000000 0,-2.000000-2.000000 0,-5.000000-1.000000-21,-2.000000 3.000000-39,-3.000000 3.000000-39,-3.000000 4.000000-41</inkml:trace>
</inkml:ink>
</file>

<file path=ppt/ink/ink651.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07:09:01"/>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34150.000000 22450.000000 1000,'23.000000'73.000000'0,"-3.000000"-3.000000"0 ,-3.000000-3.000000 0,-2.000000-2.000000 0,-3.000000-1.000000 0,1.000000 3.000000 0,-1.000000 3.000000 0,1.000000 4.000000 0,-3.000000-3.000000 0,-2.000000-5.000000 0,-3.000000-7.000000 0,-3.000000-5.000000 0,-1.000000-6.000000-21,4.000000-3.000000-39,3.000000-3.000000-39,3.000000-2.000000-41</inkml:trace>
</inkml:ink>
</file>

<file path=ppt/ink/ink652.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07:09:18"/>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41900.000000 11750.000000 1000,'148.000000'87.000000'0,"-3.000000"-24.000000"0 ,-3.000000-26.000000 0,-2.000000-24.000000 0,0.000000-18.000000 0,7.000000-9.000000 0,6.000000-10.000000 0,7.000000-8.000000 0,4.000000-8.000000 0,3.000000-2.000000 0,3.000000-3.000000 0,4.000000-3.000000 0,7.000000-2.000000 0,13.000000 0.000000 0,12.000000 0.000000 0,13.000000 0.000000 0,10.000000 4.000000 0,10.000000 10.000000 0,10.000000 10.000000 0,9.000000 9.000000 0,2.000000 4.000000 0,-2.000000 1.000000 0,-3.000000-1.000000 0,-3.000000 1.000000 0,-1.000000 1.000000 0,4.000000 3.000000 0,3.000000 3.000000 0,3.000000 4.000000 0,-1.000000 7.000000 0,-2.000000 13.000000 0,-3.000000 12.000000 0,-3.000000 13.000000 0,1.000000 9.000000 0,6.000000 6.000000 0,7.000000 7.000000 0,6.000000 6.000000 0,3.000000-2.000000 0,0.000000-9.000000 0,0.000000-10.000000 0,0.000000-8.000000 0,0.000000-9.000000 0,0.000000-6.000000 0,0.000000-6.000000 0,0.000000-6.000000 0,0.000000-9.000000 0,0.000000-8.000000 0,0.000000-10.000000 0,0.000000-9.000000 0,-8.000000-4.000000 0,-16.000000 4.000000 0,-15.000000 3.000000 0,-15.000000 3.000000 0,-4.000000 3.000000 0,9.000000 3.000000 0,10.000000 3.000000 0,10.000000 4.000000 0,-20.000000 1.000000 0,-46.000000 0.000000 0,-47.000000 0.000000 0,-47.000000 0.000000 0,-5.000000 3.000000 0,38.000000 6.000000 0,37.000000 7.000000 0,38.000000 6.000000 0,-4.000000 1.000000 0,-43.000000-3.000000 0,-44.000000-3.000000 0,-43.000000-2.000000 0,-12.000000-1.000000 0,22.000000 3.000000 0,22.000000 3.000000 0,23.000000 4.000000 0,5.000000 1.000000 0,-9.000000 0.000000 0,-10.000000 0.000000 0,-8.000000 0.000000 0,-3.000000 0.000000 0,7.000000 0.000000 0,6.000000 0.000000 0,7.000000 0.000000 0,-4.000000-4.000000 0,-12.000000-5.000000 0,-13.000000-7.000000 0,-12.000000-5.000000 0,-10.000000-4.000000 0,-6.000000 0.000000 0,-6.000000 0.000000 0,-6.000000 0.000000 0</inkml:trace>
</inkml:ink>
</file>

<file path=ppt/ink/ink653.xml><?xml version="1.0" encoding="utf-8"?>
<inkml:ink xmlns:inkml="http://www.w3.org/2003/InkML">
  <annotation type="ScanImages2ExtractSignatures">1</annotation>
  <annotation type="ScanImagesWidth">1000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07:09:19"/>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44400.000000 11450.000000 1000,'0.000000'59.000000'0,"0.000000"-31.000000"0 ,0.000000-31.000000 0,0.000000-31.000000 0,-4.000000-15.000000 0,-5.000000 4.000000 0,-7.000000 3.000000 0,-5.000000 3.000000 0,-4.000000 3.000000 0,0.000000 3.000000 0,0.000000 3.000000 0,0.000000 4.000000 0,4.000000-1.000000 0,10.000000-3.000000 0,10.000000-3.000000 0,9.000000-2.000000 0,4.000000-12.000000 0,1.000000-19.000000 0,-1.000000-18.000000 0,1.000000-19.000000 0,-1.000000-12.000000 0,1.000000-2.000000 0,-1.000000-3.000000 0,1.000000-3.000000 0,-3.000000-4.000000 0,-2.000000-3.000000 0,-3.000000-3.000000 0,-3.000000-2.000000 0,-1.000000-6.000000 0,4.000000-6.000000 0,3.000000-6.000000 0,3.000000-6.000000 0,3.000000 1.000000 0,3.000000 9.000000 0,3.000000 10.000000 0,4.000000 10.000000 0,1.000000 7.000000 0,0.000000 6.000000 0,0.000000 7.000000 0,0.000000 6.000000 0,4.000000 4.000000 0,10.000000 4.000000 0,10.000000 3.000000 0,9.000000 3.000000 0,4.000000-1.000000 0,1.000000-2.000000 0,-1.000000-3.000000 0,1.000000-3.000000 0,1.000000 4.000000 0,3.000000 13.000000 0,3.000000 12.000000 0,4.000000 13.000000 0,13.000000 1.000000 0,26.000000-9.000000 0,24.000000-10.000000 0,26.000000-8.000000 0,15.000000 0.000000 0,6.000000 14.000000 0,7.000000 11.000000 0,6.000000 14.000000 0,7.000000 7.000000 0,10.000000 3.000000 0,10.000000 3.000000 0,9.000000 4.000000 0,12.000000 1.000000 0,16.000000 0.000000 0,15.000000 0.000000 0,17.000000 0.000000 0,11.000000 0.000000 0,10.000000 0.000000 0,10.000000 0.000000 0,9.000000 0.000000 0,-27.000000 3.000000 0,-62.000000 6.000000 0,-63.000000 7.000000 0,-62.000000 6.000000 0,-34.000000 1.000000 0,-2.000000-3.000000 0,-3.000000-3.000000 0,-3.000000-2.000000 0,43.000000-5.000000 0,91.000000-2.000000 0,90.000000-3.000000 0,92.000000-3.000000 0,19.000000 1.000000 0,-49.000000 6.000000 0,-51.000000 7.000000 0,-49.000000 6.000000 0,-37.000000 3.000000 0,-21.000000 0.000000 0,-22.000000 0.000000 0,-22.000000 0.000000 0,-7.000000 0.000000 0,10.000000 0.000000 0,10.000000 0.000000 0,9.000000 0.000000 0,-5.000000 0.000000 0,-19.000000 0.000000 0,-18.000000 0.000000 0,-19.000000 0.000000 0,-15.000000-2.000000 0,-8.000000-3.000000 0,-10.000000-3.000000 0,-9.000000-2.000000 0,-9.000000-1.000000 0,-5.000000 3.000000 0,-7.000000 3.000000 0,-5.000000 4.000000 0,-9.000000 5.000000-21,-9.000000 10.000000-39,-10.000000 10.000000-39,-8.000000 9.000000-41</inkml:trace>
</inkml:ink>
</file>

<file path=ppt/ink/ink654.xml><?xml version="1.0" encoding="utf-8"?>
<inkml:ink xmlns:inkml="http://www.w3.org/2003/InkML">
  <annotation type="ScanImages2ExtractSignatures">1</annotation>
  <annotation type="ScanImagesWidth">17</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07:09:26"/>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47650.000000 11200.000000 1000,'-44.000000'70.000000'0,"13.000000"-9.000000"0 ,12.000000-10.000000 0,13.000000-8.000000 0,12.000000-14.000000 0,13.000000-15.000000 0,12.000000-15.000000 0,13.000000-16.000000 0,2.000000-8.000000 0,-5.000000 0.000000 0,-7.000000 0.000000 0,-5.000000 0.000000 0,-12.000000 0.000000 0,-16.000000 0.000000 0,-15.000000 0.000000 0,-15.000000 0.000000 0,-9.000000 6.000000 0,1.000000 13.000000 0,-1.000000 12.000000 0,1.000000 13.000000 0,5.000000 7.000000 0,14.000000 4.000000 0,11.000000 3.000000 0,14.000000 3.000000 0,8.000000-4.000000 0,7.000000-8.000000 0,6.000000-10.000000 0,7.000000-9.000000 0,2.000000-10.000000 0,1.000000-9.000000 0,-1.000000-10.000000 0,1.000000-8.000000 0,-9.000000-4.000000 0,-15.000000 3.000000 0,-15.000000 3.000000 0,-16.000000 4.000000 0,-8.000000 8.000000-21,0.000000 17.000000-39,0.000000 15.000000-39,0.000000 16.000000-41</inkml:trace>
</inkml:ink>
</file>

<file path=ppt/ink/ink655.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07:09:27"/>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47750.000000 11500.000000 1000,'28.000000'-97.000000'0,"6.000000"6.000000"0 ,7.000000 7.000000 0,6.000000 6.000000 0,3.000000-2.000000 0,0.000000-9.000000 0,0.000000-10.000000 0,0.000000-8.000000 0,-4.000000-6.000000 0,-5.000000 1.000000 0,-7.000000-1.000000 0,-5.000000 1.000000 0,-1.000000-12.000000 0,6.000000-21.000000 0,7.000000-22.000000 0,6.000000-22.000000 0,-4.000000-13.000000 0,-11.000000-3.000000 0,-14.000000-3.000000 0,-11.000000-2.000000 0,-7.000000 2.000000 0,0.000000 9.000000 0,0.000000 10.000000 0,0.000000 10.000000 0,-4.000000 10.000000 0,-5.000000 13.000000 0,-7.000000 12.000000 0,-5.000000 13.000000 0,-1.000000 13.000000 0,6.000000 17.000000 0,7.000000 15.000000 0,6.000000 16.000000 0,1.000000 10.000000 0,-3.000000 7.000000 0,-3.000000 6.000000 0,-2.000000 7.000000 0,-1.000000 0.000000 0,3.000000-2.000000 0,3.000000-3.000000 0,4.000000-3.000000 0,1.000000-1.000000 0,0.000000 4.000000 0,0.000000 3.000000 0,0.000000 3.000000 0,-7.000000 14.000000 0,-11.000000 25.000000 0,-14.000000 25.000000 0,-11.000000 25.000000 0,-7.000000 14.000000 0,0.000000 3.000000 0,0.000000 3.000000 0,0.000000 4.000000 0,3.000000-1.000000 0,6.000000-3.000000 0,7.000000-3.000000 0,6.000000-2.000000 0,3.000000-6.000000 0,0.000000-6.000000 0,0.000000-6.000000 0,0.000000-6.000000 0</inkml:trace>
</inkml:ink>
</file>

<file path=ppt/ink/ink656.xml><?xml version="1.0" encoding="utf-8"?>
<inkml:ink xmlns:inkml="http://www.w3.org/2003/InkML">
  <annotation type="ScanImages2ExtractSignatures">1</annotation>
  <annotation type="ScanImagesWidth">10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07:09:27"/>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48700.000000 6400.000000 1000,'137.000000'76.000000'0,"-24.000000"4.000000"0 ,-26.000000 3.000000 0,-24.000000 3.000000 0,-15.000000-4.000000-21,-3.000000-8.000000-39,-3.000000-10.000000-39,-2.000000-9.000000-41</inkml:trace>
</inkml:ink>
</file>

<file path=ppt/ink/ink657.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07:09:31"/>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48650.000000 6300.000000 1000,'-22.000000'60.000000'0,"6.000000"-27.000000"0 ,7.000000-28.000000 0,6.000000-28.000000 0,6.000000-13.000000 0,6.000000 3.000000 0,7.000000 3.000000 0,6.000000 4.000000 0,-4.000000 1.000000 0,-11.000000 0.000000 0,-14.000000 0.000000 0,-11.000000 0.000000 0,-9.000000 3.000000 0,-3.000000 6.000000 0,-3.000000 7.000000 0,-2.000000 6.000000 0</inkml:trace>
</inkml:ink>
</file>

<file path=ppt/ink/ink658.xml><?xml version="1.0" encoding="utf-8"?>
<inkml:ink xmlns:inkml="http://www.w3.org/2003/InkML">
  <annotation type="ScanImages2ExtractSignatures">1</annotation>
  <annotation type="ScanImagesWidth">7602179</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07:09:33"/>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43250.000000 16300.000000 1000,'-69.000000'-15.000000'0,"13.000000"23.000000"0 ,12.000000 22.000000 0,13.000000 22.000000 0,7.000000 8.000000 0,4.000000-2.000000 0,3.000000-3.000000 0,3.000000-3.000000 0,3.000000 5.000000 0,3.000000 17.000000 0,3.000000 15.000000 0,4.000000 16.000000 0,2.000000 9.000000 0,4.000000 3.000000 0,3.000000 3.000000 0,3.000000 4.000000 0,7.000000-1.000000 0,14.000000-3.000000 0,11.000000-3.000000 0,14.000000-2.000000 0,8.000000-11.000000 0,7.000000-15.000000 0,6.000000-15.000000 0,7.000000-16.000000 0,4.000000-21.000000 0,3.000000-24.000000 0,3.000000-26.000000 0,4.000000-24.000000 0,-3.000000-21.000000 0,-5.000000-16.000000 0,-7.000000-15.000000 0,-5.000000-15.000000 0,-8.000000-14.000000 0,-5.000000-8.000000 0,-7.000000-10.000000 0,-5.000000-9.000000 0,-11.000000 1.000000 0,-11.000000 13.000000 0,-14.000000 12.000000 0,-11.000000 13.000000 0,-11.000000 9.000000 0,-5.000000 6.000000 0,-7.000000 7.000000 0,-5.000000 6.000000 0,-9.000000 9.000000 0,-9.000000 13.000000 0,-10.000000 12.000000 0,-8.000000 13.000000 0,-6.000000 9.000000 0,1.000000 6.000000 0,-1.000000 7.000000 0,1.000000 6.000000 0,-1.000000 6.000000 0,1.000000 6.000000 0,-1.000000 7.000000 0,1.000000 6.000000 0,2.000000 4.000000 0,7.000000 4.000000 0,6.000000 3.000000 0,7.000000 3.000000 0,4.000000-1.000000 0,3.000000-2.000000 0,3.000000-3.000000 0,4.000000-3.000000 0</inkml:trace>
</inkml:ink>
</file>

<file path=ppt/ink/ink659.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07:09:37"/>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26850.000000 14250.000000 1000,'-68.000000'51.000000'0,"17.000000"4.000000"0 ,15.000000 3.000000 0,16.000000 3.000000 0,13.000000-2.000000 0,14.000000-6.000000 0,11.000000-6.000000 0,14.000000-6.000000 0,7.000000-9.000000 0,3.000000-8.000000 0,3.000000-10.000000 0,4.000000-9.000000 0,2.000000-9.000000 0,4.000000-5.000000 0,3.000000-7.000000 0,3.000000-5.000000 0,-2.000000-3.000000 0,-6.000000 4.000000 0,-6.000000 3.000000 0,-6.000000 3.000000 0,-6.000000-1.000000 0,-2.000000-2.000000 0,-3.000000-3.000000 0,-3.000000-3.000000 0,-4.000000-4.000000 0,-3.000000-3.000000 0,-3.000000-3.000000 0,-2.000000-2.000000 0,-5.000000 6.000000 0,-2.000000 20.000000 0,-3.000000 18.000000 0,-3.000000 20.000000 0,-2.000000 10.000000 0,0.000000 3.000000 0,0.000000 3.000000 0,0.000000 4.000000 0,6.000000-3.000000 0,13.000000-5.000000 0,12.000000-7.000000 0,13.000000-5.000000 0,4.000000-11.000000 0,-3.000000-11.000000 0,-3.000000-14.000000 0,-2.000000-11.000000 0,-3.000000-7.000000 0,1.000000 0.000000 0,-1.000000 0.000000 0,1.000000 0.000000 0,-4.000000-2.000000 0,-6.000000-3.000000 0,-6.000000-3.000000 0,-6.000000-2.000000 0,-10.000000-3.000000 0,-12.000000 1.000000 0,-13.000000-1.000000 0,-12.000000 1.000000 0,-7.000000 2.000000 0,1.000000 7.000000 0,-1.000000 6.000000 0,1.000000 7.000000 0</inkml:trace>
</inkml:ink>
</file>

<file path=ppt/ink/ink66.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03:45"/>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44400.000000 12450.000000 999,'189.000000'-138.000000'0,"-22.000000"26.000000"0 ,-22.000000 24.000000 0,-21.000000 26.000000 0,-18.000000 15.000000 0,-12.000000 6.000000 0,-13.000000 7.000000 0,-12.000000 6.000000 0,-16.000000 12.000000 0,-19.000000 19.000000 0,-18.000000 19.000000 0,-19.000000 19.000000 0,-16.000000 4.000000 0,-12.000000-9.000000 0,-13.000000-10.000000 0,-12.000000-8.000000 0,-7.000000-11.000000 0,1.000000-8.000000 0,-1.000000-10.000000 0,1.000000-9.000000 0,7.000000-9.000000 0,16.000000-5.000000 0,15.000000-7.000000 0,17.000000-5.000000 0,7.000000 19.000000 0,0.000000 47.000000 0,0.000000 47.000000 0,0.000000 48.000000 0,1.000000 24.000000 0,4.000000 3.000000 0,3.000000 3.000000 0,3.000000 4.000000 0,4.000000-3.000000 0,7.000000-5.000000 0,6.000000-7.000000 0,7.000000-5.000000 0,0.000000-11.000000 0,-2.000000-11.000000 0,-3.000000-14.000000 0,-3.000000-11.000000 0,-9.000000-7.000000 0,-11.000000 0.000000 0,-14.000000 0.000000 0,-11.000000 0.000000 0,-14.000000-10.000000 0,-11.000000-18.000000 0,-14.000000-19.000000 0,-11.000000-18.000000 0,-6.000000-12.000000 0,4.000000-3.000000 0,3.000000-3.000000 0,3.000000-2.000000 0,12.000000-15.000000 0,22.000000-25.000000 0,22.000000-25.000000 0,23.000000-25.000000 0,22.000000-18.000000 0,26.000000-8.000000 0,24.000000-10.000000 0,26.000000-9.000000 0,13.000000-7.000000 0,4.000000-3.000000 0,3.000000-3.000000 0,3.000000-2.000000 0,-1.000000 3.000000 0,-2.000000 14.000000 0,-3.000000 11.000000 0,-3.000000 14.000000 0,-10.000000 11.000000 0,-16.000000 14.000000 0,-15.000000 11.000000 0,-15.000000 14.000000 0,-32.000000 14.000000 0,-47.000000 20.000000 0,-47.000000 18.000000 0,-46.000000 20.000000 0,-18.000000 6.000000 0,13.000000-2.000000 0,12.000000-3.000000 0,13.000000-3.000000 0,9.000000-2.000000 0,6.000000 0.000000 0,7.000000 0.000000 0,6.000000 0.000000 0,15.000000 10.000000 0,26.000000 23.000000 0,24.000000 22.000000 0,26.000000 22.000000 0,12.000000 4.000000 0,0.000000-12.000000 0,0.000000-13.000000 0,0.000000-12.000000 0,-5.000000-5.000000 0,-9.000000 3.000000 0,-10.000000 3.000000 0,-8.000000 4.000000 0,-17.000000 18.000000 0,-21.000000 34.000000 0,-22.000000 35.000000 0,-22.000000 35.000000 0,-8.000000 11.000000 0,6.000000-8.000000 0,7.000000-10.000000 0,6.000000-9.000000 0,7.000000-12.000000 0,10.000000-11.000000 0,10.000000-14.000000 0,9.000000-11.000000 0,15.000000-29.000000 0,22.000000-44.000000 0,22.000000-43.000000 0,23.000000-44.000000 0,5.000000-27.000000 0,-9.000000-9.000000 0,-10.000000-10.000000 0,-8.000000-8.000000 0,-6.000000 0.000000 0,1.000000 14.000000 0,-1.000000 11.000000 0,1.000000 14.000000 0,1.000000 10.000000 0,3.000000 9.000000 0,3.000000 10.000000 0,4.000000 10.000000 0,-3.000000 13.000000 0,-5.000000 19.000000 0,-7.000000 19.000000 0,-5.000000 19.000000 0,-6.000000 12.000000 0,-3.000000 6.000000 0,-3.000000 7.000000 0,-2.000000 6.000000 0,-5.000000 1.000000 0,-2.000000-3.000000 0,-3.000000-3.000000 0,-3.000000-2.000000 0,-7.000000-6.000000 0,-9.000000-6.000000 0,-10.000000-6.000000 0,-8.000000-6.000000 0,-9.000000-13.000000 0,-6.000000-19.000000 0,-6.000000-18.000000 0,-6.000000-19.000000 0,1.000000-13.000000 0,9.000000-6.000000 0,10.000000-6.000000 0,10.000000-6.000000 0,16.000000-2.000000 0,26.000000 3.000000 0,24.000000 3.000000 0,26.000000 4.000000 0,7.000000 15.000000 0,-9.000000 28.000000 0,-10.000000 28.000000 0,-8.000000 29.000000 0,-11.000000 13.000000 0,-8.000000 1.000000 0,-10.000000-1.000000 0,-9.000000 1.000000 0,-1.000000-13.000000-19,10.000000-25.000000-41,10.000000-25.000000-41,9.000000-25.000000-38</inkml:trace>
</inkml:ink>
</file>

<file path=ppt/ink/ink660.xml><?xml version="1.0" encoding="utf-8"?>
<inkml:ink xmlns:inkml="http://www.w3.org/2003/InkML">
  <annotation type="ScanImages2ExtractSignatures">1</annotation>
  <annotation type="ScanImagesWidth">3</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07:09:38"/>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28650.000000 14150.000000 1000,'43.000000'50.000000'0,"-11.000000"0.000000"0 ,-14.000000 0.000000 0,-11.000000 0.000000 0,-6.000000 0.000000 0,4.000000 0.000000 0,3.000000 0.000000 0,3.000000 0.000000 0,7.000000-7.000000 0,14.000000-11.000000 0,11.000000-14.000000 0,14.000000-11.000000 0,0.000000-11.000000 0,-8.000000-5.000000 0,-10.000000-7.000000 0,-9.000000-5.000000 0,-5.000000-8.000000 0,0.000000-5.000000 0,0.000000-7.000000 0,0.000000-5.000000 0,-4.000000 6.000000 0,-5.000000 23.000000 0,-7.000000 22.000000 0,-5.000000 22.000000 0,0.000000 5.000000 0,10.000000-8.000000 0,10.000000-10.000000 0,9.000000-9.000000 0,4.000000-9.000000 0,1.000000-5.000000 0,-1.000000-7.000000 0,1.000000-5.000000 0,-1.000000-6.000000 0,1.000000-3.000000 0,-1.000000-3.000000 0,1.000000-2.000000 0,-1.000000-1.000000 0,1.000000 3.000000 0,-1.000000 3.000000 0,1.000000 4.000000 0,-9.000000 11.000000 0,-15.000000 23.000000 0,-15.000000 22.000000 0,-16.000000 22.000000 0,-1.000000-2.000000 0,17.000000-25.000000 0,15.000000-25.000000 0,16.000000-25.000000 0,5.000000-13.000000 0,-2.000000 1.000000 0,-3.000000-1.000000 0,-3.000000 1.000000 0,-4.000000 8.000000 0,-3.000000 20.000000 0,-3.000000 18.000000 0,-2.000000 20.000000 0,-5.000000 8.000000 0,-2.000000 1.000000 0,-3.000000-1.000000 0,-3.000000 1.000000 0,5.000000-3.000000 0,17.000000-2.000000 0,15.000000-3.000000 0,16.000000-3.000000 0,9.000000-13.000000 0,3.000000-22.000000 0,3.000000-22.000000 0,4.000000-21.000000 0,-4.000000-14.000000 0,-9.000000-2.000000 0,-10.000000-3.000000 0,-8.000000-3.000000 0,-8.000000 1.000000 0,-2.000000 6.000000 0,-3.000000 7.000000 0,-3.000000 6.000000 0,-4.000000 3.000000 0,-3.000000 0.000000 0,-3.000000 0.000000 0,-2.000000 0.000000 0,-3.000000 10.000000 0,1.000000 23.000000 0,-1.000000 22.000000 0,1.000000 22.000000 0,-3.000000 18.000000 0,-2.000000 16.000000 0,-3.000000 15.000000 0,-3.000000 17.000000 0,-4.000000 3.000000 0,-3.000000-5.000000 0,-3.000000-7.000000 0,-2.000000-5.000000 0,-1.000000-8.000000 0,3.000000-5.000000 0,3.000000-7.000000 0,4.000000-5.000000 0</inkml:trace>
</inkml:ink>
</file>

<file path=ppt/ink/ink661.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07:09:38"/>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30600.000000 14050.000000 1000,'51.000000'68.000000'0,"4.000000"-11.000000"0 ,3.000000-14.000000 0,3.000000-11.000000 0,-1.000000-12.000000 0,-2.000000-9.000000 0,-3.000000-10.000000 0,-3.000000-8.000000 0,-1.000000-4.000000 0,4.000000 3.000000 0,3.000000 3.000000 0,3.000000 4.000000 0</inkml:trace>
</inkml:ink>
</file>

<file path=ppt/ink/ink662.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07:09:39"/>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31600.000000 14450.000000 1000,'73.000000'17.000000'0,"-3.000000"-16.000000"0 ,-3.000000-15.000000 0,-2.000000-15.000000 0,-8.000000-11.000000 0,-8.000000-2.000000 0,-10.000000-3.000000 0,-9.000000-3.000000 0,-9.000000-2.000000 0,-5.000000 0.000000 0,-7.000000 0.000000 0,-5.000000 0.000000 0,-8.000000 3.000000 0,-5.000000 6.000000 0,-7.000000 7.000000 0,-5.000000 6.000000 0,-8.000000 7.000000 0,-5.000000 10.000000 0,-7.000000 10.000000 0,-5.000000 9.000000 0,-1.000000 7.000000 0,6.000000 7.000000 0,7.000000 6.000000 0,6.000000 7.000000 0,3.000000 7.000000 0,0.000000 9.000000 0,0.000000 10.000000 0,0.000000 10.000000 0,3.000000-1.000000 0,6.000000-9.000000 0,7.000000-10.000000 0,6.000000-8.000000 0,6.000000-6.000000 0,6.000000 1.000000 0,7.000000-1.000000 0,6.000000 1.000000 0,6.000000-3.000000 0,6.000000-2.000000 0,7.000000-3.000000 0,6.000000-3.000000 0,4.000000-6.000000 0,4.000000-5.000000 0,3.000000-7.000000 0,3.000000-5.000000 0,-1.000000-11.000000 0,-2.000000-11.000000 0,-3.000000-14.000000 0,-3.000000-11.000000 0,-6.000000-6.000000 0,-5.000000 4.000000 0,-7.000000 3.000000 0,-5.000000 3.000000 0,-6.000000 1.000000 0,-3.000000 1.000000 0,-3.000000-1.000000 0,-2.000000 1.000000 0,-5.000000 12.000000 0,-2.000000 25.000000 0,-3.000000 25.000000 0,-3.000000 25.000000 0,-2.000000 9.000000 0,0.000000-6.000000 0,0.000000-6.000000 0,0.000000-6.000000 0,0.000000-18.000000 0,0.000000-28.000000 0,0.000000-28.000000 0,0.000000-27.000000 0,3.000000-11.000000 0,6.000000 10.000000 0,7.000000 10.000000 0,6.000000 9.000000 0,4.000000 6.000000 0,4.000000 3.000000 0,3.000000 3.000000 0,3.000000 4.000000 0,3.000000 4.000000 0,3.000000 6.000000 0,3.000000 7.000000 0,4.000000 6.000000 0,1.000000 3.000000 0,0.000000 0.000000 0,0.000000 0.000000 0,0.000000 0.000000 0</inkml:trace>
</inkml:ink>
</file>

<file path=ppt/ink/ink663.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07:09:39"/>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33500.000000 13800.000000 1000,'1.000000'-58.000000'0,"4.000000"34.000000"0 ,3.000000 35.000000 0,3.000000 35.000000 0,1.000000 19.000000 0,1.000000 7.000000 0,-1.000000 6.000000 0,1.000000 7.000000 0,-3.000000 0.000000 0,-2.000000-2.000000 0,-3.000000-3.000000 0,-3.000000-3.000000 0,-2.000000-4.000000 0,0.000000-3.000000 0,0.000000-3.000000 0,0.000000-2.000000 0</inkml:trace>
</inkml:ink>
</file>

<file path=ppt/ink/ink664.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07:09:40"/>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34500.000000 14250.000000 1000,'96.000000'-2.000000'0,"-5.000000"-3.000000"0 ,-7.000000-3.000000 0,-5.000000-2.000000 0,-6.000000-3.000000 0,-3.000000 1.000000 0,-3.000000-1.000000 0,-2.000000 1.000000 0</inkml:trace>
</inkml:ink>
</file>

<file path=ppt/ink/ink665.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07:09:40"/>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34950.000000 13850.000000 1000,'0.000000'-61.000000'0,"0.000000"28.000000"0 ,0.000000 28.000000 0,0.000000 29.000000 0,0.000000 18.000000 0,0.000000 9.000000 0,0.000000 10.000000 0,0.000000 10.000000 0,1.000000 2.000000 0,4.000000-3.000000 0,3.000000-3.000000 0,3.000000-2.000000 0,1.000000-3.000000 0,1.000000 1.000000 0,-1.000000-1.000000 0,1.000000 1.000000 0,1.000000-6.000000-21,3.000000-8.000000-39,3.000000-10.000000-39,4.000000-9.000000-41</inkml:trace>
</inkml:ink>
</file>

<file path=ppt/ink/ink666.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07:09:40"/>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36200.000000 14000.000000 1000,'-7.000000'-69.000000'0,"-11.000000"13.000000"0 ,-14.000000 12.000000 0,-11.000000 13.000000 0,-6.000000 13.000000 0,4.000000 17.000000 0,3.000000 15.000000 0,3.000000 16.000000 0,3.000000 9.000000 0,3.000000 3.000000 0,3.000000 3.000000 0,4.000000 4.000000 0,4.000000 2.000000 0,6.000000 4.000000 0,7.000000 3.000000 0,6.000000 3.000000 0,4.000000 1.000000 0,4.000000 1.000000 0,3.000000-1.000000 0,3.000000 1.000000 0,3.000000-4.000000 0,3.000000-6.000000 0,3.000000-6.000000 0,4.000000-6.000000 0,2.000000-9.000000 0,4.000000-8.000000 0,3.000000-10.000000 0,3.000000-9.000000 0,3.000000-12.000000 0,3.000000-11.000000 0,3.000000-14.000000 0,4.000000-11.000000 0,-3.000000-4.000000 0,-5.000000 6.000000 0,-7.000000 7.000000 0,-5.000000 6.000000 0,-4.000000 3.000000 0,0.000000 0.000000 0,0.000000 0.000000 0,0.000000 0.000000 0,0.000000 6.000000 0,0.000000 13.000000 0,0.000000 12.000000 0,0.000000 13.000000 0,4.000000 4.000000 0,10.000000-3.000000 0,10.000000-3.000000 0,9.000000-2.000000 0,1.000000-8.000000 0,-6.000000-8.000000 0,-6.000000-10.000000 0,-6.000000-9.000000 0,-9.000000-7.000000 0,-8.000000-3.000000 0,-10.000000-3.000000 0,-9.000000-2.000000 0,-5.000000-3.000000 0,0.000000 1.000000 0,0.000000-1.000000 0,0.000000 1.000000 0,-5.000000-1.000000 0,-9.000000 1.000000 0,-10.000000-1.000000 0,-8.000000 1.000000 0,-6.000000 2.000000 0,1.000000 7.000000 0,-1.000000 6.000000 0,1.000000 7.000000 0,1.000000 10.000000 0,3.000000 16.000000 0,3.000000 15.000000 0,4.000000 17.000000 0,4.000000 5.000000 0,6.000000-3.000000 0,7.000000-3.000000 0,6.000000-2.000000 0</inkml:trace>
</inkml:ink>
</file>

<file path=ppt/ink/ink667.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07:09:41"/>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37400.000000 14000.000000 1000,'0.000000'114.000000'0,"0.000000"-22.000000"0 ,0.000000-22.000000 0,0.000000-21.000000 0,0.000000-10.000000 0,0.000000 3.000000 0,0.000000 3.000000 0,0.000000 4.000000 0,4.000000-3.000000 0,10.000000-5.000000 0,10.000000-7.000000 0,9.000000-5.000000 0,4.000000-11.000000 0,1.000000-11.000000 0,-1.000000-14.000000 0,1.000000-11.000000 0,-4.000000-11.000000 0,-6.000000-5.000000 0,-6.000000-7.000000 0,-6.000000-5.000000 0,-4.000000-4.000000 0,1.000000 0.000000 0,-1.000000 0.000000 0,1.000000 0.000000 0,-1.000000 10.000000 0,1.000000 23.000000 0,-1.000000 22.000000 0,1.000000 22.000000 0,4.000000 7.000000 0,9.000000-6.000000 0,10.000000-6.000000 0,10.000000-6.000000 0,2.000000-9.000000 0,-3.000000-8.000000 0,-3.000000-10.000000 0,-2.000000-9.000000 0,-5.000000-7.000000 0,-2.000000-3.000000 0,-3.000000-3.000000 0,-3.000000-2.000000 0,-2.000000-1.000000 0,0.000000 3.000000 0,0.000000 3.000000 0,0.000000 4.000000 0,-5.000000 8.000000 0,-9.000000 17.000000 0,-10.000000 15.000000 0,-8.000000 16.000000 0,-4.000000 7.000000 0,3.000000 1.000000 0,3.000000-1.000000 0,4.000000 1.000000 0,7.000000-12.000000 0,13.000000-21.000000 0,12.000000-22.000000 0,13.000000-22.000000 0,2.000000-13.000000 0,-5.000000-3.000000 0,-7.000000-3.000000 0,-5.000000-2.000000 0,-4.000000 2.000000 0,0.000000 9.000000 0,0.000000 10.000000 0,0.000000 10.000000 0,-2.000000 14.000000 0,-3.000000 23.000000 0,-3.000000 22.000000 0,-2.000000 22.000000 0,-5.000000 7.000000 0,-2.000000-6.000000 0,-3.000000-6.000000 0,-3.000000-6.000000 0,-1.000000-2.000000 0,4.000000 3.000000 0,3.000000 3.000000 0,3.000000 4.000000 0</inkml:trace>
</inkml:ink>
</file>

<file path=ppt/ink/ink668.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07:09:41"/>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39550.000000 12900.000000 1000,'0.000000'100.000000'0,"0.000000"0.000000"0 ,0.000000 0.000000 0,0.000000 0.000000 0,0.000000 6.000000 0,0.000000 13.000000 0,0.000000 12.000000 0,0.000000 13.000000 0,0.000000-5.000000 0,0.000000-22.000000 0,0.000000-22.000000 0,0.000000-21.000000 0,0.000000-15.000000 0,0.000000-6.000000 0,0.000000-6.000000 0,0.000000-6.000000 0</inkml:trace>
</inkml:ink>
</file>

<file path=ppt/ink/ink669.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07:09:44"/>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39150.000000 13650.000000 1000,'-36.000000'46.000000'0,"28.000000"-5.000000"0 ,28.000000-7.000000 0,29.000000-5.000000 0,16.000000-11.000000 0,7.000000-11.000000 0,6.000000-14.000000 0,7.000000-11.000000 0,-1.000000-7.000000 0,-6.000000 0.000000 0,-6.000000 0.000000 0,-6.000000 0.000000 0,-6.000000 3.000000 0,-2.000000 6.000000 0,-3.000000 7.000000 0,-3.000000 6.000000 0</inkml:trace>
</inkml:ink>
</file>

<file path=ppt/ink/ink67.xml><?xml version="1.0" encoding="utf-8"?>
<inkml:ink xmlns:inkml="http://www.w3.org/2003/InkML">
  <annotation type="ScanImages2ExtractSignatures">1</annotation>
  <annotation type="ScanImagesWidth">1230314512</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03:45"/>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48000.000000 11250.000000 999,'-143.000000'231.000000'0,"17.000000"-37.000000"0 ,15.000000-38.000000 0,16.000000-37.000000 0,12.000000-24.000000 0,9.000000-9.000000 0,10.000000-10.000000 0,10.000000-8.000000 0</inkml:trace>
</inkml:ink>
</file>

<file path=ppt/ink/ink670.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07:09:45"/>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40300.000000 13950.000000 1000,'4.000000'64.000000'0,"10.000000"-22.000000"0 ,10.000000-22.000000 0,9.000000-21.000000 0,4.000000-15.000000 0,1.000000-6.000000 0,-1.000000-6.000000 0,1.000000-6.000000 0,-3.000000-4.000000 0,-2.000000 1.000000 0,-3.000000-1.000000 0,-3.000000 1.000000 0,-6.000000-3.000000 0,-5.000000-2.000000 0,-7.000000-3.000000 0,-5.000000-3.000000 0,-8.000000 1.000000 0,-5.000000 6.000000 0,-7.000000 7.000000 0,-5.000000 6.000000 0,-6.000000 6.000000 0,-3.000000 6.000000 0,-3.000000 7.000000 0,-2.000000 6.000000 0,-1.000000 9.000000 0,3.000000 13.000000 0,3.000000 12.000000 0,4.000000 13.000000 0,1.000000 7.000000 0,0.000000 4.000000 0,0.000000 3.000000 0,0.000000 3.000000 0,3.000000 1.000000 0,6.000000 1.000000 0,7.000000-1.000000 0,6.000000 1.000000 0,4.000000-3.000000 0,4.000000-2.000000 0,3.000000-3.000000 0,3.000000-3.000000 0,6.000000-6.000000 0,9.000000-5.000000 0,10.000000-7.000000 0,10.000000-5.000000 0,5.000000-8.000000 0,4.000000-5.000000 0,3.000000-7.000000 0,3.000000-5.000000 0,1.000000-11.000000 0,1.000000-11.000000 0,-1.000000-14.000000 0,1.000000-11.000000 0,-1.000000-9.000000 0,1.000000-3.000000 0,-1.000000-3.000000 0,1.000000-2.000000 0,-6.000000 0.000000 0,-8.000000 7.000000 0,-10.000000 6.000000 0,-9.000000 7.000000 0,-9.000000 2.000000 0,-5.000000 1.000000 0,-7.000000-1.000000 0,-5.000000 1.000000 0,-4.000000 12.000000 0,0.000000 25.000000 0,0.000000 25.000000 0,0.000000 25.000000 0,0.000000 10.000000 0,0.000000-2.000000 0,0.000000-3.000000 0,0.000000-3.000000 0,0.000000-20.000000 0,0.000000-33.000000 0,0.000000-35.000000 0,0.000000-34.000000 0,1.000000-13.000000 0,4.000000 9.000000 0,3.000000 10.000000 0,3.000000 10.000000 0,6.000000 8.000000 0,9.000000 10.000000 0,10.000000 10.000000 0,10.000000 9.000000 0,2.000000 6.000000 0,-3.000000 3.000000 0,-3.000000 3.000000 0,-2.000000 4.000000 0,-5.000000 4.000000-21,-2.000000 6.000000-39,-3.000000 7.000000-39,-3.000000 6.000000-41</inkml:trace>
</inkml:ink>
</file>

<file path=ppt/ink/ink671.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07:09:45"/>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42200.000000 13000.000000 1000,'114.000000'25.000000'0,"-22.000000"0.000000"0 ,-22.000000 0.000000 0,-21.000000 0.000000 0,-12.000000-2.000000 0,1.000000-3.000000 0,-1.000000-3.000000 0,1.000000-2.000000 0,-6.000000 6.000000 0,-8.000000 20.000000 0,-10.000000 18.000000 0,-9.000000 20.000000 0,-12.000000 8.000000 0,-11.000000 1.000000 0,-14.000000-1.000000 0,-11.000000 1.000000 0,-7.000000-3.000000 0,0.000000-2.000000 0,0.000000-3.000000 0,0.000000-3.000000 0,1.000000-9.000000 0,4.000000-11.000000 0,3.000000-14.000000 0,3.000000-11.000000 0,17.000000-18.000000 0,31.000000-22.000000 0,32.000000-22.000000 0,31.000000-21.000000 0,13.000000-7.000000 0,-2.000000 9.000000 0,-3.000000 10.000000 0,-3.000000 10.000000 0,-2.000000 5.000000 0,0.000000 4.000000 0,0.000000 3.000000 0,0.000000 3.000000 0,-5.000000 3.000000-21,-9.000000 3.000000-39,-10.000000 3.000000-39,-8.000000 4.000000-41</inkml:trace>
</inkml:ink>
</file>

<file path=ppt/ink/ink672.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07:09:53"/>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27500.000000 18350.000000 1000,'93.000000'-5.000000'0,"-11.000000"-9.000000"0 ,-14.000000-10.000000 0,-11.000000-8.000000 0,-11.000000-4.000000 0,-5.000000 3.000000 0,-7.000000 3.000000 0,-5.000000 4.000000 0,-4.000000-1.000000 0,0.000000-3.000000 0,0.000000-3.000000 0,0.000000-2.000000 0,-4.000000-3.000000 0,-5.000000 1.000000 0,-7.000000-1.000000 0,-5.000000 1.000000 0,-8.000000 1.000000 0,-5.000000 3.000000 0,-7.000000 3.000000 0,-5.000000 4.000000 0,-4.000000 7.000000 0,0.000000 13.000000 0,0.000000 12.000000 0,0.000000 13.000000 0,0.000000 6.000000 0,0.000000 0.000000 0,0.000000 0.000000 0,0.000000 0.000000 0,3.000000 1.000000 0,6.000000 4.000000 0,7.000000 3.000000 0,6.000000 3.000000 0,3.000000 1.000000 0,0.000000 1.000000 0,0.000000-1.000000 0,0.000000 1.000000 0,3.000000 1.000000 0,6.000000 3.000000 0,7.000000 3.000000 0,6.000000 4.000000 0,3.000000-3.000000 0,0.000000-5.000000 0,0.000000-7.000000 0,0.000000-5.000000 0,3.000000-6.000000 0,6.000000-3.000000 0,7.000000-3.000000 0,6.000000-2.000000 0,3.000000-9.000000 0,0.000000-12.000000 0,0.000000-13.000000 0,0.000000-12.000000 0,0.000000-10.000000 0,0.000000-6.000000 0,0.000000-6.000000 0,0.000000-6.000000 0,-2.000000-2.000000 0,-3.000000 3.000000 0,-3.000000 3.000000 0,-2.000000 4.000000 0,-5.000000 2.000000 0,-2.000000 4.000000 0,-3.000000 3.000000 0,-3.000000 3.000000 0,-4.000000-1.000000 0,-3.000000-2.000000 0,-3.000000-3.000000 0,-2.000000-3.000000 0,-5.000000 12.000000 0,-2.000000 28.000000 0,-3.000000 28.000000 0,-3.000000 29.000000 0,-1.000000 13.000000 0,4.000000 1.000000 0,3.000000-1.000000 0,3.000000 1.000000 0,1.000000-3.000000 0,1.000000-2.000000 0,-1.000000-3.000000 0,1.000000-3.000000 0,4.000000-7.000000 0,9.000000-9.000000 0,10.000000-10.000000 0,10.000000-8.000000 0,2.000000-11.000000 0,-3.000000-8.000000 0,-3.000000-10.000000 0,-2.000000-9.000000 0,-6.000000-10.000000 0,-6.000000-9.000000 0,-6.000000-10.000000 0,-6.000000-8.000000 0,-2.000000-4.000000 0,3.000000 3.000000 0,3.000000 3.000000 0,4.000000 4.000000 0,1.000000 4.000000 0,0.000000 6.000000 0,0.000000 7.000000 0,0.000000 6.000000 0</inkml:trace>
</inkml:ink>
</file>

<file path=ppt/ink/ink673.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07:09:53"/>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29900.000000 18050.000000 1000,'95.000000'-4.000000'0,"-9.000000"-5.000000"0 ,-10.000000-7.000000 0,-8.000000-5.000000 0,-12.000000-6.000000 0,-12.000000-3.000000 0,-13.000000-3.000000 0,-12.000000-2.000000 0,-7.000000-3.000000 0,1.000000 1.000000 0,-1.000000-1.000000 0,1.000000 1.000000 0,-6.000000-1.000000 0,-8.000000 1.000000 0,-10.000000-1.000000 0,-9.000000 1.000000 0,-10.000000 7.000000 0,-9.000000 16.000000 0,-10.000000 15.000000 0,-8.000000 17.000000 0,0.000000 10.000000 0,14.000000 6.000000 0,11.000000 7.000000 0,14.000000 6.000000 0,5.000000 3.000000 0,1.000000 0.000000 0,-1.000000 0.000000 0,1.000000 0.000000 0,1.000000 0.000000 0,3.000000 0.000000 0,3.000000 0.000000 0,4.000000 0.000000 0,5.000000 1.000000 0,10.000000 4.000000 0,10.000000 3.000000 0,9.000000 3.000000 0,4.000000-5.000000 0,1.000000-12.000000 0,-1.000000-13.000000 0,1.000000-12.000000 0,1.000000-10.000000 0,3.000000-6.000000 0,3.000000-6.000000 0,4.000000-6.000000 0,1.000000-9.000000 0,0.000000-8.000000 0,0.000000-10.000000 0,0.000000-9.000000 0,-2.000000-5.000000 0,-3.000000 0.000000 0,-3.000000 0.000000 0,-2.000000 0.000000 0,-5.000000 0.000000 0,-2.000000 0.000000 0,-3.000000 0.000000 0,-3.000000 0.000000 0,-4.000000 1.000000 0,-3.000000 4.000000 0,-3.000000 3.000000 0,-2.000000 3.000000 0,-5.000000 17.000000 0,-2.000000 31.000000 0,-3.000000 32.000000 0,-3.000000 31.000000 0,-4.000000 10.000000 0,-3.000000-8.000000 0,-3.000000-10.000000 0,-2.000000-9.000000 0,3.000000-18.000000 0,14.000000-24.000000 0,11.000000-26.000000 0,14.000000-24.000000 0,3.000000-13.000000 0,-2.000000 0.000000 0,-3.000000 0.000000 0,-3.000000 0.000000 0,-4.000000 1.000000 0,-3.000000 4.000000 0,-3.000000 3.000000 0,-2.000000 3.000000 0,0.000000 7.000000 0,7.000000 14.000000 0,6.000000 11.000000 0,7.000000 14.000000 0,0.000000 10.000000 0,-2.000000 9.000000 0,-3.000000 10.000000 0,-3.000000 10.000000 0,-4.000000 4.000000 0,-3.000000 0.000000 0,-3.000000 0.000000 0,-2.000000 0.000000 0,0.000000-4.000000 0,7.000000-5.000000 0,6.000000-7.000000 0,7.000000-5.000000 0</inkml:trace>
</inkml:ink>
</file>

<file path=ppt/ink/ink674.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07:09:54"/>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32400.000000 17900.000000 1000,'115.000000'-24.000000'0,"-18.000000"4.000000"0 ,-19.000000 3.000000 0,-18.000000 3.000000 0,-12.000000 3.000000 0,-3.000000 3.000000 0,-3.000000 3.000000 0,-2.000000 4.000000 0,-3.000000 4.000000-21,1.000000 6.000000-39,-1.000000 7.000000-39,1.000000 6.000000-41</inkml:trace>
</inkml:ink>
</file>

<file path=ppt/ink/ink675.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07:09:54"/>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32750.000000 17300.000000 1000,'23.000000'185.000000'0,"-3.000000"-27.000000"0 ,-3.000000-28.000000 0,-2.000000-28.000000 0,-5.000000-13.000000 0,-2.000000 3.000000 0,-3.000000 3.000000 0,-3.000000 4.000000 0,-1.000000-7.000000 0,4.000000-16.000000 0,3.000000-15.000000 0,3.000000-15.000000 0</inkml:trace>
</inkml:ink>
</file>

<file path=ppt/ink/ink676.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07:09:54"/>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33700.000000 17350.000000 1000,'25.000000'140.000000'0,"0.000000"-18.000000"0 ,0.000000-19.000000 0,0.000000-18.000000 0,-2.000000-9.000000 0,-3.000000 4.000000 0,-3.000000 3.000000 0,-2.000000 3.000000 0,-3.000000-1.000000 0,1.000000-2.000000 0,-1.000000-3.000000 0,1.000000-3.000000 0</inkml:trace>
</inkml:ink>
</file>

<file path=ppt/ink/ink677.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07:09:55"/>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35800.000000 18150.000000 1000,'6.000000'67.000000'0,"13.000000"-16.000000"0 ,12.000000-15.000000 0,13.000000-15.000000 0,16.000000-14.000000 0,23.000000-8.000000 0,22.000000-10.000000 0,22.000000-9.000000 0,19.000000-7.000000 0,20.000000-3.000000 0,18.000000-3.000000 0,20.000000-2.000000 0,6.000000 2.000000 0,-2.000000 9.000000 0,-3.000000 10.000000 0,-3.000000 10.000000 0,-9.000000 5.000000 0,-11.000000 4.000000 0,-14.000000 3.000000 0,-11.000000 3.000000 0,-14.000000 1.000000 0,-11.000000 1.000000 0,-14.000000-1.000000 0,-11.000000 1.000000 0,-17.000000 1.000000 0,-18.000000 3.000000 0,-19.000000 3.000000 0,-18.000000 4.000000 0</inkml:trace>
</inkml:ink>
</file>

<file path=ppt/ink/ink678.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07:09:55"/>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38750.000000 17600.000000 1000,'118.000000'51.000000'0,"-11.000000"4.000000"0 ,-14.000000 3.000000 0,-11.000000 3.000000 0,-11.000000 3.000000 0,-5.000000 3.000000 0,-7.000000 3.000000 0,-5.000000 4.000000 0,-9.000000-1.000000 0,-9.000000-3.000000 0,-10.000000-3.000000 0,-8.000000-2.000000 0,-12.000000-3.000000 0,-12.000000 1.000000 0,-13.000000-1.000000 0,-12.000000 1.000000 0,-7.000000-4.000000-21,1.000000-6.000000-39,-1.000000-6.000000-39,1.000000-6.000000-41</inkml:trace>
</inkml:ink>
</file>

<file path=ppt/ink/ink679.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07:09:55"/>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41500.000000 17800.000000 1000,'-72.000000'-82.000000'0,"6.000000"39.000000"0 ,7.000000 36.000000 0,6.000000 39.000000 0,-1.000000 27.000000 0,-5.000000 19.000000 0,-7.000000 19.000000 0,-5.000000 19.000000 0,-3.000000 9.000000 0,4.000000 0.000000 0,3.000000 0.000000 0,3.000000 0.000000 0,3.000000-4.000000 0,3.000000-5.000000 0,3.000000-7.000000 0,4.000000-5.000000 0</inkml:trace>
</inkml:ink>
</file>

<file path=ppt/ink/ink68.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03:45"/>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47800.000000 11400.000000 999,'96.000000'-44.000000'0,"-5.000000"13.000000"0 ,-7.000000 12.000000 0,-5.000000 13.000000 0,-8.000000 9.000000 0,-5.000000 6.000000 0,-7.000000 7.000000 0,-5.000000 6.000000 0,-3.000000 4.000000 0,4.000000 4.000000 0,3.000000 3.000000 0,3.000000 3.000000 0,-4.000000 3.000000-19,-8.000000 3.000000-41,-10.000000 3.000000-41,-9.000000 4.000000-38</inkml:trace>
</inkml:ink>
</file>

<file path=ppt/ink/ink680.xml><?xml version="1.0" encoding="utf-8"?>
<inkml:ink xmlns:inkml="http://www.w3.org/2003/InkML">
  <annotation type="ScanImages2ExtractSignatures">1</annotation>
  <annotation type="ScanImagesWidth">10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07:09:56"/>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41100.000000 17800.000000 1000,'71.000000'-65.000000'0,"-5.000000"23.000000"0 ,-7.000000 22.000000 0,-5.000000 22.000000 0,-4.000000 15.000000 0,0.000000 9.000000 0,0.000000 10.000000 0,0.000000 10.000000 0,1.000000 4.000000 0,4.000000 0.000000 0,3.000000 0.000000 0,3.000000 0.000000 0,-1.000000-7.000000 0,-2.000000-11.000000 0,-3.000000-14.000000 0,-3.000000-11.000000 0</inkml:trace>
</inkml:ink>
</file>

<file path=ppt/ink/ink681.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07:09:56"/>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41450.000000 18300.000000 1000,'-63.000000'68.000000'0,"26.000000"-11.000000"0 ,24.000000-14.000000 0,26.000000-11.000000 0,16.000000-14.000000 0,10.000000-11.000000 0,10.000000-14.000000 0,9.000000-11.000000 0,4.000000-7.000000 0,1.000000 0.000000 0,-1.000000 0.000000 0,1.000000 0.000000 0</inkml:trace>
</inkml:ink>
</file>

<file path=ppt/ink/ink682.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07:09:56"/>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41100.000000 19150.000000 1000,'76.000000'-52.000000'0,"4.000000"-3.000000"0 ,3.000000-3.000000 0,3.000000-2.000000 0,-2.000000 0.000000 0,-6.000000 7.000000 0,-6.000000 6.000000 0,-6.000000 7.000000 0,-7.000000 4.000000 0,-6.000000 3.000000 0,-6.000000 3.000000 0,-6.000000 4.000000 0,-16.000000 5.000000 0,-25.000000 10.000000 0,-25.000000 10.000000 0,-25.000000 9.000000 0,-10.000000 2.000000 0,7.000000-2.000000 0,6.000000-3.000000 0,7.000000-3.000000 0,5.000000-7.000000 0,7.000000-9.000000 0,6.000000-10.000000 0,7.000000-8.000000 0,5.000000 7.000000 0,7.000000 25.000000 0,6.000000 25.000000 0,7.000000 25.000000 0,4.000000 15.000000 0,3.000000 7.000000 0,3.000000 6.000000 0,4.000000 7.000000 0,2.000000 2.000000 0,4.000000 1.000000 0,3.000000-1.000000 0,3.000000 1.000000 0,1.000000-9.000000 0,1.000000-15.000000 0,-1.000000-15.000000 0,1.000000-16.000000 0,-1.000000-19.000000 0,1.000000-22.000000 0,-1.000000-22.000000 0,1.000000-21.000000 0,-3.000000-15.000000 0,-2.000000-6.000000 0,-3.000000-6.000000 0,-3.000000-6.000000 0,-4.000000 2.000000-21,-3.000000 14.000000-39,-3.000000 11.000000-39,-2.000000 14.000000-41</inkml:trace>
</inkml:ink>
</file>

<file path=ppt/ink/ink683.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07:09:57"/>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42350.000000 18000.000000 1000,'100.000000'-27.000000'0,"0.000000"-3.000000"0 ,0.000000-3.000000 0,0.000000-2.000000 0,3.000000-3.000000 0,6.000000 1.000000 0,7.000000-1.000000 0,6.000000 1.000000 0,-2.000000 1.000000 0,-9.000000 3.000000 0,-10.000000 3.000000 0,-8.000000 4.000000 0,-8.000000 2.000000 0,-2.000000 4.000000 0,-3.000000 3.000000 0,-3.000000 3.000000 0,-20.000000 15.000000 0,-33.000000 29.000000 0,-35.000000 28.000000 0,-34.000000 28.000000 0,-23.000000 10.000000 0,-8.000000-5.000000 0,-10.000000-7.000000 0,-9.000000-5.000000 0,-1.000000-6.000000 0,10.000000-3.000000 0,10.000000-3.000000 0,9.000000-2.000000 0,20.000000-22.000000 0,31.000000-36.000000 0,32.000000-39.000000 0,31.000000-36.000000 0,15.000000-17.000000 0,1.000000 7.000000 0,-1.000000 6.000000 0,1.000000 7.000000 0,-15.000000 19.000000 0,-28.000000 35.000000 0,-28.000000 35.000000 0,-27.000000 34.000000 0,-17.000000 12.000000 0,-3.000000-9.000000 0,-3.000000-10.000000 0,-2.000000-8.000000 0,0.000000-11.000000 0,7.000000-8.000000 0,6.000000-10.000000 0,7.000000-9.000000 0,4.000000-10.000000 0,3.000000-9.000000 0,3.000000-10.000000 0,4.000000-8.000000 0,4.000000 10.000000 0,6.000000 31.000000 0,7.000000 32.000000 0,6.000000 31.000000 0,3.000000 15.000000 0,0.000000 1.000000 0,0.000000-1.000000 0,0.000000 1.000000 0,-2.000000 12.000000 0,-3.000000 25.000000 0,-3.000000 25.000000 0,-2.000000 25.000000 0,-3.000000 1.000000 0,1.000000-21.000000 0,-1.000000-22.000000 0,1.000000-22.000000 0</inkml:trace>
</inkml:ink>
</file>

<file path=ppt/ink/ink684.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07:09:57"/>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43350.000000 18700.000000 1000,'76.000000'-68.000000'0,"4.000000"17.000000"0 ,3.000000 15.000000 0,3.000000 16.000000 0,3.000000 9.000000 0,3.000000 3.000000 0,3.000000 3.000000 0,4.000000 4.000000 0,1.000000 2.000000 0,0.000000 4.000000 0,0.000000 3.000000 0,0.000000 3.000000 0,-5.000000 4.000000 0,-9.000000 7.000000 0,-10.000000 6.000000 0,-8.000000 7.000000 0,-9.000000 4.000000 0,-6.000000 3.000000 0,-6.000000 3.000000 0,-6.000000 4.000000 0,-10.000000 7.000000 0,-12.000000 13.000000 0,-13.000000 12.000000 0,-12.000000 13.000000 0,-10.000000 1.000000 0,-6.000000-9.000000 0,-6.000000-10.000000 0,-6.000000-8.000000 0,-9.000000-8.000000 0,-8.000000-2.000000 0,-10.000000-3.000000 0,-9.000000-3.000000 0,-2.000000-9.000000-21,6.000000-11.000000-39,7.000000-14.000000-39,6.000000-11.000000-41</inkml:trace>
</inkml:ink>
</file>

<file path=ppt/ink/ink685.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07:09:57"/>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43600.000000 19000.000000 1000,'46.000000'134.000000'0,"-5.000000"-31.000000"0 ,-7.000000-31.000000 0,-5.000000-31.000000 0,-4.000000-26.000000 0,0.000000-18.000000 0,0.000000-19.000000 0,0.000000-18.000000 0,3.000000-9.000000 0,6.000000 4.000000 0,7.000000 3.000000 0,6.000000 3.000000 0,4.000000 4.000000 0,4.000000 7.000000 0,3.000000 6.000000 0,3.000000 7.000000 0,-1.000000 4.000000 0,-2.000000 3.000000 0,-3.000000 3.000000 0,-3.000000 4.000000 0,-10.000000 11.000000 0,-16.000000 23.000000 0,-15.000000 22.000000 0,-15.000000 22.000000 0,-17.000000 5.000000 0,-15.000000-8.000000 0,-15.000000-10.000000 0,-16.000000-9.000000 0,-4.000000-9.000000 0,10.000000-5.000000 0,10.000000-7.000000 0,9.000000-5.000000 0</inkml:trace>
</inkml:ink>
</file>

<file path=ppt/ink/ink686.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07:09:58"/>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45600.000000 17300.000000 1000,'68.000000'112.000000'0,"-11.000000"-24.000000"0 ,-14.000000-26.000000 0,-11.000000-24.000000 0</inkml:trace>
</inkml:ink>
</file>

<file path=ppt/ink/ink687.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07:09:58"/>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45400.000000 18050.000000 1000,'123.000000'-27.000000'0,"-3.000000"-3.000000"0 ,-3.000000-3.000000 0,-2.000000-2.000000 0,-6.000000-3.000000 0,-6.000000 1.000000 0,-6.000000-1.000000 0,-6.000000 1.000000 0,-10.000000 1.000000 0,-12.000000 3.000000 0,-13.000000 3.000000 0,-12.000000 4.000000 0,-15.000000 7.000000-21,-15.000000 13.000000-39,-15.000000 12.000000-39,-16.000000 13.000000-41</inkml:trace>
</inkml:ink>
</file>

<file path=ppt/ink/ink688.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07:09:58"/>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45950.000000 17950.000000 1000,'1.000000'95.000000'0,"4.000000"-9.000000"0 ,3.000000-10.000000 0,3.000000-8.000000 0,1.000000-6.000000 0,1.000000 1.000000 0,-1.000000-1.000000 0,1.000000 1.000000 0,-3.000000-4.000000 0,-2.000000-6.000000 0,-3.000000-6.000000 0,-3.000000-6.000000 0,-2.000000-13.000000-21,0.000000-19.000000-39,0.000000-18.000000-39,0.000000-19.000000-41</inkml:trace>
</inkml:ink>
</file>

<file path=ppt/ink/ink689.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07:09:58"/>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46300.000000 17750.000000 1000,'1.000000'162.000000'0,"4.000000"-24.000000"0 ,3.000000-26.000000 0,3.000000-24.000000 0,3.000000-17.000000 0,3.000000-5.000000 0,3.000000-7.000000 0,4.000000-5.000000 0,-7.000000-9.000000 0,-16.000000-9.000000 0,-15.000000-10.000000 0,-15.000000-8.000000 0</inkml:trace>
</inkml:ink>
</file>

<file path=ppt/ink/ink69.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03:45"/>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48050.000000 11950.000000 999,'-13.000000'89.000000'0,"26.000000"-22.000000"0 ,24.000000-22.000000 0,26.000000-21.000000 0</inkml:trace>
</inkml:ink>
</file>

<file path=ppt/ink/ink690.xml><?xml version="1.0" encoding="utf-8"?>
<inkml:ink xmlns:inkml="http://www.w3.org/2003/InkML">
  <annotation type="ScanImages2ExtractSignatures">1</annotation>
  <annotation type="ScanImagesWidth">3473457</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07:09:59"/>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45550.000000 18650.000000 1000,'145.000000'-71.000000'0,"-9.000000"10.000000"0 ,-10.000000 10.000000 0,-8.000000 9.000000 0,-11.000000 7.000000 0,-8.000000 7.000000 0,-10.000000 6.000000 0,-9.000000 7.000000 0,-18.000000 15.000000 0,-24.000000 25.000000 0,-26.000000 25.000000 0,-24.000000 25.000000 0,-18.000000 7.000000 0,-9.000000-8.000000 0,-10.000000-10.000000 0,-8.000000-9.000000 0,-3.000000-7.000000 0,7.000000-3.000000 0,6.000000-3.000000 0,7.000000-2.000000 0,5.000000-1.000000 0,7.000000 3.000000 0,6.000000 3.000000 0,7.000000 4.000000 0,11.000000-9.000000 0,20.000000-18.000000 0,18.000000-19.000000 0,20.000000-18.000000 0,10.000000-14.000000 0,3.000000-5.000000 0,3.000000-7.000000 0,4.000000-5.000000 0,-1.000000 0.000000 0,-3.000000 10.000000 0,-3.000000 10.000000 0,-2.000000 9.000000 0,-11.000000 18.000000 0,-15.000000 29.000000 0,-15.000000 28.000000 0,-16.000000 28.000000 0,-15.000000 10.000000 0,-11.000000-5.000000 0,-14.000000-7.000000 0,-11.000000-5.000000 0,-11.000000-8.000000 0,-5.000000-5.000000 0,-7.000000-7.000000 0,-5.000000-5.000000 0,-3.000000-9.000000 0,4.000000-9.000000 0,3.000000-10.000000 0,3.000000-8.000000 0,4.000000-8.000000 0,7.000000-2.000000 0,6.000000-3.000000 0,7.000000-3.000000 0,7.000000-9.000000 0,9.000000-11.000000 0,10.000000-14.000000 0,10.000000-11.000000 0,10.000000-3.000000 0,13.000000 10.000000 0,12.000000 10.000000 0,13.000000 9.000000 0,9.000000 4.000000 0,6.000000 1.000000 0,7.000000-1.000000 0,6.000000 1.000000 0,3.000000 1.000000 0,0.000000 3.000000 0,0.000000 3.000000 0,0.000000 4.000000 0,1.000000 1.000000 0,4.000000 0.000000 0,3.000000 0.000000 0,3.000000 0.000000 0,-2.000000 0.000000 0,-6.000000 0.000000 0,-6.000000 0.000000 0,-6.000000 0.000000 0</inkml:trace>
</inkml:ink>
</file>

<file path=ppt/ink/ink691.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07:09:59"/>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47350.000000 17800.000000 1000,'6.000000'-125.000000'0,"13.000000"50.000000"0 ,12.000000 50.000000 0,13.000000 50.000000 0,2.000000 23.000000 0,-5.000000-3.000000 0,-7.000000-3.000000 0,-5.000000-2.000000 0,-9.000000-14.000000 0,-9.000000-21.000000 0,-10.000000-22.000000 0,-8.000000-22.000000 0</inkml:trace>
</inkml:ink>
</file>

<file path=ppt/ink/ink692.xml><?xml version="1.0" encoding="utf-8"?>
<inkml:ink xmlns:inkml="http://www.w3.org/2003/InkML">
  <annotation type="ScanImages2ExtractSignatures">1</annotation>
  <annotation type="ScanImagesWidth">3145774</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07:10:00"/>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47500.000000 17150.000000 1000,'25.000000'-116.000000'0,"0.000000"19.000000"0 ,0.000000 19.000000 0,0.000000 19.000000 0,4.000000 13.000000 0,10.000000 10.000000 0,10.000000 10.000000 0,9.000000 9.000000 0,6.000000 6.000000 0,3.000000 3.000000 0,3.000000 3.000000 0,4.000000 4.000000 0,1.000000 2.000000 0,0.000000 4.000000 0,0.000000 3.000000 0,0.000000 3.000000 0,-5.000000 3.000000 0,-9.000000 3.000000 0,-10.000000 3.000000 0,-8.000000 4.000000 0,-12.000000 8.000000 0,-12.000000 17.000000 0,-13.000000 15.000000 0,-12.000000 16.000000 0,-12.000000 4.000000 0,-8.000000-6.000000 0,-10.000000-6.000000 0,-9.000000-6.000000 0,-9.000000-7.000000 0,-5.000000-6.000000 0,-7.000000-6.000000 0,-5.000000-6.000000 0,-1.000000-9.000000 0,6.000000-8.000000 0,7.000000-10.000000 0,6.000000-9.000000 0,4.000000-5.000000 0,4.000000 0.000000 0,3.000000 0.000000 0,3.000000 0.000000 0,7.000000-5.000000 0,14.000000-9.000000 0,11.000000-10.000000 0,14.000000-8.000000 0,10.000000-1.000000 0,9.000000 9.000000 0,10.000000 10.000000 0,10.000000 10.000000 0,4.000000 4.000000 0,0.000000 0.000000 0,0.000000 0.000000 0,0.000000 0.000000 0,-5.000000 6.000000 0,-9.000000 13.000000 0,-10.000000 12.000000 0,-8.000000 13.000000 0,-15.000000 7.000000 0,-19.000000 4.000000 0,-18.000000 3.000000 0,-19.000000 3.000000 0,-13.000000 1.000000 0,-6.000000 1.000000 0,-6.000000-1.000000 0,-6.000000 1.000000 0,-4.000000-1.000000 0,1.000000 1.000000 0,-1.000000-1.000000 0,1.000000 1.000000 0,4.000000-3.000000 0,9.000000-2.000000 0,10.000000-3.000000 0,10.000000-3.000000 0,19.000000-15.000000 0,32.000000-24.000000 0,31.000000-26.000000 0,32.000000-24.000000 0,22.000000-18.000000 0,17.000000-9.000000 0,15.000000-10.000000 0,16.000000-8.000000 0,7.000000-1.000000 0,1.000000 9.000000 0,-1.000000 10.000000 0,1.000000 10.000000 0,-6.000000 5.000000 0,-8.000000 4.000000 0,-10.000000 3.000000 0,-9.000000 3.000000 0,-12.000000 6.000000 0,-11.000000 9.000000 0,-14.000000 10.000000 0,-11.000000 10.000000 0,-18.000000 7.000000 0,-22.000000 6.000000 0,-22.000000 7.000000 0,-21.000000 6.000000 0,-17.000000 4.000000 0,-8.000000 4.000000 0,-10.000000 3.000000 0,-9.000000 3.000000 0,-4.000000 1.000000 0,4.000000 1.000000 0,3.000000-1.000000 0,3.000000 1.000000 0,1.000000-1.000000 0,1.000000 1.000000 0,-1.000000-1.000000 0,1.000000 1.000000 0,2.000000-3.000000 0,7.000000-2.000000 0,6.000000-3.000000 0,7.000000-3.000000 0,5.000000-1.000000 0,7.000000 4.000000 0,6.000000 3.000000 0,7.000000 3.000000 0,4.000000 4.000000 0,3.000000 7.000000 0,3.000000 6.000000 0,4.000000 7.000000 0,4.000000-3.000000 0,6.000000-8.000000 0,7.000000-10.000000 0,6.000000-9.000000 0,3.000000-13.000000 0,0.000000-16.000000 0,0.000000-15.000000 0,0.000000-15.000000 0,3.000000-11.000000 0,6.000000-2.000000 0,7.000000-3.000000 0,6.000000-3.000000 0,4.000000-4.000000 0,4.000000-3.000000 0,3.000000-3.000000 0,3.000000-2.000000 0,-1.000000 3.000000 0,-2.000000 14.000000 0,-3.000000 11.000000 0,-3.000000 14.000000 0,-6.000000 10.000000 0,-5.000000 9.000000 0,-7.000000 10.000000 0,-5.000000 10.000000 0,-9.000000 10.000000 0,-9.000000 13.000000 0,-10.000000 12.000000 0,-8.000000 13.000000 0,-12.000000 2.000000 0,-12.000000-5.000000 0,-13.000000-7.000000 0,-12.000000-5.000000 0,-5.000000-8.000000 0,3.000000-5.000000 0,3.000000-7.000000 0,4.000000-5.000000 0,1.000000-8.000000 0,0.000000-5.000000 0,0.000000-7.000000 0,0.000000-5.000000 0,4.000000-9.000000 0,10.000000-9.000000 0,10.000000-10.000000 0,9.000000-8.000000 0,10.000000-4.000000 0,14.000000 3.000000 0,11.000000 3.000000 0,14.000000 4.000000 0,5.000000 2.000000 0,1.000000 4.000000 0,-1.000000 3.000000 0,1.000000 3.000000 0,-1.000000 3.000000 0,1.000000 3.000000 0,-1.000000 3.000000 0,1.000000 4.000000 0,-4.000000 5.000000 0,-6.000000 10.000000 0,-6.000000 10.000000 0,-6.000000 9.000000 0,-6.000000 4.000000 0,-2.000000 1.000000 0,-3.000000-1.000000 0,-3.000000 1.000000 0,-6.000000 2.000000 0,-5.000000 7.000000 0,-7.000000 6.000000 0,-5.000000 7.000000 0,-6.000000-1.000000 0,-3.000000-6.000000 0,-3.000000-6.000000 0,-2.000000-6.000000 0,-3.000000-9.000000 0,1.000000-8.000000 0,-1.000000-10.000000 0,1.000000-9.000000 0,13.000000-10.000000 0,29.000000-9.000000 0,28.000000-10.000000 0,28.000000-8.000000 0,12.000000-6.000000 0,-3.000000 1.000000 0,-3.000000-1.000000 0,-2.000000 1.000000 0,-6.000000 4.000000 0,-6.000000 9.000000 0,-6.000000 10.000000 0,-6.000000 10.000000 0,-9.000000 10.000000 0,-8.000000 13.000000 0,-10.000000 12.000000 0,-9.000000 13.000000 0,-9.000000 7.000000 0,-5.000000 4.000000 0,-7.000000 3.000000 0,-5.000000 3.000000 0,-11.000000 6.000000 0,-11.000000 9.000000 0,-14.000000 10.000000 0,-11.000000 10.000000 0,-3.000000-4.000000 0,10.000000-16.000000 0,10.000000-15.000000 0,9.000000-15.000000 0,13.000000-14.000000 0,20.000000-8.000000 0,18.000000-10.000000 0,20.000000-9.000000 0,13.000000-13.000000 0,9.000000-16.000000 0,10.000000-15.000000 0,10.000000-15.000000 0,2.000000-7.000000 0,-3.000000 3.000000 0,-3.000000 3.000000 0,-2.000000 4.000000 0,-6.000000 2.000000-21,-6.000000 4.000000-39,-6.000000 3.000000-39,-6.000000 3.000000-41</inkml:trace>
</inkml:ink>
</file>

<file path=ppt/ink/ink693.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07:10:00"/>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49750.000000 18050.000000 1000,'-55.000000'-68.000000'0,"41.000000"17.000000"0 ,40.000000 15.000000 0,42.000000 16.000000 0,19.000000 9.000000 0,1.000000 3.000000 0,-1.000000 3.000000 0,1.000000 4.000000 0,-6.000000 1.000000 0,-8.000000 0.000000 0,-10.000000 0.000000 0,-9.000000 0.000000 0,-10.000000 9.000000 0,-9.000000 19.000000 0,-10.000000 19.000000 0,-8.000000 19.000000 0,-15.000000 12.000000 0,-19.000000 6.000000 0,-18.000000 7.000000 0,-19.000000 6.000000 0,-15.000000 7.000000 0,-8.000000 10.000000 0,-10.000000 10.000000 0,-9.000000 9.000000 0,-1.000000-1.000000 0,10.000000-8.000000 0,10.000000-10.000000 0,9.000000-9.000000 0,10.000000-13.000000 0,14.000000-16.000000 0,11.000000-15.000000 0,14.000000-15.000000 0,7.000000-18.000000 0,3.000000-19.000000 0,3.000000-18.000000 0,4.000000-19.000000 0,4.000000-12.000000-21,6.000000-2.000000-39,7.000000-3.000000-39,6.000000-3.000000-41</inkml:trace>
</inkml:ink>
</file>

<file path=ppt/ink/ink694.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07:10:01"/>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50300.000000 18450.000000 1000,'25.000000'167.000000'0,"0.000000"-16.000000"0 ,0.000000-15.000000 0,0.000000-15.000000 0,-2.000000-14.000000 0,-3.000000-8.000000 0,-3.000000-10.000000 0,-2.000000-9.000000 0,-3.000000-10.000000 0,1.000000-9.000000 0,-1.000000-10.000000 0,1.000000-8.000000 0,-6.000000-23.000000 0,-8.000000-34.000000 0,-10.000000-35.000000 0,-9.000000-33.000000 0,-4.000000-11.000000-21,4.000000 17.000000-39,3.000000 15.000000-39,3.000000 16.000000-41</inkml:trace>
</inkml:ink>
</file>

<file path=ppt/ink/ink695.xml><?xml version="1.0" encoding="utf-8"?>
<inkml:ink xmlns:inkml="http://www.w3.org/2003/InkML">
  <annotation type="ScanImages2ExtractSignatures">1</annotation>
  <annotation type="ScanImagesWidth">3145776</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07:10:01"/>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50450.000000 18350.000000 1000,'162.000000'46.000000'0,"-24.000000"-5.000000"0 ,-26.000000-7.000000 0,-24.000000-5.000000 0,-17.000000-4.000000 0,-5.000000 0.000000 0,-7.000000 0.000000 0,-5.000000 0.000000 0</inkml:trace>
</inkml:ink>
</file>

<file path=ppt/ink/ink696.xml><?xml version="1.0" encoding="utf-8"?>
<inkml:ink xmlns:inkml="http://www.w3.org/2003/InkML">
  <annotation type="ScanImages2ExtractSignatures">1</annotation>
  <annotation type="ScanImagesWidth">3145776</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07:10:01"/>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51400.000000 17850.000000 1000,'148.000000'-69.000000'0,"-3.000000"13.000000"0 ,-3.000000 12.000000 0,-2.000000 13.000000 0,-8.000000 7.000000 0,-8.000000 4.000000 0,-10.000000 3.000000 0,-9.000000 3.000000 0,-13.000000 1.000000 0,-16.000000 1.000000 0,-15.000000-1.000000 0,-15.000000 1.000000 0,-21.000000 7.000000 0,-25.000000 16.000000 0,-25.000000 15.000000 0,-25.000000 17.000000 0,-10.000000 2.000000 0,7.000000-9.000000 0,6.000000-10.000000 0,7.000000-8.000000 0</inkml:trace>
</inkml:ink>
</file>

<file path=ppt/ink/ink697.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07:10:01"/>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51700.000000 17400.000000 1000,'3.000000'76.000000'0,"6.000000"4.000000"0 ,7.000000 3.000000 0,6.000000 3.000000 0,3.000000 3.000000 0,0.000000 3.000000 0,0.000000 3.000000 0,0.000000 4.000000 0,0.000000-6.000000 0,0.000000-11.000000 0,0.000000-14.000000 0,0.000000-11.000000 0</inkml:trace>
</inkml:ink>
</file>

<file path=ppt/ink/ink698.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07:10:02"/>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52050.000000 17200.000000 1000,'70.000000'9.000000'0,"-9.000000"19.000000"0 ,-10.000000 19.000000 0,-8.000000 19.000000 0,-9.000000 9.000000 0,-6.000000 0.000000 0,-6.000000 0.000000 0,-6.000000 0.000000 0,-9.000000 0.000000 0,-8.000000 0.000000 0,-10.000000 0.000000 0,-9.000000 0.000000 0,-13.000000 1.000000 0,-16.000000 4.000000 0,-15.000000 3.000000 0,-15.000000 3.000000 0,-9.000000 4.000000 0,1.000000 7.000000 0,-1.000000 6.000000 0,1.000000 7.000000 0,2.000000-1.000000 0,7.000000-6.000000 0,6.000000-6.000000 0,7.000000-6.000000 0,7.000000-12.000000 0,9.000000-15.000000 0,10.000000-15.000000 0,10.000000-16.000000 0,21.000000-26.000000 0,34.000000-33.000000 0,35.000000-35.000000 0,35.000000-34.000000 0,14.000000-15.000000 0,-2.000000 7.000000 0,-3.000000 6.000000 0,-3.000000 7.000000 0,-6.000000 10.000000 0,-5.000000 16.000000 0,-7.000000 15.000000 0,-5.000000 17.000000 0,-14.000000 21.000000 0,-18.000000 28.000000 0,-19.000000 28.000000 0,-18.000000 29.000000 0,-18.000000 16.000000 0,-16.000000 7.000000 0,-15.000000 6.000000 0,-15.000000 7.000000 0,-9.000000 4.000000 0,1.000000 3.000000 0,-1.000000 3.000000 0,1.000000 4.000000 0,2.000000-7.000000 0,7.000000-16.000000 0,6.000000-15.000000 0,7.000000-15.000000 0,7.000000-23.000000-21,9.000000-28.000000-39,10.000000-28.000000-39,10.000000-27.000000-41</inkml:trace>
</inkml:ink>
</file>

<file path=ppt/ink/ink699.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07:10:02"/>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52800.000000 18700.000000 1000,'46.000000'117.000000'0,"-5.000000"-16.000000"0 ,-7.000000-15.000000 0,-5.000000-15.000000 0,-3.000000-14.000000 0,4.000000-8.000000 0,3.000000-10.000000 0,3.000000-9.000000 0</inkml:trace>
</inkml:ink>
</file>

<file path=ppt/ink/ink7.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01:54"/>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19000.000000 39050.000000 999,'-44.000000'-80.000000'0,"13.000000"41.000000"0 ,12.000000 40.000000 0,13.000000 42.000000 0,7.000000 19.000000 0,4.000000 1.000000 0,3.000000-1.000000 0,3.000000 1.000000 0,-1.000000 1.000000 0,-2.000000 3.000000 0,-3.000000 3.000000 0,-3.000000 4.000000 0,-1.000000 1.000000 0,4.000000 0.000000 0,3.000000 0.000000 0,3.000000 0.000000 0,-1.000000 1.000000 0,-2.000000 4.000000 0,-3.000000 3.000000 0,-3.000000 3.000000 0,-2.000000-4.000000 0,0.000000-8.000000 0,0.000000-10.000000 0,0.000000-9.000000 0,0.000000-2.000000 0,0.000000 6.000000 0,0.000000 7.000000 0,0.000000 6.000000 0,1.000000 1.000000 0,4.000000-3.000000 0,3.000000-3.000000 0,3.000000-2.000000 0,-1.000000-5.000000 0,-2.000000-2.000000 0,-3.000000-3.000000 0,-3.000000-3.000000 0,-2.000000-2.000000 0,0.000000 0.000000 0,0.000000 0.000000 0,0.000000 0.000000 0,0.000000 1.000000 0,0.000000 4.000000 0,0.000000 3.000000 0,0.000000 3.000000 0,0.000000 3.000000 0,0.000000 3.000000 0,0.000000 3.000000 0,0.000000 4.000000 0,0.000000 1.000000 0,0.000000 0.000000 0,0.000000 0.000000 0,0.000000 0.000000 0,0.000000 1.000000 0,0.000000 4.000000 0,0.000000 3.000000 0,0.000000 3.000000 0,0.000000-2.000000 0,0.000000-6.000000 0,0.000000-6.000000 0,0.000000-6.000000 0,0.000000-2.000000 0,0.000000 3.000000 0,0.000000 3.000000 0,0.000000 4.000000 0,0.000000-1.000000 0,0.000000-3.000000 0,0.000000-3.000000 0,0.000000-2.000000 0,0.000000-3.000000 0,0.000000 1.000000 0,0.000000-1.000000 0,0.000000 1.000000 0,0.000000-1.000000 0,0.000000 1.000000 0,0.000000-1.000000 0,0.000000 1.000000 0,0.000000-15.000000 0,0.000000-28.000000 0,0.000000-28.000000 0,0.000000-27.000000 0</inkml:trace>
</inkml:ink>
</file>

<file path=ppt/ink/ink70.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03:46"/>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47850.000000 12700.000000 999,'203.000000'20.000000'0,"-44.000000"-9.000000"0 ,-43.000000-10.000000 0,-44.000000-8.000000 0,-32.000000 3.000000 0,-18.000000 20.000000 0,-19.000000 18.000000 0,-18.000000 20.000000 0,-20.000000 13.000000 0,-18.000000 9.000000 0,-19.000000 10.000000 0,-18.000000 10.000000 0,-10.000000 2.000000 0,0.000000-3.000000 0,0.000000-3.000000 0,0.000000-2.000000 0,6.000000-6.000000 0,13.000000-6.000000 0,12.000000-6.000000 0,13.000000-6.000000 0,16.000000-7.000000 0,23.000000-6.000000 0,22.000000-6.000000 0,22.000000-6.000000 0,21.000000-10.000000 0,22.000000-12.000000 0,22.000000-13.000000 0,23.000000-12.000000 0,13.000000-12.000000 0,6.000000-8.000000 0,7.000000-10.000000 0,6.000000-9.000000 0,-7.000000-1.000000 0,-18.000000 10.000000 0,-19.000000 10.000000 0,-18.000000 9.000000 0</inkml:trace>
</inkml:ink>
</file>

<file path=ppt/ink/ink700.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07:10:02"/>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53500.000000 16500.000000 1000,'92.000000'-43.000000'0,"-16.000000"17.000000"0 ,-15.000000 15.000000 0,-15.000000 16.000000 0</inkml:trace>
</inkml:ink>
</file>

<file path=ppt/ink/ink701.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07:10:02"/>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53600.000000 17350.000000 1000,'184.000000'-160.000000'0,"-31.000000"32.000000"0 ,-31.000000 31.000000 0,-31.000000 32.000000 0,-21.000000 19.000000 0,-9.000000 10.000000 0,-10.000000 10.000000 0,-8.000000 9.000000 0,-12.000000 17.000000 0,-12.000000 25.000000 0,-13.000000 25.000000 0,-12.000000 25.000000 0,-10.000000 6.000000-21,-6.000000-12.000000-39,-6.000000-13.000000-39,-6.000000-12.000000-41</inkml:trace>
</inkml:ink>
</file>

<file path=ppt/ink/ink702.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07:10:03"/>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53950.000000 17850.000000 1000,'70.000000'-46.000000'0,"-9.000000"10.000000"0 ,-10.000000 10.000000 0,-8.000000 9.000000 0,-6.000000 7.000000 0,1.000000 7.000000 0,-1.000000 6.000000 0,1.000000 7.000000 0,-7.000000 5.000000 0,-12.000000 7.000000 0,-13.000000 6.000000 0,-12.000000 7.000000 0,-10.000000 0.000000 0,-6.000000-2.000000 0,-6.000000-3.000000 0,-6.000000-3.000000 0,-2.000000-1.000000 0,3.000000 4.000000 0,3.000000 3.000000 0,4.000000 3.000000 0,2.000000 1.000000 0,4.000000 1.000000 0,3.000000-1.000000 0,3.000000 1.000000 0,7.000000-6.000000 0,14.000000-8.000000 0,11.000000-10.000000 0,14.000000-9.000000 0,5.000000-7.000000 0,1.000000-3.000000 0,-1.000000-3.000000 0,1.000000-2.000000 0,1.000000-3.000000 0,3.000000 1.000000 0,3.000000-1.000000 0,4.000000 1.000000 0,-1.000000 4.000000 0,-3.000000 9.000000 0,-3.000000 10.000000 0,-2.000000 10.000000 0,-8.000000 11.000000 0,-8.000000 17.000000 0,-10.000000 15.000000 0,-9.000000 16.000000 0,-5.000000 5.000000 0,0.000000-2.000000 0,0.000000-3.000000 0,0.000000-3.000000 0,1.000000-6.000000 0,4.000000-5.000000 0,3.000000-7.000000 0,3.000000-5.000000 0,1.000000-6.000000 0,1.000000-3.000000 0,-1.000000-3.000000 0,1.000000-2.000000 0,-13.000000-6.000000 0,-25.000000-6.000000 0,-25.000000-6.000000 0,-25.000000-6.000000 0,-10.000000-6.000000 0,7.000000-2.000000 0,6.000000-3.000000 0,7.000000-3.000000 0,5.000000-2.000000 0,7.000000 0.000000 0,6.000000 0.000000 0,7.000000 0.000000 0,10.000000-11.000000 0,16.000000-22.000000 0,15.000000-22.000000 0,17.000000-21.000000 0,14.000000-9.000000 0,17.000000 7.000000 0,15.000000 6.000000 0,16.000000 7.000000 0,9.000000-1.000000 0,3.000000-6.000000 0,3.000000-6.000000 0,4.000000-6.000000 0,1.000000 1.000000 0,0.000000 9.000000 0,0.000000 10.000000 0,0.000000 10.000000 0,-7.000000 10.000000 0,-11.000000 13.000000 0,-14.000000 12.000000 0,-11.000000 13.000000 0</inkml:trace>
</inkml:ink>
</file>

<file path=ppt/ink/ink703.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07:10:03"/>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56550.000000 17550.000000 1000,'143.000000'6.000000'0,"-11.000000"13.000000"0 ,-14.000000 12.000000 0,-11.000000 13.000000 0,-6.000000 6.000000 0,4.000000 0.000000 0,3.000000 0.000000 0,3.000000 0.000000 0,-4.000000-2.000000 0,-8.000000-3.000000 0,-10.000000-3.000000 0,-9.000000-2.000000 0,-10.000000-5.000000 0,-9.000000-2.000000 0,-10.000000-3.000000 0,-8.000000-3.000000 0</inkml:trace>
</inkml:ink>
</file>

<file path=ppt/ink/ink704.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07:10:04"/>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57900.000000 17550.000000 1000,'-2.000000'-115.000000'0,"-3.000000"23.000000"0 ,-3.000000 22.000000 0,-2.000000 22.000000 0,-9.000000 23.000000 0,-12.000000 25.000000 0,-13.000000 25.000000 0,-12.000000 25.000000 0,-7.000000 15.000000 0,1.000000 7.000000 0,-1.000000 6.000000 0,1.000000 7.000000 0,-3.000000 5.000000 0,-2.000000 7.000000 0,-3.000000 6.000000 0,-3.000000 7.000000 0,-1.000000-1.000000 0,4.000000-6.000000 0,3.000000-6.000000 0,3.000000-6.000000 0,6.000000-20.000000-21,9.000000-30.000000-39,10.000000-32.000000-39,10.000000-30.000000-41</inkml:trace>
</inkml:ink>
</file>

<file path=ppt/ink/ink705.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07:10:04"/>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57250.000000 16500.000000 1000,'-44.000000'100.000000'0,"13.000000"0.000000"0 ,12.000000 0.000000 0,13.000000 0.000000 0,9.000000-7.000000 0,6.000000-11.000000 0,7.000000-14.000000 0,6.000000-11.000000 0,-4.000000-11.000000-21,-11.000000-5.000000-39,-14.000000-7.000000-39,-11.000000-5.000000-41</inkml:trace>
</inkml:ink>
</file>

<file path=ppt/ink/ink706.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07:10:04"/>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56150.000000 17850.000000 1000,'-40.000000'68.000000'0,"23.000000"-11.000000"0 ,22.000000-14.000000 0,22.000000-11.000000 0,16.000000-11.000000 0,14.000000-5.000000 0,11.000000-7.000000 0,14.000000-5.000000 0,8.000000-8.000000 0,7.000000-5.000000 0,6.000000-7.000000 0,7.000000-5.000000 0,-6.000000-3.000000 0,-15.000000 4.000000 0,-15.000000 3.000000 0,-16.000000 3.000000 0,-10.000000 1.000000-21,-3.000000 1.000000-39,-3.000000-1.000000-39,-2.000000 1.000000-41</inkml:trace>
</inkml:ink>
</file>

<file path=ppt/ink/ink707.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07:10:04"/>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58300.000000 17450.000000 1000,'89.000000'73.000000'0,"-22.000000"-3.000000"0 ,-22.000000-3.000000 0,-21.000000-2.000000 0,-15.000000-6.000000 0,-6.000000-6.000000 0,-6.000000-6.000000 0,-6.000000-6.000000 0,-9.000000-7.000000-21,-8.000000-6.000000-39,-10.000000-6.000000-39,-9.000000-6.000000-41</inkml:trace>
</inkml:ink>
</file>

<file path=ppt/ink/ink708.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07:10:04"/>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57650.000000 18500.000000 1000,'96.000000'62.000000'0,"-5.000000"-24.000000"0 ,-7.000000-26.000000 0,-5.000000-24.000000 0</inkml:trace>
</inkml:ink>
</file>

<file path=ppt/ink/ink709.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18:27:55"/>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28450.000000 19400.000000 1000,'48.000000'-47.000000'0,"-3.000000"6.000000"0 ,-3.000000 7.000000 0,-2.000000 6.000000 0,-3.000000 1.000000 0,1.000000-3.000000 0,-1.000000-3.000000 0,1.000000-2.000000 0</inkml:trace>
</inkml:ink>
</file>

<file path=ppt/ink/ink71.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05:30"/>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88450.000000 22800.000000 999,'175.000000'64.000000'0,"0.000000"-22.000000"0 ,0.000000-22.000000 0,0.000000-21.000000 0,6.000000-14.000000 0,13.000000-2.000000 0,12.000000-3.000000 0,13.000000-3.000000 0,7.000000-1.000000 0,4.000000 4.000000 0,3.000000 3.000000 0,3.000000 3.000000 0,10.000000-1.000000 0,20.000000-2.000000 0,18.000000-3.000000 0,20.000000-3.000000 0,3.000000-2.000000 0,-8.000000 0.000000 0,-10.000000 0.000000 0,-9.000000 0.000000 0,18.000000 1.000000 0,47.000000 4.000000 0,47.000000 3.000000 0,48.000000 3.000000 0,3.000000 6.000000 0,-36.000000 9.000000 0,-39.000000 10.000000 0,-36.000000 10.000000 0,-28.000000 5.000000 0,-15.000000 4.000000 0,-15.000000 3.000000 0,-16.000000 3.000000 0,-8.000000 1.000000 0,0.000000 1.000000 0,0.000000-1.000000 0,0.000000 1.000000 0,-2.000000-4.000000 0,-3.000000-6.000000 0,-3.000000-6.000000 0,-2.000000-6.000000 0,0.000000-6.000000 0,7.000000-2.000000 0,6.000000-3.000000 0,7.000000-3.000000 0,-1.000000-2.000000 0,-6.000000 0.000000 0,-6.000000 0.000000 0,-6.000000 0.000000 0,-16.000000 0.000000 0,-25.000000 0.000000 0,-25.000000 0.000000 0,-25.000000 0.000000 0,-11.000000 0.000000 0,3.000000 0.000000 0,3.000000 0.000000 0,4.000000 0.000000 0,-10.000000 3.000000 0,-22.000000 6.000000 0,-22.000000 7.000000 0,-21.000000 6.000000 0,-14.000000-1.000000 0,-2.000000-5.000000 0,-3.000000-7.000000 0,-3.000000-5.000000 0</inkml:trace>
</inkml:ink>
</file>

<file path=ppt/ink/ink710.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18:27:56"/>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28450.000000 20200.000000 1000,'95.000000'-94.000000'0,"-9.000000"13.000000"0 ,-10.000000 12.000000 0,-8.000000 13.000000 0,-8.000000 7.000000 0,-2.000000 4.000000 0,-3.000000 3.000000 0,-3.000000 3.000000 0,-4.000000 6.000000 0,-3.000000 9.000000 0,-3.000000 10.000000 0,-2.000000 10.000000 0,-8.000000 10.000000 0,-8.000000 13.000000 0,-10.000000 12.000000 0,-9.000000 13.000000 0,-10.000000 2.000000 0,-9.000000-5.000000 0,-10.000000-7.000000 0,-8.000000-5.000000 0</inkml:trace>
</inkml:ink>
</file>

<file path=ppt/ink/ink711.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18:27:56"/>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28850.000000 19650.000000 1000,'-22.000000'117.000000'0,"6.000000"-16.000000"0 ,7.000000-15.000000 0,6.000000-15.000000 0,3.000000-11.000000 0,0.000000-2.000000 0,0.000000-3.000000 0,0.000000-3.000000 0,1.000000-4.000000 0,4.000000-3.000000 0,3.000000-3.000000 0,3.000000-2.000000 0</inkml:trace>
</inkml:ink>
</file>

<file path=ppt/ink/ink712.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18:27:56"/>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29150.000000 19900.000000 1000,'71.000000'95.000000'0,"-5.000000"-9.000000"0 ,-7.000000-10.000000 0,-5.000000-8.000000 0,-3.000000-11.000000 0,4.000000-8.000000 0,3.000000-10.000000 0,3.000000-9.000000 0,-1.000000-10.000000 0,-2.000000-9.000000 0,-3.000000-10.000000 0,-3.000000-8.000000 0,-6.000000-9.000000 0,-5.000000-6.000000 0,-7.000000-6.000000 0,-5.000000-6.000000 0,-8.000000-4.000000-21,-5.000000 1.000000-39,-7.000000-1.000000-39,-5.000000 1.000000-41</inkml:trace>
</inkml:ink>
</file>

<file path=ppt/ink/ink713.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18:27:56"/>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29700.000000 18700.000000 1000,'25.000000'90.000000'0,"0.000000"-18.000000"0 ,0.000000-19.000000 0,0.000000-18.000000 0,1.000000-14.000000 0,4.000000-5.000000 0,3.000000-7.000000 0,3.000000-5.000000 0,1.000000-4.000000 0,1.000000 0.000000 0,-1.000000 0.000000 0,1.000000 0.000000 0,-1.000000-2.000000 0,1.000000-3.000000 0,-1.000000-3.000000 0,1.000000-2.000000 0,-10.000000 0.000000 0,-19.000000 7.000000 0,-18.000000 6.000000 0,-19.000000 7.000000 0,-7.000000 5.000000 0,7.000000 7.000000 0,6.000000 6.000000 0,7.000000 7.000000 0,4.000000 7.000000 0,3.000000 9.000000 0,3.000000 10.000000 0,4.000000 10.000000 0,5.000000-9.000000 0,10.000000-24.000000 0,10.000000-26.000000 0,9.000000-24.000000 0,2.000000-15.000000 0,-2.000000-3.000000 0,-3.000000-3.000000 0,-3.000000-2.000000 0,-1.000000-5.000000 0,4.000000-2.000000 0,3.000000-3.000000 0,3.000000-3.000000 0,-4.000000 8.000000 0,-8.000000 23.000000 0,-10.000000 22.000000 0,-9.000000 22.000000 0,-9.000000 13.000000 0,-5.000000 7.000000 0,-7.000000 6.000000 0,-5.000000 7.000000 0,-4.000000-3.000000-21,0.000000-8.000000-39,0.000000-10.000000-39,0.000000-9.000000-41</inkml:trace>
</inkml:ink>
</file>

<file path=ppt/ink/ink714.xml><?xml version="1.0" encoding="utf-8"?>
<inkml:ink xmlns:inkml="http://www.w3.org/2003/InkML">
  <annotation type="ScanImages2ExtractSignatures">1</annotation>
  <annotation type="ScanImagesWidth">17</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18:27:57"/>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30050.000000 20050.000000 1000,'71.000000'-8.000000'0,"-5.000000"-16.000000"0 ,-7.000000-15.000000 0,-5.000000-15.000000 0,-3.000000-9.000000 0,4.000000 1.000000 0,3.000000-1.000000 0,3.000000 1.000000 0,-1.000000 4.000000 0,-2.000000 9.000000 0,-3.000000 10.000000 0,-3.000000 10.000000 0,-6.000000 11.000000 0,-5.000000 17.000000 0,-7.000000 15.000000 0,-5.000000 16.000000 0,-11.000000 7.000000 0,-11.000000 1.000000 0,-14.000000-1.000000 0,-11.000000 1.000000 0</inkml:trace>
</inkml:ink>
</file>

<file path=ppt/ink/ink715.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18:27:57"/>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30500.000000 19350.000000 1000,'0.000000'98.000000'0,"0.000000"-3.000000"0 ,0.000000-3.000000 0,0.000000-2.000000 0,-2.000000-3.000000 0,-3.000000 1.000000 0,-3.000000-1.000000 0,-2.000000 1.000000 0,-5.000000-7.000000 0,-2.000000-12.000000 0,-3.000000-13.000000 0,-3.000000-12.000000 0</inkml:trace>
</inkml:ink>
</file>

<file path=ppt/ink/ink716.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18:27:57"/>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30600.000000 19800.000000 1000,'73.000000'-13.000000'0,"-3.000000"26.000000"0 ,-3.000000 24.000000 0,-2.000000 26.000000 0,-3.000000 12.000000 0,1.000000 0.000000 0,-1.000000 0.000000 0,1.000000 0.000000 0,-1.000000-4.000000 0,1.000000-5.000000 0,-1.000000-7.000000 0,1.000000-5.000000 0</inkml:trace>
</inkml:ink>
</file>

<file path=ppt/ink/ink717.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18:28:00"/>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27150.000000 16100.000000 1000,'-71.000000'0.000000'0,"10.000000"0.000000"0 ,10.000000 0.000000 0,9.000000 0.000000 0,7.000000 6.000000 0,7.000000 13.000000 0,6.000000 12.000000 0,7.000000 13.000000 0,5.000000 7.000000 0,7.000000 4.000000 0,6.000000 3.000000 0,7.000000 3.000000 0,4.000000-1.000000 0,3.000000-2.000000 0,3.000000-3.000000 0,4.000000-3.000000 0,4.000000-6.000000 0,6.000000-5.000000 0,7.000000-7.000000 0,6.000000-5.000000 0,3.000000-9.000000 0,0.000000-9.000000 0,0.000000-10.000000 0,0.000000-8.000000 0,-2.000000-8.000000 0,-3.000000-2.000000 0,-3.000000-3.000000 0,-2.000000-3.000000 0,-3.000000-1.000000 0,1.000000 4.000000 0,-1.000000 3.000000 0,1.000000 3.000000 0,-4.000000-2.000000 0,-6.000000-6.000000 0,-6.000000-6.000000 0,-6.000000-6.000000 0,-2.000000 5.000000 0,3.000000 20.000000 0,3.000000 18.000000 0,4.000000 20.000000 0,2.000000 5.000000 0,4.000000-6.000000 0,3.000000-6.000000 0,3.000000-6.000000 0,1.000000-6.000000 0,1.000000-2.000000 0,-1.000000-3.000000 0,1.000000-3.000000 0,-3.000000-10.000000 0,-2.000000-16.000000 0,-3.000000-15.000000 0,-3.000000-15.000000 0,-6.000000-7.000000 0,-5.000000 3.000000 0,-7.000000 3.000000 0,-5.000000 4.000000 0,-11.000000 4.000000 0,-11.000000 6.000000 0,-14.000000 7.000000 0,-11.000000 6.000000 0,-6.000000 10.000000 0,4.000000 17.000000 0,3.000000 15.000000 0,3.000000 16.000000 0,4.000000 9.000000 0,7.000000 3.000000 0,6.000000 3.000000 0,7.000000 4.000000 0</inkml:trace>
</inkml:ink>
</file>

<file path=ppt/ink/ink718.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18:28:01"/>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28750.000000 16150.000000 1000,'-21.000000'71.000000'0,"10.000000"-5.000000"0 ,10.000000-7.000000 0,9.000000-5.000000 0,6.000000-3.000000 0,3.000000 4.000000 0,3.000000 3.000000 0,4.000000 3.000000 0,1.000000-4.000000 0,0.000000-8.000000 0,0.000000-10.000000 0,0.000000-9.000000 0,1.000000-9.000000 0,4.000000-5.000000 0,3.000000-7.000000 0,3.000000-5.000000 0,1.000000-8.000000 0,1.000000-5.000000 0,-1.000000-7.000000 0,1.000000-5.000000 0,-1.000000-8.000000 0,1.000000-5.000000 0,-1.000000-7.000000 0,1.000000-5.000000 0,-4.000000-3.000000 0,-6.000000 4.000000 0,-6.000000 3.000000 0,-6.000000 3.000000 0,-7.000000 10.000000 0,-6.000000 20.000000 0,-6.000000 18.000000 0,-6.000000 20.000000 0,-2.000000 8.000000 0,3.000000 1.000000 0,3.000000-1.000000 0,4.000000 1.000000 0,4.000000-1.000000 0,6.000000 1.000000 0,7.000000-1.000000 0,6.000000 1.000000 0,4.000000-4.000000 0,4.000000-6.000000 0,3.000000-6.000000 0,3.000000-6.000000 0,1.000000-7.000000 0,1.000000-6.000000 0,-1.000000-6.000000 0,1.000000-6.000000 0,-3.000000-9.000000 0,-2.000000-8.000000 0,-3.000000-10.000000 0,-3.000000-9.000000 0,-2.000000-4.000000 0,0.000000 4.000000 0,0.000000 3.000000 0,0.000000 3.000000 0,-2.000000 12.000000 0,-3.000000 22.000000 0,-3.000000 22.000000 0,-2.000000 23.000000 0,-5.000000 8.000000 0,-2.000000-3.000000 0,-3.000000-3.000000 0,-3.000000-2.000000 0,1.000000-15.000000 0,6.000000-25.000000 0,7.000000-25.000000 0,6.000000-25.000000 0,3.000000-10.000000 0,0.000000 7.000000 0,0.000000 6.000000 0,0.000000 7.000000 0,1.000000 8.000000 0,4.000000 14.000000 0,3.000000 11.000000 0,3.000000 14.000000 0,-1.000000 11.000000 0,-2.000000 14.000000 0,-3.000000 11.000000 0,-3.000000 14.000000 0,-2.000000 0.000000-21,0.000000-8.000000-39,0.000000-10.000000-39,0.000000-9.000000-41</inkml:trace>
</inkml:ink>
</file>

<file path=ppt/ink/ink719.xml><?xml version="1.0" encoding="utf-8"?>
<inkml:ink xmlns:inkml="http://www.w3.org/2003/InkML">
  <annotation type="ScanImages2ExtractSignatures">1</annotation>
  <annotation type="ScanImagesWidth">1000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18:28:01"/>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31150.000000 15650.000000 1000,'0.000000'76.000000'0,"0.000000"4.000000"0 ,0.000000 3.000000 0,0.000000 3.000000 0,1.000000 4.000000 0,4.000000 7.000000 0,3.000000 6.000000 0,3.000000 7.000000 0,1.000000-4.000000 0,1.000000-12.000000 0,-1.000000-13.000000 0,1.000000-12.000000 0</inkml:trace>
</inkml:ink>
</file>

<file path=ppt/ink/ink72.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05:31"/>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6850.000000 26300.000000 999,'189.000000'-27.000000'0,"-22.000000"-3.000000"0 ,-22.000000-3.000000 0,-21.000000-2.000000 0,-4.000000-1.000000 0,16.000000 3.000000 0,15.000000 3.000000 0,17.000000 4.000000 0,8.000000-1.000000 0,4.000000-3.000000 0,3.000000-3.000000 0,3.000000-2.000000 0,-4.000000 0.000000 0,-8.000000 7.000000 0,-10.000000 6.000000 0,-9.000000 7.000000 0,4.000000 0.000000 0,19.000000-2.000000 0,19.000000-3.000000 0,19.000000-3.000000 0,7.000000-1.000000 0,-3.000000 4.000000 0,-3.000000 3.000000 0,-2.000000 3.000000 0,-3.000000 1.000000 0,1.000000 1.000000 0,-1.000000-1.000000 0,1.000000 1.000000 0,1.000000 1.000000 0,3.000000 3.000000 0,3.000000 3.000000 0,4.000000 4.000000 0,-6.000000 1.000000 0,-11.000000 0.000000 0,-14.000000 0.000000 0,-11.000000 0.000000 0,-11.000000 0.000000 0,-5.000000 0.000000 0,-7.000000 0.000000 0,-5.000000 0.000000 0,-6.000000 0.000000 0,-3.000000 0.000000 0,-3.000000 0.000000 0,-2.000000 0.000000 0,-6.000000 0.000000 0,-6.000000 0.000000 0,-6.000000 0.000000 0,-6.000000 0.000000 0,-9.000000 1.000000 0,-8.000000 4.000000 0,-10.000000 3.000000 0,-9.000000 3.000000 0,-2.000000 3.000000 0,6.000000 3.000000 0,7.000000 3.000000 0,6.000000 4.000000 0,-2.000000-3.000000 0,-9.000000-5.000000 0,-10.000000-7.000000 0,-8.000000-5.000000 0,-4.000000-8.000000 0,3.000000-5.000000 0,3.000000-7.000000 0,4.000000-5.000000 0,-1.000000-3.000000 0,-3.000000 4.000000 0,-3.000000 3.000000 0,-2.000000 3.000000 0,-3.000000 1.000000 0,1.000000 1.000000 0,-1.000000-1.000000 0,1.000000 1.000000 0,-7.000000 7.000000-19,-12.000000 16.000000-41,-13.000000 15.000000-41,-12.000000 17.000000-38</inkml:trace>
</inkml:ink>
</file>

<file path=ppt/ink/ink720.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18:28:01"/>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30900.000000 15850.000000 1000,'26.000000'67.000000'0,"4.000000"-16.000000"0 ,3.000000-15.000000 0,3.000000-15.000000 0,6.000000-11.000000 0,9.000000-2.000000 0,10.000000-3.000000 0,10.000000-3.000000 0,0.000000-2.000000 0,-5.000000 0.000000 0,-7.000000 0.000000 0,-5.000000 0.000000 0</inkml:trace>
</inkml:ink>
</file>

<file path=ppt/ink/ink721.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18:28:02"/>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31950.000000 16200.000000 1000,'92.000000'-27.000000'0,"-16.000000"-3.000000"0 ,-15.000000-3.000000 0,-15.000000-2.000000 0,-11.000000-5.000000 0,-2.000000-2.000000 0,-3.000000-3.000000 0,-3.000000-3.000000 0,-2.000000 1.000000 0,0.000000 6.000000 0,0.000000 7.000000 0,0.000000 6.000000 0,-13.000000 4.000000 0,-24.000000 4.000000 0,-26.000000 3.000000 0,-24.000000 3.000000 0,-9.000000 3.000000 0,10.000000 3.000000 0,10.000000 3.000000 0,9.000000 4.000000 0,6.000000 5.000000 0,3.000000 10.000000 0,3.000000 10.000000 0,4.000000 9.000000 0,4.000000 6.000000 0,6.000000 3.000000 0,7.000000 3.000000 0,6.000000 4.000000 0,6.000000 4.000000 0,6.000000 6.000000 0,7.000000 7.000000 0,6.000000 6.000000 0,4.000000-2.000000 0,4.000000-9.000000 0,3.000000-10.000000 0,3.000000-8.000000 0,3.000000-9.000000 0,3.000000-6.000000 0,3.000000-6.000000 0,4.000000-6.000000 0,1.000000-10.000000 0,0.000000-12.000000 0,0.000000-13.000000 0,0.000000-12.000000 0,-4.000000-9.000000 0,-5.000000-2.000000 0,-7.000000-3.000000 0,-5.000000-3.000000 0,-3.000000-2.000000 0,4.000000 0.000000 0,3.000000 0.000000 0,3.000000 0.000000 0,-1.000000 15.000000 0,-2.000000 32.000000 0,-3.000000 31.000000 0,-3.000000 32.000000 0,-4.000000-1.000000 0,-3.000000-31.000000 0,-3.000000-31.000000 0,-2.000000-31.000000 0,-5.000000-20.000000 0,-2.000000-5.000000 0,-3.000000-7.000000 0,-3.000000-5.000000 0,-2.000000 0.000000 0,0.000000 10.000000 0,0.000000 10.000000 0,0.000000 9.000000 0,6.000000 9.000000 0,13.000000 9.000000 0,12.000000 10.000000 0,13.000000 10.000000 0,4.000000 7.000000-21,-3.000000 6.000000-39,-3.000000 7.000000-39,-2.000000 6.000000-41</inkml:trace>
</inkml:ink>
</file>

<file path=ppt/ink/ink722.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18:28:02"/>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34050.000000 15300.000000 1000,'0.000000'120.000000'0,"0.000000"-9.000000"0 ,0.000000-10.000000 0,0.000000-8.000000 0,0.000000-6.000000 0,0.000000 1.000000 0,0.000000-1.000000 0,0.000000 1.000000 0,1.000000-4.000000 0,4.000000-6.000000 0,3.000000-6.000000 0,3.000000-6.000000 0</inkml:trace>
</inkml:ink>
</file>

<file path=ppt/ink/ink723.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18:28:03"/>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35150.000000 15600.000000 1000,'118.000000'-46.000000'0,"-11.000000"10.000000"0 ,-14.000000 10.000000 0,-11.000000 9.000000 0,-12.000000 6.000000 0,-9.000000 3.000000 0,-10.000000 3.000000 0,-8.000000 4.000000 0,-9.000000 5.000000-21,-6.000000 10.000000-39,-6.000000 10.000000-39,-6.000000 9.000000-41</inkml:trace>
</inkml:ink>
</file>

<file path=ppt/ink/ink724.xml><?xml version="1.0" encoding="utf-8"?>
<inkml:ink xmlns:inkml="http://www.w3.org/2003/InkML">
  <annotation type="ScanImages2ExtractSignatures">1</annotation>
  <annotation type="ScanImagesWidth">3145776</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18:28:03"/>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35550.000000 15400.000000 1000,'-22.000000'118.000000'0,"6.000000"-11.000000"0 ,7.000000-14.000000 0,6.000000-11.000000 0,6.000000-7.000000 0,6.000000 0.000000 0,7.000000 0.000000 0,6.000000 0.000000 0</inkml:trace>
</inkml:ink>
</file>

<file path=ppt/ink/ink725.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18:28:04"/>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37300.000000 15600.000000 1000,'-72.000000'-22.000000'0,"6.000000"6.000000"0 ,7.000000 7.000000 0,6.000000 6.000000 0,6.000000 9.000000 0,6.000000 13.000000 0,7.000000 12.000000 0,6.000000 13.000000 0,3.000000 7.000000 0,0.000000 4.000000 0,0.000000 3.000000 0,0.000000 3.000000 0,1.000000 1.000000 0,4.000000 1.000000 0,3.000000-1.000000 0,3.000000 1.000000 0,6.000000-4.000000 0,9.000000-6.000000 0,10.000000-6.000000 0,10.000000-6.000000 0,7.000000-7.000000 0,6.000000-6.000000 0,7.000000-6.000000 0,6.000000-6.000000 0,6.000000-7.000000 0,6.000000-6.000000 0,7.000000-6.000000 0,6.000000-6.000000 0,1.000000-7.000000 0,-3.000000-6.000000 0,-3.000000-6.000000 0,-2.000000-6.000000 0,-6.000000-1.000000 0,-6.000000 7.000000 0,-6.000000 6.000000 0,-6.000000 7.000000 0,-6.000000 7.000000 0,-2.000000 9.000000 0,-3.000000 10.000000 0,-3.000000 10.000000 0,1.000000 2.000000 0,6.000000-3.000000 0,7.000000-3.000000 0,6.000000-2.000000 0,3.000000-8.000000 0,0.000000-8.000000 0,0.000000-10.000000 0,0.000000-9.000000 0,-4.000000-10.000000 0,-5.000000-9.000000 0,-7.000000-10.000000 0,-5.000000-8.000000 0,-8.000000-6.000000 0,-5.000000 1.000000 0,-7.000000-1.000000 0,-5.000000 1.000000 0,-9.000000 2.000000 0,-9.000000 7.000000 0,-10.000000 6.000000 0,-8.000000 7.000000 0,-8.000000 4.000000 0,-2.000000 3.000000 0,-3.000000 3.000000 0,-3.000000 4.000000 0,-2.000000 4.000000 0,0.000000 6.000000 0,0.000000 7.000000 0,0.000000 6.000000 0,3.000000 9.000000 0,6.000000 13.000000 0,7.000000 12.000000 0,6.000000 13.000000 0,7.000000 4.000000 0,10.000000-3.000000 0,10.000000-3.000000 0,9.000000-2.000000 0</inkml:trace>
</inkml:ink>
</file>

<file path=ppt/ink/ink726.xml><?xml version="1.0" encoding="utf-8"?>
<inkml:ink xmlns:inkml="http://www.w3.org/2003/InkML">
  <annotation type="ScanImages2ExtractSignatures">1</annotation>
  <annotation type="ScanImagesWidth">1</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18:28:04"/>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38600.000000 15650.000000 1000,'0.000000'75.000000'0,"0.000000"0.000000"0 ,0.000000 0.000000 0,0.000000 0.000000 0,1.000000-4.000000 0,4.000000-5.000000 0,3.000000-7.000000 0,3.000000-5.000000 0,7.000000-14.000000 0,14.000000-18.000000 0,11.000000-19.000000 0,14.000000-18.000000 0,2.000000-17.000000 0,-6.000000-11.000000 0,-6.000000-14.000000 0,-6.000000-11.000000 0,-4.000000-6.000000 0,1.000000 4.000000 0,-1.000000 3.000000 0,1.000000 3.000000 0,-4.000000 4.000000 0,-6.000000 7.000000 0,-6.000000 6.000000 0,-6.000000 7.000000 0,-9.000000 10.000000 0,-8.000000 16.000000 0,-10.000000 15.000000 0,-9.000000 17.000000 0,-2.000000 10.000000 0,6.000000 6.000000 0,7.000000 7.000000 0,6.000000 6.000000 0,3.000000 3.000000 0,0.000000 0.000000 0,0.000000 0.000000 0,0.000000 0.000000 0,3.000000 0.000000 0,6.000000 0.000000 0,7.000000 0.000000 0,6.000000 0.000000 0,7.000000-8.000000 0,10.000000-16.000000 0,10.000000-15.000000 0,9.000000-15.000000 0,-1.000000-15.000000 0,-8.000000-12.000000 0,-10.000000-13.000000 0,-9.000000-12.000000 0,-5.000000-5.000000 0,0.000000 3.000000 0,0.000000 3.000000 0,0.000000 4.000000 0,-5.000000 15.000000 0,-9.000000 28.000000 0,-10.000000 28.000000 0,-8.000000 29.000000 0,-4.000000 10.000000 0,3.000000-6.000000 0,3.000000-6.000000 0,4.000000-6.000000 0,5.000000-9.000000 0,10.000000-8.000000 0,10.000000-10.000000 0,9.000000-9.000000 0,2.000000-13.000000 0,-2.000000-16.000000 0,-3.000000-15.000000 0,-3.000000-15.000000 0,-2.000000-7.000000 0,0.000000 3.000000 0,0.000000 3.000000 0,0.000000 4.000000 0,1.000000 1.000000 0,4.000000 0.000000 0,3.000000 0.000000 0,3.000000 0.000000 0,-1.000000 12.000000 0,-2.000000 26.000000 0,-3.000000 24.000000 0,-3.000000 26.000000 0,-6.000000 12.000000 0,-5.000000 0.000000 0,-7.000000 0.000000 0,-5.000000 0.000000 0,-3.000000 3.000000 0,4.000000 6.000000 0,3.000000 7.000000 0,3.000000 6.000000 0,1.000000-2.000000-21,1.000000-9.000000-39,-1.000000-10.000000-39,1.000000-8.000000-41</inkml:trace>
</inkml:ink>
</file>

<file path=ppt/ink/ink727.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18:28:04"/>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41100.000000 15050.000000 1000,'0.000000'-61.000000'0,"0.000000"28.000000"0 ,0.000000 28.000000 0,0.000000 29.000000 0,0.000000 18.000000 0,0.000000 9.000000 0,0.000000 10.000000 0,0.000000 10.000000 0,0.000000 8.000000 0,0.000000 10.000000 0,0.000000 10.000000 0,0.000000 9.000000 0,0.000000 4.000000 0,0.000000 1.000000 0,0.000000-1.000000 0,0.000000 1.000000 0,0.000000-7.000000 0,0.000000-12.000000 0,0.000000-13.000000 0,0.000000-12.000000 0</inkml:trace>
</inkml:ink>
</file>

<file path=ppt/ink/ink728.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18:28:05"/>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40700.000000 15400.000000 1000,'75.000000'20.000000'0,"0.000000"-9.000000"0 ,0.000000-10.000000 0,0.000000-8.000000 0,-2.000000-4.000000 0,-3.000000 3.000000 0,-3.000000 3.000000 0,-2.000000 4.000000 0,-5.000000 1.000000 0,-2.000000 0.000000 0,-3.000000 0.000000 0,-3.000000 0.000000 0</inkml:trace>
</inkml:ink>
</file>

<file path=ppt/ink/ink729.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18:28:05"/>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41750.000000 15800.000000 1000,'70.000000'18.000000'0,"-9.000000"-11.000000"0 ,-10.000000-14.000000 0,-8.000000-11.000000 0,-4.000000-11.000000 0,3.000000-5.000000 0,3.000000-7.000000 0,4.000000-5.000000 0,-1.000000-1.000000 0,-3.000000 6.000000 0,-3.000000 7.000000 0,-2.000000 6.000000 0,-5.000000 3.000000 0,-2.000000 0.000000 0,-3.000000 0.000000 0,-3.000000 0.000000 0,-9.000000 0.000000 0,-11.000000 0.000000 0,-14.000000 0.000000 0,-11.000000 0.000000 0,-11.000000 1.000000 0,-5.000000 4.000000 0,-7.000000 3.000000 0,-5.000000 3.000000 0,-6.000000 7.000000 0,-3.000000 14.000000 0,-3.000000 11.000000 0,-2.000000 14.000000 0,3.000000 8.000000 0,14.000000 7.000000 0,11.000000 6.000000 0,14.000000 7.000000 0,5.000000 4.000000 0,1.000000 3.000000 0,-1.000000 3.000000 0,1.000000 4.000000 0,4.000000-1.000000 0,9.000000-3.000000 0,10.000000-3.000000 0,10.000000-2.000000 0,7.000000-9.000000 0,6.000000-12.000000 0,7.000000-13.000000 0,6.000000-12.000000 0,4.000000-15.000000 0,4.000000-15.000000 0,3.000000-15.000000 0,3.000000-16.000000 0,-4.000000-5.000000 0,-8.000000 6.000000 0,-10.000000 7.000000 0,-9.000000 6.000000 0,-5.000000 3.000000-21,0.000000 0.000000-39,0.000000 0.000000-39,0.000000 0.000000-41</inkml:trace>
</inkml:ink>
</file>

<file path=ppt/ink/ink73.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08:15"/>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89450.000000 36150.000000 999,'173.000000'-24.000000'0,"-3.000000"4.000000"0 ,-3.000000 3.000000 0,-2.000000 3.000000 0,8.000000 1.000000 0,22.000000 1.000000 0,22.000000-1.000000 0,23.000000 1.000000 0,19.000000-1.000000 0,19.000000 1.000000 0,19.000000-1.000000 0,19.000000 1.000000 0,10.000000-1.000000 0,4.000000 1.000000 0,3.000000-1.000000 0,3.000000 1.000000 0,-1.000000-1.000000 0,-2.000000 1.000000 0,-3.000000-1.000000 0,-3.000000 1.000000 0,-7.000000-1.000000 0,-9.000000 1.000000 0,-10.000000-1.000000 0,-8.000000 1.000000 0,-9.000000 1.000000 0,-6.000000 3.000000 0,-6.000000 3.000000 0,-6.000000 4.000000 0,-7.000000 1.000000 0,-6.000000 0.000000 0,-6.000000 0.000000 0,-6.000000 0.000000 0,-2.000000 0.000000 0,3.000000 0.000000 0,3.000000 0.000000 0,4.000000 0.000000 0,-1.000000 1.000000 0,-3.000000 4.000000 0,-3.000000 3.000000 0,-2.000000 3.000000 0,-9.000000 1.000000 0,-12.000000 1.000000 0,-13.000000-1.000000 0,-12.000000 1.000000 0,-10.000000-1.000000 0,-6.000000 1.000000 0,-6.000000-1.000000 0,-6.000000 1.000000 0,-2.000000-1.000000 0,3.000000 1.000000 0,3.000000-1.000000 0,4.000000 1.000000 0,2.000000-3.000000 0,4.000000-2.000000 0,3.000000-3.000000 0,3.000000-3.000000 0,-4.000000-2.000000 0,-8.000000 0.000000 0,-10.000000 0.000000 0,-9.000000 0.000000 0,-10.000000 1.000000 0,-9.000000 4.000000 0,-10.000000 3.000000 0,-8.000000 3.000000 0,-9.000000 1.000000 0,-6.000000 1.000000 0,-6.000000-1.000000 0,-6.000000 1.000000 0,-6.000000-1.000000 0,-2.000000 1.000000 0,-3.000000-1.000000 0,-3.000000 1.000000 0,-4.000000-3.000000 0,-3.000000-2.000000 0,-3.000000-3.000000 0,-2.000000-3.000000 0,-3.000000-1.000000 0,1.000000 4.000000 0,-1.000000 3.000000 0,1.000000 3.000000 0,-12.000000-7.000000-19,-21.000000-15.000000-41,-22.000000-15.000000-41,-22.000000-16.000000-38</inkml:trace>
</inkml:ink>
</file>

<file path=ppt/ink/ink730.xml><?xml version="1.0" encoding="utf-8"?>
<inkml:ink xmlns:inkml="http://www.w3.org/2003/InkML">
  <annotation type="ScanImages2ExtractSignatures">1</annotation>
  <annotation type="ScanImagesWidth">5</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18:28:05"/>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42750.000000 15600.000000 1000,'65.000000'-61.000000'0,"-18.000000"28.000000"0 ,-19.000000 28.000000 0,-18.000000 29.000000 0,-9.000000 16.000000 0,4.000000 7.000000 0,3.000000 6.000000 0,3.000000 7.000000 0,1.000000-1.000000 0,1.000000-6.000000 0,-1.000000-6.000000 0,1.000000-6.000000 0,-3.000000-21.000000 0,-2.000000-34.000000 0,-3.000000-35.000000 0,-3.000000-33.000000 0,-1.000000-15.000000 0,4.000000 6.000000 0,3.000000 7.000000 0,3.000000 6.000000 0,3.000000 3.000000 0,3.000000 0.000000 0,3.000000 0.000000 0,4.000000 0.000000 0,2.000000 6.000000 0,4.000000 13.000000 0,3.000000 12.000000 0,3.000000 13.000000 0,-2.000000 15.000000-21,-6.000000 19.000000-39,-6.000000 19.000000-39,-6.000000 19.000000-41</inkml:trace>
</inkml:ink>
</file>

<file path=ppt/ink/ink731.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18:28:06"/>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43850.000000 14400.000000 1000,'71.000000'0.000000'0,"-5.000000"0.000000"0 ,-7.000000 0.000000 0,-5.000000 0.000000 0,-6.000000 4.000000 0,-3.000000 10.000000 0,-3.000000 10.000000 0,-2.000000 9.000000 0,-6.000000 6.000000 0,-6.000000 3.000000 0,-6.000000 3.000000 0,-6.000000 4.000000 0,-7.000000 8.000000 0,-6.000000 17.000000 0,-6.000000 15.000000 0,-6.000000 16.000000 0,-6.000000-1.000000 0,-2.000000-15.000000 0,-3.000000-15.000000 0,-3.000000-16.000000 0,12.000000-18.000000 0,28.000000-18.000000 0,28.000000-19.000000 0,29.000000-18.000000 0</inkml:trace>
</inkml:ink>
</file>

<file path=ppt/ink/ink732.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18:28:12"/>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44400.000000 15050.000000 1000,'7.000000'68.000000'0,"17.000000"-11.000000"0 ,15.000000-14.000000 0,16.000000-11.000000 0,5.000000-17.000000 0,-2.000000-18.000000 0,-3.000000-19.000000 0,-3.000000-18.000000 0,-4.000000-7.000000 0,-3.000000 6.000000 0,-3.000000 7.000000 0,-2.000000 6.000000 0</inkml:trace>
</inkml:ink>
</file>

<file path=ppt/ink/ink733.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18:29:33"/>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27500.000000 34050.000000 1000,'93.000000'15.000000'0,"-11.000000"-18.000000"0 ,-14.000000-19.000000 0,-11.000000-18.000000 0,-7.000000-12.000000 0,0.000000-3.000000 0,0.000000-3.000000 0,0.000000-2.000000 0,-4.000000 0.000000 0,-5.000000 7.000000 0,-7.000000 6.000000 0,-5.000000 7.000000 0,-8.000000 2.000000 0,-5.000000 1.000000 0,-7.000000-1.000000 0,-5.000000 1.000000 0,-9.000000 2.000000 0,-9.000000 7.000000 0,-10.000000 6.000000 0,-8.000000 7.000000 0,-8.000000 2.000000 0,-2.000000 1.000000 0,-3.000000-1.000000 0,-3.000000 1.000000 0,-1.000000 2.000000 0,4.000000 7.000000 0,3.000000 6.000000 0,3.000000 7.000000 0,4.000000 11.000000 0,7.000000 20.000000 0,6.000000 18.000000 0,7.000000 20.000000 0,4.000000 8.000000 0,3.000000 1.000000 0,3.000000-1.000000 0,4.000000 1.000000 0,2.000000 1.000000 0,4.000000 3.000000 0,3.000000 3.000000 0,3.000000 4.000000 0,4.000000-7.000000 0,7.000000-16.000000 0,6.000000-15.000000 0,7.000000-15.000000 0,4.000000-12.000000 0,3.000000-6.000000 0,3.000000-6.000000 0,4.000000-6.000000 0,2.000000-12.000000 0,4.000000-15.000000 0,3.000000-15.000000 0,3.000000-16.000000 0,3.000000-15.000000 0,3.000000-11.000000 0,3.000000-14.000000 0,4.000000-11.000000 0,-4.000000-3.000000 0,-9.000000 10.000000 0,-10.000000 10.000000 0,-8.000000 9.000000 0,-8.000000 7.000000 0,-2.000000 7.000000 0,-3.000000 6.000000 0,-3.000000 7.000000 0,-7.000000 11.000000 0,-9.000000 20.000000 0,-10.000000 18.000000 0,-8.000000 20.000000 0,-4.000000 10.000000 0,3.000000 3.000000 0,3.000000 3.000000 0,4.000000 4.000000 0,4.000000 4.000000 0,6.000000 6.000000 0,7.000000 7.000000 0,6.000000 6.000000 0,4.000000 1.000000 0,4.000000-3.000000 0,3.000000-3.000000 0,3.000000-2.000000 0,1.000000-8.000000 0,1.000000-8.000000 0,-1.000000-10.000000 0,1.000000-9.000000 0,-1.000000-9.000000 0,1.000000-5.000000 0,-1.000000-7.000000 0,1.000000-5.000000 0,-1.000000-17.000000 0,1.000000-24.000000 0,-1.000000-26.000000 0,1.000000-24.000000 0,-3.000000-13.000000 0,-2.000000 0.000000 0,-3.000000 0.000000 0,-3.000000 0.000000 0,-6.000000 6.000000 0,-5.000000 13.000000 0,-7.000000 12.000000 0,-5.000000 13.000000 0</inkml:trace>
</inkml:ink>
</file>

<file path=ppt/ink/ink734.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18:29:34"/>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30000.000000 34200.000000 1000,'68.000000'-27.000000'0,"-11.000000"-3.000000"0 ,-14.000000-3.000000 0,-11.000000-2.000000 0,-4.000000-1.000000 0,6.000000 3.000000 0,7.000000 3.000000 0,6.000000 4.000000 0,1.000000 1.000000 0,-3.000000 0.000000 0,-3.000000 0.000000 0,-2.000000 0.000000 0,-5.000000-2.000000 0,-2.000000-3.000000 0,-3.000000-3.000000 0,-3.000000-2.000000 0,-6.000000-5.000000 0,-5.000000-2.000000 0,-7.000000-3.000000 0,-5.000000-3.000000 0,-9.000000 4.000000 0,-9.000000 13.000000 0,-10.000000 12.000000 0,-8.000000 13.000000 0,-8.000000 6.000000 0,-2.000000 0.000000 0,-3.000000 0.000000 0,-3.000000 0.000000 0,-1.000000 6.000000 0,4.000000 13.000000 0,3.000000 12.000000 0,3.000000 13.000000 0,4.000000 6.000000 0,7.000000 0.000000 0,6.000000 0.000000 0,7.000000 0.000000 0,4.000000 3.000000 0,3.000000 6.000000 0,3.000000 7.000000 0,4.000000 6.000000 0,2.000000 3.000000 0,4.000000 0.000000 0,3.000000 0.000000 0,3.000000 0.000000 0,4.000000-5.000000 0,7.000000-9.000000 0,6.000000-10.000000 0,7.000000-8.000000 0,2.000000-11.000000 0,1.000000-8.000000 0,-1.000000-10.000000 0,1.000000-9.000000 0,2.000000-9.000000 0,7.000000-5.000000 0,6.000000-7.000000 0,7.000000-5.000000 0,-1.000000-9.000000 0,-6.000000-9.000000 0,-6.000000-10.000000 0,-6.000000-8.000000 0,-6.000000-3.000000 0,-2.000000 7.000000 0,-3.000000 6.000000 0,-3.000000 7.000000 0,-2.000000 0.000000 0,0.000000-2.000000 0,0.000000-3.000000 0,0.000000-3.000000 0,-4.000000 10.000000 0,-5.000000 26.000000 0,-7.000000 24.000000 0,-5.000000 26.000000 0,-4.000000 13.000000 0,0.000000 4.000000 0,0.000000 3.000000 0,0.000000 3.000000 0,0.000000-2.000000 0,0.000000-6.000000 0,0.000000-6.000000 0,0.000000-6.000000 0,3.000000-21.000000 0,6.000000-34.000000 0,7.000000-35.000000 0,6.000000-33.000000 0,3.000000-12.000000 0,0.000000 13.000000 0,0.000000 12.000000 0,0.000000 13.000000 0,0.000000 9.000000 0,0.000000 6.000000 0,0.000000 7.000000 0,0.000000 6.000000 0,1.000000 10.000000 0,4.000000 17.000000 0,3.000000 15.000000 0,3.000000 16.000000 0,-2.000000 10.000000 0,-6.000000 7.000000 0,-6.000000 6.000000 0,-6.000000 7.000000 0,-4.000000-1.000000 0,1.000000-6.000000 0,-1.000000-6.000000 0,1.000000-6.000000 0,-1.000000-4.000000 0,1.000000 1.000000 0,-1.000000-1.000000 0,1.000000 1.000000 0</inkml:trace>
</inkml:ink>
</file>

<file path=ppt/ink/ink735.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18:29:34"/>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32650.000000 33750.000000 1000,'75.000000'-25.000000'0,"0.000000"0.000000"0 ,0.000000 0.000000 0,0.000000 0.000000 0,-4.000000 1.000000 0,-5.000000 4.000000 0,-7.000000 3.000000 0,-5.000000 3.000000 0,-6.000000 6.000000 0,-3.000000 9.000000 0,-3.000000 10.000000 0,-2.000000 10.000000 0</inkml:trace>
</inkml:ink>
</file>

<file path=ppt/ink/ink736.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18:29:34"/>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32900.000000 33050.000000 1000,'-21.000000'167.000000'0,"10.000000"-16.000000"0 ,10.000000-15.000000 0,9.000000-15.000000 0,4.000000-11.000000 0,1.000000-2.000000 0,-1.000000-3.000000 0,1.000000-3.000000 0,-1.000000-6.000000 0,1.000000-5.000000 0,-1.000000-7.000000 0,1.000000-5.000000 0,1.000000-11.000000 0,3.000000-11.000000 0,3.000000-14.000000 0,4.000000-11.000000 0</inkml:trace>
</inkml:ink>
</file>

<file path=ppt/ink/ink737.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18:29:35"/>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33700.000000 33100.000000 1000,'159.000000'-22.000000'0,"-31.000000"6.000000"0 ,-31.000000 7.000000 0,-31.000000 6.000000 0,-16.000000 3.000000 0,0.000000 0.000000 0,0.000000 0.000000 0,0.000000 0.000000 0,-7.000000 12.000000 0,-11.000000 26.000000 0,-14.000000 24.000000 0,-11.000000 26.000000 0,-15.000000 13.000000 0,-16.000000 4.000000 0,-15.000000 3.000000 0,-15.000000 3.000000 0,-6.000000-1.000000 0,7.000000-2.000000 0,6.000000-3.000000 0,7.000000-3.000000 0,15.000000-12.000000 0,25.000000-18.000000 0,25.000000-19.000000 0,25.000000-18.000000 0,14.000000-21.000000 0,3.000000-22.000000 0,3.000000-22.000000 0,4.000000-21.000000 0,-1.000000-10.000000 0,-3.000000 3.000000 0,-3.000000 3.000000 0,-2.000000 4.000000 0,-3.000000 5.000000 0,1.000000 10.000000 0,-1.000000 10.000000 0,1.000000 9.000000 0</inkml:trace>
</inkml:ink>
</file>

<file path=ppt/ink/ink738.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18:29:45"/>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28250.000000 35800.000000 1000,'28.000000'62.000000'0,"6.000000"-24.000000"0 ,7.000000-26.000000 0,6.000000-24.000000 0,4.000000-18.000000 0,4.000000-9.000000 0,3.000000-10.000000 0,3.000000-8.000000 0,-2.000000-3.000000 0,-6.000000 7.000000 0,-6.000000 6.000000 0,-6.000000 7.000000 0,-6.000000 4.000000 0,-2.000000 3.000000 0,-3.000000 3.000000 0,-3.000000 4.000000 0,-9.000000 1.000000 0,-11.000000 0.000000 0,-14.000000 0.000000 0,-11.000000 0.000000 0,-9.000000 1.000000 0,-3.000000 4.000000 0,-3.000000 3.000000 0,-2.000000 3.000000 0,-3.000000 3.000000 0,1.000000 3.000000 0,-1.000000 3.000000 0,1.000000 4.000000 0,-1.000000 2.000000 0,1.000000 4.000000 0,-1.000000 3.000000 0,1.000000 3.000000 0,1.000000 4.000000 0,3.000000 7.000000 0,3.000000 6.000000 0,4.000000 7.000000 0,4.000000 4.000000 0,6.000000 3.000000 0,7.000000 3.000000 0,6.000000 4.000000 0,3.000000-1.000000 0,0.000000-3.000000 0,0.000000-3.000000 0,0.000000-2.000000 0,0.000000 0.000000 0,0.000000 7.000000 0,0.000000 6.000000 0,0.000000 7.000000 0,4.000000 0.000000 0,10.000000-2.000000 0,10.000000-3.000000 0,9.000000-3.000000 0,4.000000-6.000000 0,1.000000-5.000000 0,-1.000000-7.000000 0,1.000000-5.000000 0,-1.000000-8.000000 0,1.000000-5.000000 0,-1.000000-7.000000 0,1.000000-5.000000 0,1.000000-8.000000 0,3.000000-5.000000 0,3.000000-7.000000 0,4.000000-5.000000 0,-1.000000-4.000000 0,-3.000000 0.000000 0,-3.000000 0.000000 0,-2.000000 0.000000 0</inkml:trace>
</inkml:ink>
</file>

<file path=ppt/ink/ink739.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18:29:46"/>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29400.000000 35650.000000 1000,'43.000000'50.000000'0,"-11.000000"0.000000"0 ,-14.000000 0.000000 0,-11.000000 0.000000 0,-4.000000-4.000000 0,6.000000-5.000000 0,7.000000-7.000000 0,6.000000-5.000000 0,6.000000-4.000000 0,6.000000 0.000000 0,7.000000 0.000000 0,6.000000 0.000000 0,-1.000000-7.000000 0,-5.000000-11.000000 0,-7.000000-14.000000 0,-5.000000-11.000000 0,-4.000000-11.000000 0,0.000000-5.000000 0,0.000000-7.000000 0,0.000000-5.000000 0,0.000000-6.000000 0,0.000000-3.000000 0,0.000000-3.000000 0,0.000000-2.000000 0,-2.000000 0.000000 0,-3.000000 7.000000 0,-3.000000 6.000000 0,-2.000000 7.000000 0,0.000000 5.000000-21,7.000000 7.000000-39,6.000000 6.000000-39,7.000000 7.000000-41</inkml:trace>
</inkml:ink>
</file>

<file path=ppt/ink/ink74.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08:17"/>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89850.000000 35800.000000 999,'98.000000'21.000000'0,"-3.000000"-5.000000"0 ,-3.000000-7.000000 0,-2.000000-5.000000 0,3.000000-6.000000 0,14.000000-3.000000 0,11.000000-3.000000 0,14.000000-2.000000 0,10.000000-1.000000 0,9.000000 3.000000 0,10.000000 3.000000 0,10.000000 4.000000 0,8.000000 2.000000 0,10.000000 4.000000 0,10.000000 3.000000 0,9.000000 3.000000 0,2.000000 1.000000 0,-2.000000 1.000000 0,-3.000000-1.000000 0,-3.000000 1.000000 0,-1.000000-3.000000 0,4.000000-2.000000 0,3.000000-3.000000 0,3.000000-3.000000 0,3.000000-4.000000 0,3.000000-3.000000 0,3.000000-3.000000 0,4.000000-2.000000 0,5.000000-5.000000 0,10.000000-2.000000 0,10.000000-3.000000 0,9.000000-3.000000 0,-4.000000 1.000000 0,-15.000000 6.000000 0,-15.000000 7.000000 0,-16.000000 6.000000 0,-13.000000 6.000000 0,-9.000000 6.000000 0,-10.000000 7.000000 0,-8.000000 6.000000 0,-4.000000 4.000000 0,3.000000 4.000000 0,3.000000 3.000000 0,4.000000 3.000000 0,2.000000-1.000000 0,4.000000-2.000000 0,3.000000-3.000000 0,3.000000-3.000000 0,1.000000-4.000000 0,1.000000-3.000000 0,-1.000000-3.000000 0,1.000000-2.000000 0,1.000000-3.000000 0,3.000000 1.000000 0,3.000000-1.000000 0,4.000000 1.000000 0,1.000000-3.000000 0,0.000000-2.000000 0,0.000000-3.000000 0,0.000000-3.000000 0,-8.000000-1.000000 0,-16.000000 4.000000 0,-15.000000 3.000000 0,-15.000000 3.000000 0,-12.000000 1.000000 0,-6.000000 1.000000 0,-6.000000-1.000000 0,-6.000000 1.000000 0,-1.000000 1.000000 0,7.000000 3.000000 0,6.000000 3.000000 0,7.000000 4.000000 0,2.000000-3.000000 0,1.000000-5.000000 0,-1.000000-7.000000 0,1.000000-5.000000 0,-1.000000-4.000000 0,1.000000 0.000000 0,-1.000000 0.000000 0,1.000000 0.000000 0,-3.000000 1.000000 0,-2.000000 4.000000 0,-3.000000 3.000000 0,-3.000000 3.000000 0,-1.000000 1.000000 0,4.000000 1.000000 0,3.000000-1.000000 0,3.000000 1.000000 0,-1.000000-3.000000 0,-2.000000-2.000000 0,-3.000000-3.000000 0,-3.000000-3.000000 0,-7.000000-2.000000 0,-9.000000 0.000000 0,-10.000000 0.000000 0,-8.000000 0.000000 0,-8.000000 0.000000 0,-2.000000 0.000000 0,-3.000000 0.000000 0,-3.000000 0.000000 0,-4.000000 0.000000 0,-3.000000 0.000000 0,-3.000000 0.000000 0,-2.000000 0.000000 0,-3.000000 0.000000 0,1.000000 0.000000 0,-1.000000 0.000000 0,1.000000 0.000000 0,-1.000000 0.000000 0,1.000000 0.000000 0,-1.000000 0.000000 0,1.000000 0.000000 0,-1.000000 1.000000 0,1.000000 4.000000 0,-1.000000 3.000000 0,1.000000 3.000000 0,-3.000000-1.000000 0,-2.000000-2.000000 0,-3.000000-3.000000 0,-3.000000-3.000000 0,-2.000000-2.000000 0,0.000000 0.000000 0,0.000000 0.000000 0,0.000000 0.000000 0</inkml:trace>
</inkml:ink>
</file>

<file path=ppt/ink/ink740.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18:29:46"/>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30700.000000 35650.000000 1000,'90.000000'-91.000000'0,"-18.000000"19.000000"0 ,-19.000000 19.000000 0,-18.000000 19.000000 0,-14.000000 7.000000 0,-5.000000-3.000000 0,-7.000000-3.000000 0,-5.000000-2.000000 0,-9.000000 0.000000 0,-9.000000 7.000000 0,-10.000000 6.000000 0,-8.000000 7.000000 0,-6.000000 5.000000 0,1.000000 7.000000 0,-1.000000 6.000000 0,1.000000 7.000000 0,1.000000 5.000000 0,3.000000 7.000000 0,3.000000 6.000000 0,4.000000 7.000000 0,2.000000 2.000000 0,4.000000 1.000000 0,3.000000-1.000000 0,3.000000 1.000000 0,3.000000 2.000000 0,3.000000 7.000000 0,3.000000 6.000000 0,4.000000 7.000000 0,4.000000 2.000000 0,6.000000 1.000000 0,7.000000-1.000000 0,6.000000 1.000000 0,4.000000-4.000000 0,4.000000-6.000000 0,3.000000-6.000000 0,3.000000-6.000000 0,1.000000-7.000000 0,1.000000-6.000000 0,-1.000000-6.000000 0,1.000000-6.000000 0,1.000000-12.000000 0,3.000000-15.000000 0,3.000000-15.000000 0,4.000000-16.000000 0,-1.000000-10.000000 0,-3.000000-3.000000 0,-3.000000-3.000000 0,-2.000000-2.000000 0,-5.000000-1.000000 0,-2.000000 3.000000 0,-3.000000 3.000000 0,-3.000000 4.000000 0,-2.000000 2.000000 0,0.000000 4.000000 0,0.000000 3.000000 0,0.000000 3.000000 0,-4.000000 10.000000 0,-5.000000 20.000000 0,-7.000000 18.000000 0,-5.000000 20.000000 0,-4.000000 11.000000 0,0.000000 7.000000 0,0.000000 6.000000 0,0.000000 7.000000 0,-2.000000 0.000000 0,-3.000000-2.000000 0,-3.000000-3.000000 0,-2.000000-3.000000 0,-1.000000-4.000000 0,3.000000-3.000000 0,3.000000-3.000000 0,4.000000-2.000000 0,2.000000-17.000000 0,4.000000-28.000000 0,3.000000-28.000000 0,3.000000-27.000000 0,3.000000-14.000000 0,3.000000 4.000000 0,3.000000 3.000000 0,4.000000 3.000000 0,1.000000 4.000000 0,0.000000 7.000000 0,0.000000 6.000000 0,0.000000 7.000000 0,1.000000 7.000000 0,4.000000 9.000000 0,3.000000 10.000000 0,3.000000 10.000000 0,-1.000000 8.000000 0,-2.000000 10.000000 0,-3.000000 10.000000 0,-3.000000 9.000000 0,-2.000000 4.000000 0,0.000000 1.000000 0,0.000000-1.000000 0,0.000000 1.000000 0,-2.000000-1.000000 0,-3.000000 1.000000 0,-3.000000-1.000000 0,-2.000000 1.000000 0,-3.000000-1.000000 0,1.000000 1.000000 0,-1.000000-1.000000 0,1.000000 1.000000 0,1.000000-1.000000-21,3.000000 1.000000-39,3.000000-1.000000-39,4.000000 1.000000-41</inkml:trace>
</inkml:ink>
</file>

<file path=ppt/ink/ink741.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18:29:47"/>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33850.000000 36150.000000 1000,'-94.000000'-25.000000'0,"13.000000"0.000000"0 ,12.000000 0.000000 0,13.000000 0.000000 0,7.000000-4.000000 0,4.000000-5.000000 0,3.000000-7.000000 0,3.000000-5.000000 0,3.000000-4.000000 0,3.000000 0.000000 0,3.000000 0.000000 0,4.000000 0.000000 0,4.000000 1.000000 0,6.000000 4.000000 0,7.000000 3.000000 0,6.000000 3.000000 0,4.000000-2.000000 0,4.000000-6.000000 0,3.000000-6.000000 0,3.000000-6.000000 0,4.000000-1.000000 0,7.000000 7.000000 0,6.000000 6.000000 0,7.000000 7.000000 0,4.000000 5.000000 0,3.000000 7.000000 0,3.000000 6.000000 0,4.000000 7.000000 0,1.000000 8.000000 0,0.000000 14.000000 0,0.000000 11.000000 0,0.000000 14.000000 0,-7.000000 5.000000 0,-11.000000 1.000000 0,-14.000000-1.000000 0,-11.000000 1.000000 0,-12.000000 4.000000 0,-9.000000 9.000000 0,-10.000000 10.000000 0,-8.000000 10.000000 0,-9.000000 4.000000 0,-6.000000 0.000000 0,-6.000000 0.000000 0,-6.000000 0.000000 0,-4.000000 0.000000 0,1.000000 0.000000 0,-1.000000 0.000000 0,1.000000 0.000000 0,4.000000-4.000000 0,9.000000-5.000000 0,10.000000-7.000000 0,10.000000-5.000000 0,7.000000-6.000000 0,6.000000-3.000000 0,7.000000-3.000000 0,6.000000-2.000000 0,7.000000-9.000000 0,10.000000-12.000000 0,10.000000-13.000000 0,9.000000-12.000000 0,7.000000-12.000000 0,7.000000-8.000000 0,6.000000-10.000000 0,7.000000-9.000000 0,0.000000-5.000000 0,-2.000000 0.000000 0,-3.000000 0.000000 0,-3.000000 0.000000 0,-2.000000 0.000000 0,0.000000 0.000000 0,0.000000 0.000000 0,0.000000 0.000000 0,-2.000000 4.000000 0,-3.000000 10.000000 0,-3.000000 10.000000 0,-2.000000 9.000000 0</inkml:trace>
</inkml:ink>
</file>

<file path=ppt/ink/ink742.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18:29:47"/>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34900.000000 35000.000000 1000,'-22.000000'167.000000'0,"6.000000"-16.000000"0 ,7.000000-15.000000 0,6.000000-15.000000 0,4.000000-9.000000 0,4.000000 1.000000 0,3.000000-1.000000 0,3.000000 1.000000 0,-1.000000-7.000000 0,-2.000000-12.000000 0,-3.000000-13.000000 0,-3.000000-12.000000 0</inkml:trace>
</inkml:ink>
</file>

<file path=ppt/ink/ink743.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18:32:28"/>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12600.000000 26250.000000 1000,'-119.000000'23.000000'0,"13.000000"-3.000000"0 ,12.000000-3.000000 0,13.000000-2.000000 0,9.000000-5.000000 0,6.000000-2.000000 0,7.000000-3.000000 0,6.000000-3.000000 0,-2.000000-4.000000 0,-9.000000-3.000000 0,-10.000000-3.000000 0,-8.000000-2.000000 0,-8.000000-3.000000 0,-2.000000 1.000000 0,-3.000000-1.000000 0,-3.000000 1.000000 0,-9.000000-3.000000 0,-11.000000-2.000000 0,-14.000000-3.000000 0,-11.000000-3.000000 0,-6.000000-4.000000 0,4.000000-3.000000 0,3.000000-3.000000 0,3.000000-2.000000 0,1.000000-9.000000 0,1.000000-12.000000 0,-1.000000-13.000000 0,1.000000-12.000000 0,1.000000-12.000000 0,3.000000-8.000000 0,3.000000-10.000000 0,4.000000-9.000000 0,2.000000-5.000000 0,4.000000 0.000000 0,3.000000 0.000000 0,3.000000 0.000000 0,3.000000 3.000000 0,3.000000 6.000000 0,3.000000 7.000000 0,4.000000 6.000000 0,1.000000 1.000000 0,0.000000-3.000000 0,0.000000-3.000000 0,0.000000-2.000000 0,3.000000-5.000000 0,6.000000-2.000000 0,7.000000-3.000000 0,6.000000-3.000000 0,4.000000-6.000000 0,4.000000-5.000000 0,3.000000-7.000000 0,3.000000-5.000000 0,7.000000-8.000000 0,14.000000-5.000000 0,11.000000-7.000000 0,14.000000-5.000000 0,8.000000-3.000000 0,7.000000 4.000000 0,6.000000 3.000000 0,7.000000 3.000000 0,7.000000 4.000000 0,9.000000 7.000000 0,10.000000 6.000000 0,10.000000 7.000000 0,7.000000 2.000000 0,6.000000 1.000000 0,7.000000-1.000000 0,6.000000 1.000000 0,7.000000-1.000000 0,10.000000 1.000000 0,10.000000-1.000000 0,9.000000 1.000000 0,4.000000 1.000000 0,1.000000 3.000000 0,-1.000000 3.000000 0,1.000000 4.000000 0,-3.000000 2.000000 0,-2.000000 4.000000 0,-3.000000 3.000000 0,-3.000000 3.000000 0,-1.000000 3.000000 0,4.000000 3.000000 0,3.000000 3.000000 0,3.000000 4.000000 0,6.000000-1.000000 0,9.000000-3.000000 0,10.000000-3.000000 0,10.000000-2.000000 0,2.000000 0.000000 0,-3.000000 7.000000 0,-3.000000 6.000000 0,-2.000000 7.000000 0,-8.000000 4.000000 0,-8.000000 3.000000 0,-10.000000 3.000000 0,-9.000000 4.000000 0,-9.000000 2.000000 0,-5.000000 4.000000 0,-7.000000 3.000000 0,-5.000000 3.000000 0,-9.000000 4.000000 0,-9.000000 7.000000 0,-10.000000 6.000000 0,-8.000000 7.000000 0,-8.000000 4.000000 0,-2.000000 3.000000 0,-3.000000 3.000000 0,-3.000000 4.000000 0,-1.000000 1.000000 0,4.000000 0.000000 0,3.000000 0.000000 0,3.000000 0.000000 0</inkml:trace>
</inkml:ink>
</file>

<file path=ppt/ink/ink744.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18:32:28"/>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11150.000000 16300.000000 1000,'73.000000'-22.000000'0,"-3.000000"6.000000"0 ,-3.000000 7.000000 0,-2.000000 6.000000 0,-1.000000 1.000000 0,3.000000-3.000000 0,3.000000-3.000000 0,4.000000-2.000000 0,-3.000000 2.000000 0,-5.000000 9.000000 0,-7.000000 10.000000 0,-5.000000 10.000000 0,-11.000000 18.000000 0,-11.000000 28.000000 0,-14.000000 28.000000 0,-11.000000 29.000000 0,-11.000000 2.000000-21,-5.000000-21.000000-39,-7.000000-22.000000-39,-5.000000-22.000000-41</inkml:trace>
</inkml:ink>
</file>

<file path=ppt/ink/ink745.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18:32:38"/>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29050.000000 36750.000000 1000,'-94.000000'-43.000000'0,"13.000000"17.000000"0 ,12.000000 15.000000 0,13.000000 16.000000 0,9.000000 10.000000 0,6.000000 7.000000 0,7.000000 6.000000 0,6.000000 7.000000 0,6.000000 5.000000 0,6.000000 7.000000 0,7.000000 6.000000 0,6.000000 7.000000 0,10.000000-3.000000 0,17.000000-8.000000 0,15.000000-10.000000 0,16.000000-9.000000 0,4.000000-5.000000 0,-6.000000 0.000000 0,-6.000000 0.000000 0,-6.000000 0.000000 0,-10.000000 1.000000 0,-12.000000 4.000000 0,-13.000000 3.000000 0,-12.000000 3.000000 0,-10.000000 1.000000 0,-6.000000 1.000000 0,-6.000000-1.000000 0,-6.000000 1.000000 0,-2.000000-3.000000-21,3.000000-2.000000-39,3.000000-3.000000-39,4.000000-3.000000-41</inkml:trace>
</inkml:ink>
</file>

<file path=ppt/ink/ink746.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18:32:38"/>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29450.000000 36750.000000 1000,'70.000000'-22.000000'0,"-9.000000"6.000000"0 ,-10.000000 7.000000 0,-8.000000 6.000000 0,-8.000000 9.000000 0,-2.000000 13.000000 0,-3.000000 12.000000 0,-3.000000 13.000000 0,-9.000000 7.000000 0,-11.000000 4.000000 0,-14.000000 3.000000 0,-11.000000 3.000000 0,-7.000000-1.000000 0,0.000000-2.000000 0,0.000000-3.000000 0,0.000000-3.000000 0,3.000000-2.000000 0,6.000000 0.000000 0,7.000000 0.000000 0,6.000000 0.000000 0,10.000000-8.000000 0,17.000000-16.000000 0,15.000000-15.000000 0,16.000000-15.000000 0</inkml:trace>
</inkml:ink>
</file>

<file path=ppt/ink/ink747.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18:32:38"/>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30900.000000 37000.000000 1000,'-2.000000'-93.000000'0,"-3.000000"17.000000"0 ,-3.000000 15.000000 0,-2.000000 16.000000 0,-6.000000 13.000000 0,-6.000000 14.000000 0,-6.000000 11.000000 0,-6.000000 14.000000 0,-6.000000 14.000000 0,-2.000000 20.000000 0,-3.000000 18.000000 0,-3.000000 20.000000 0,-1.000000 10.000000 0,4.000000 3.000000 0,3.000000 3.000000 0,3.000000 4.000000 0,4.000000-3.000000 0,7.000000-5.000000 0,6.000000-7.000000 0,7.000000-5.000000 0,7.000000-8.000000 0,9.000000-5.000000 0,10.000000-7.000000 0,10.000000-5.000000 0,7.000000-9.000000 0,6.000000-9.000000 0,7.000000-10.000000 0,6.000000-8.000000 0,4.000000-8.000000 0,4.000000-2.000000 0,3.000000-3.000000 0,3.000000-3.000000 0,-4.000000-6.000000-21,-8.000000-5.000000-39,-10.000000-7.000000-39,-9.000000-5.000000-41</inkml:trace>
</inkml:ink>
</file>

<file path=ppt/ink/ink748.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18:32:39"/>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30650.000000 37400.000000 1000,'159.000000'-44.000000'0,"-31.000000"13.000000"0 ,-31.000000 12.000000 0,-31.000000 13.000000 0,-23.000000 10.000000 0,-11.000000 10.000000 0,-14.000000 10.000000 0,-11.000000 9.000000 0,-9.000000 9.000000 0,-3.000000 9.000000 0,-3.000000 10.000000 0,-2.000000 10.000000 0,-5.000000 0.000000 0,-2.000000-5.000000 0,-3.000000-7.000000 0,-3.000000-5.000000 0</inkml:trace>
</inkml:ink>
</file>

<file path=ppt/ink/ink749.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18:32:39"/>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31800.000000 37150.000000 1000,'45.000000'-40.000000'0,"-9.000000"23.000000"0 ,-10.000000 22.000000 0,-8.000000 22.000000 0,-8.000000 13.000000 0,-2.000000 7.000000 0,-3.000000 6.000000 0,-3.000000 7.000000 0,-2.000000 4.000000 0,0.000000 3.000000 0,0.000000 3.000000 0,0.000000 4.000000 0,0.000000 1.000000 0,0.000000 0.000000 0,0.000000 0.000000 0,0.000000 0.000000 0,1.000000-4.000000 0,4.000000-5.000000 0,3.000000-7.000000 0,3.000000-5.000000 0,4.000000-9.000000 0,7.000000-9.000000 0,6.000000-10.000000 0,7.000000-8.000000 0,2.000000-17.000000 0,1.000000-21.000000 0,-1.000000-22.000000 0,1.000000-22.000000 0,-1.000000-13.000000 0,1.000000-3.000000 0,-1.000000-3.000000 0,1.000000-2.000000 0,-4.000000 0.000000 0,-6.000000 7.000000 0,-6.000000 6.000000 0,-6.000000 7.000000 0,-6.000000 4.000000 0,-2.000000 3.000000 0,-3.000000 3.000000 0,-3.000000 4.000000 0</inkml:trace>
</inkml:ink>
</file>

<file path=ppt/ink/ink75.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08:21"/>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93850.000000 35250.000000 999,'-58.000000'137.000000'0,"34.000000"-24.000000"0 ,35.000000-26.000000 0,35.000000-24.000000 0,14.000000-20.000000 0,-2.000000-11.000000 0,-3.000000-14.000000 0,-3.000000-11.000000 0,-10.000000-17.000000 0,-16.000000-18.000000 0,-15.000000-19.000000 0,-15.000000-18.000000 0,-14.000000-7.000000 0,-8.000000 6.000000 0,-10.000000 7.000000 0,-9.000000 6.000000 0,-5.000000 18.000000 0,0.000000 32.000000 0,0.000000 31.000000 0,0.000000 32.000000 0,6.000000 11.000000 0,13.000000-5.000000 0,12.000000-7.000000 0,13.000000-5.000000 0,13.000000-9.000000 0,17.000000-9.000000 0,15.000000-10.000000 0,16.000000-8.000000 0,-7.000000-4.000000 0,-28.000000 3.000000 0,-28.000000 3.000000 0,-27.000000 4.000000 0,-11.000000-9.000000 0,10.000000-18.000000 0,10.000000-19.000000 0,9.000000-18.000000 0,12.000000-26.000000 0,16.000000-31.000000 0,15.000000-31.000000 0,17.000000-31.000000 0,2.000000-21.000000 0,-9.000000-9.000000 0,-10.000000-10.000000 0,-8.000000-8.000000 0,-12.000000-11.000000 0,-12.000000-8.000000 0,-13.000000-10.000000 0,-12.000000-9.000000 0,-9.000000-4.000000 0,-2.000000 4.000000 0,-3.000000 3.000000 0,-3.000000 3.000000 0,1.000000 10.000000 0,6.000000 20.000000 0,7.000000 18.000000 0,6.000000 20.000000 0,6.000000 17.000000 0,6.000000 20.000000 0,7.000000 18.000000 0,6.000000 20.000000 0,15.000000 16.000000 0,26.000000 16.000000 0,24.000000 15.000000 0,26.000000 17.000000 0,22.000000 8.000000 0,23.000000 4.000000 0,22.000000 3.000000 0,22.000000 3.000000 0,26.000000 3.000000 0,31.000000 3.000000 0,32.000000 3.000000 0,31.000000 4.000000 0,29.000000 1.000000 0,29.000000 0.000000 0,28.000000 0.000000 0,28.000000 0.000000 0,7.000000 3.000000 0,-11.000000 6.000000 0,-14.000000 7.000000 0,-11.000000 6.000000 0,-23.000000 1.000000 0,-31.000000-3.000000 0,-31.000000-3.000000 0,-31.000000-2.000000 0,-26.000000-5.000000 0,-18.000000-2.000000 0,-19.000000-3.000000 0,-18.000000-3.000000 0,-18.000000-2.000000 0,-16.000000 0.000000 0,-15.000000 0.000000 0,-15.000000 0.000000 0,-15.000000 1.000000 0,-12.000000 4.000000 0,-13.000000 3.000000 0,-12.000000 3.000000 0,-19.000000 6.000000-19,-25.000000 9.000000-41,-25.000000 10.000000-41,-25.000000 10.000000-38</inkml:trace>
</inkml:ink>
</file>

<file path=ppt/ink/ink750.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18:32:39"/>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33550.000000 37450.000000 1000,'12.000000'-107.000000'0,"-24.000000"39.000000"0 ,-26.000000 36.000000 0,-24.000000 39.000000 0,-10.000000 21.000000 0,6.000000 6.000000 0,7.000000 7.000000 0,6.000000 6.000000 0,6.000000 1.000000 0,6.000000-3.000000 0,7.000000-3.000000 0,6.000000-2.000000 0,9.000000-5.000000 0,13.000000-2.000000 0,12.000000-3.000000 0,13.000000-3.000000 0,10.000000-4.000000 0,10.000000-3.000000 0,10.000000-3.000000 0,9.000000-2.000000 0,1.000000-3.000000 0,-6.000000 1.000000 0,-6.000000-1.000000 0,-6.000000 1.000000 0,-10.000000 5.000000 0,-12.000000 14.000000 0,-13.000000 11.000000 0,-12.000000 14.000000 0,-10.000000 2.000000 0,-6.000000-6.000000 0,-6.000000-6.000000 0,-6.000000-6.000000 0,-2.000000-4.000000-21,3.000000 1.000000-39,3.000000-1.000000-39,4.000000 1.000000-41</inkml:trace>
</inkml:ink>
</file>

<file path=ppt/ink/ink751.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18:32:40"/>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34050.000000 37450.000000 1000,'0.000000'-60.000000'0,"0.000000"32.000000"0 ,0.000000 31.000000 0,0.000000 32.000000 0,0.000000 19.000000 0,0.000000 10.000000 0,0.000000 10.000000 0,0.000000 9.000000 0,0.000000 4.000000 0,0.000000 1.000000 0,0.000000-1.000000 0,0.000000 1.000000 0,0.000000-6.000000 0,0.000000-8.000000 0,0.000000-10.000000 0,0.000000-9.000000 0</inkml:trace>
</inkml:ink>
</file>

<file path=ppt/ink/ink752.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18:32:40"/>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34100.000000 37100.000000 1000,'70.000000'-21.000000'0,"-9.000000"10.000000"0 ,-10.000000 10.000000 0,-8.000000 9.000000 0,-6.000000 7.000000 0,1.000000 7.000000 0,-1.000000 6.000000 0,1.000000 7.000000 0,-4.000000 2.000000 0,-6.000000 1.000000 0,-6.000000-1.000000 0,-6.000000 1.000000 0,-7.000000 5.000000 0,-6.000000 14.000000 0,-6.000000 11.000000 0,-6.000000 14.000000 0,-10.000000-1.000000 0,-12.000000-12.000000 0,-13.000000-13.000000 0,-12.000000-12.000000 0,-4.000000-10.000000 0,7.000000-6.000000 0,6.000000-6.000000 0,7.000000-6.000000 0,11.000000-9.000000 0,20.000000-8.000000 0,18.000000-10.000000 0,20.000000-9.000000 0,10.000000-1.000000 0,3.000000 10.000000 0,3.000000 10.000000 0,4.000000 9.000000 0,1.000000 6.000000 0,0.000000 3.000000 0,0.000000 3.000000 0,0.000000 4.000000 0,0.000000 1.000000 0,0.000000 0.000000 0,0.000000 0.000000 0,0.000000 0.000000 0</inkml:trace>
</inkml:ink>
</file>

<file path=ppt/ink/ink753.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18:32:40"/>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35250.000000 37300.000000 1000,'48.000000'-44.000000'0,"-3.000000"13.000000"0 ,-3.000000 12.000000 0,-2.000000 13.000000 0,-3.000000 9.000000 0,1.000000 6.000000 0,-1.000000 7.000000 0,1.000000 6.000000 0,-3.000000 6.000000 0,-2.000000 6.000000 0,-3.000000 7.000000 0,-3.000000 6.000000 0,-12.000000 4.000000 0,-18.000000 4.000000 0,-19.000000 3.000000 0,-18.000000 3.000000 0,-9.000000 1.000000 0,4.000000 1.000000 0,3.000000-1.000000 0,3.000000 1.000000 0,3.000000-6.000000 0,3.000000-8.000000 0,3.000000-10.000000 0,4.000000-9.000000 0,8.000000-9.000000 0,17.000000-5.000000 0,15.000000-7.000000 0,16.000000-5.000000 0,10.000000-6.000000 0,7.000000-3.000000 0,6.000000-3.000000 0,7.000000-2.000000 0,0.000000-1.000000 0,-2.000000 3.000000 0,-3.000000 3.000000 0,-3.000000 4.000000 0</inkml:trace>
</inkml:ink>
</file>

<file path=ppt/ink/ink754.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18:32:46"/>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29050.000000 39000.000000 1000,'-74.000000'-25.000000'0,"4.000000"0.000000"0 ,3.000000 0.000000 0,3.000000 0.000000 0,4.000000 3.000000 0,7.000000 6.000000 0,6.000000 7.000000 0,7.000000 6.000000 0,2.000000 3.000000 0,1.000000 0.000000 0,-1.000000 0.000000 0,1.000000 0.000000 0,1.000000 6.000000 0,3.000000 13.000000 0,3.000000 12.000000 0,4.000000 13.000000 0,5.000000 4.000000 0,10.000000-3.000000 0,10.000000-3.000000 0,9.000000-2.000000 0,7.000000-1.000000 0,7.000000 3.000000 0,6.000000 3.000000 0,7.000000 4.000000 0,2.000000-3.000000 0,1.000000-5.000000 0,-1.000000-7.000000 0,1.000000-5.000000 0,-1.000000-6.000000 0,1.000000-3.000000 0,-1.000000-3.000000 0,1.000000-2.000000 0,-6.000000 0.000000 0,-8.000000 7.000000 0,-10.000000 6.000000 0,-9.000000 7.000000 0,-10.000000 4.000000 0,-9.000000 3.000000 0,-10.000000 3.000000 0,-8.000000 4.000000 0,-6.000000-3.000000 0,1.000000-5.000000 0,-1.000000-7.000000 0,1.000000-5.000000 0,-1.000000-6.000000 0,1.000000-3.000000 0,-1.000000-3.000000 0,1.000000-2.000000 0,7.000000-9.000000-21,16.000000-12.000000-39,15.000000-13.000000-39,17.000000-12.000000-41</inkml:trace>
</inkml:ink>
</file>

<file path=ppt/ink/ink755.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18:32:46"/>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29350.000000 39100.000000 1000,'95.000000'-24.000000'0,"-9.000000"4.000000"0 ,-10.000000 3.000000 0,-8.000000 3.000000 0,-9.000000 3.000000 0,-6.000000 3.000000 0,-6.000000 3.000000 0,-6.000000 4.000000 0,-12.000000 16.000000 0,-15.000000 32.000000 0,-15.000000 31.000000 0,-16.000000 32.000000 0,-12.000000 11.000000 0,-5.000000-5.000000 0,-7.000000-7.000000 0,-5.000000-5.000000 0,0.000000-9.000000 0,10.000000-9.000000 0,10.000000-10.000000 0,9.000000-8.000000 0,12.000000-12.000000 0,16.000000-12.000000 0,15.000000-13.000000 0,17.000000-12.000000 0,10.000000-15.000000 0,6.000000-15.000000 0,7.000000-15.000000 0,6.000000-16.000000 0</inkml:trace>
</inkml:ink>
</file>

<file path=ppt/ink/ink756.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18:32:46"/>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31350.000000 39250.000000 1000,'-4.000000'-72.000000'0,"-5.000000"6.000000"0 ,-7.000000 7.000000 0,-5.000000 6.000000 0,-9.000000 15.000000 0,-9.000000 26.000000 0,-10.000000 24.000000 0,-8.000000 26.000000 0,-4.000000 18.000000 0,3.000000 13.000000 0,3.000000 12.000000 0,4.000000 13.000000 0,5.000000 6.000000 0,10.000000 0.000000 0,10.000000 0.000000 0,9.000000 0.000000 0,6.000000-4.000000 0,3.000000-5.000000 0,3.000000-7.000000 0,4.000000-5.000000 0,5.000000-9.000000 0,10.000000-9.000000 0,10.000000-10.000000 0,9.000000-8.000000 0,6.000000-11.000000 0,3.000000-8.000000 0,3.000000-10.000000 0,4.000000-9.000000 0,-1.000000-9.000000 0,-3.000000-5.000000 0,-3.000000-7.000000 0,-2.000000-5.000000 0</inkml:trace>
</inkml:ink>
</file>

<file path=ppt/ink/ink757.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18:32:46"/>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31000.000000 39900.000000 1000,'157.000000'-2.000000'0,"-33.000000"-3.000000"0 ,-35.000000-3.000000 0,-34.000000-2.000000 0,-20.000000 2.000000 0,-2.000000 9.000000 0,-3.000000 10.000000 0,-3.000000 10.000000 0,-7.000000 10.000000 0,-9.000000 13.000000 0,-10.000000 12.000000 0,-8.000000 13.000000 0,-8.000000 6.000000 0,-2.000000 0.000000 0,-3.000000 0.000000 0,-3.000000 0.000000 0,1.000000-5.000000 0,6.000000-9.000000 0,7.000000-10.000000 0,6.000000-8.000000 0</inkml:trace>
</inkml:ink>
</file>

<file path=ppt/ink/ink758.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18:32:47"/>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32300.000000 39550.000000 1000,'0.000000'142.000000'0,"0.000000"-16.000000"0 ,0.000000-15.000000 0,0.000000-15.000000 0,1.000000-11.000000 0,4.000000-2.000000 0,3.000000-3.000000 0,3.000000-3.000000 0,4.000000-7.000000 0,7.000000-9.000000 0,6.000000-10.000000 0,7.000000-8.000000 0,2.000000-9.000000 0,1.000000-6.000000 0,-1.000000-6.000000 0,1.000000-6.000000 0,1.000000-13.000000 0,3.000000-19.000000 0,3.000000-18.000000 0,4.000000-19.000000 0,-3.000000-15.000000 0,-5.000000-8.000000 0,-7.000000-10.000000 0,-5.000000-9.000000 0,-8.000000-4.000000 0,-5.000000 4.000000 0,-7.000000 3.000000 0,-5.000000 3.000000 0,-4.000000 6.000000 0,0.000000 9.000000 0,0.000000 10.000000 0,0.000000 10.000000 0</inkml:trace>
</inkml:ink>
</file>

<file path=ppt/ink/ink759.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18:32:47"/>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33900.000000 39350.000000 1000,'18.000000'-91.000000'0,"-11.000000"19.000000"0 ,-14.000000 19.000000 0,-11.000000 19.000000 0,-11.000000 12.000000 0,-5.000000 6.000000 0,-7.000000 7.000000 0,-5.000000 6.000000 0,0.000000 12.000000 0,10.000000 19.000000 0,10.000000 19.000000 0,9.000000 19.000000 0,4.000000 9.000000 0,1.000000 0.000000 0,-1.000000 0.000000 0,1.000000 0.000000 0,2.000000-4.000000 0,7.000000-5.000000 0,6.000000-7.000000 0,7.000000-5.000000 0,7.000000-9.000000 0,9.000000-9.000000 0,10.000000-10.000000 0,10.000000-8.000000 0,2.000000-6.000000 0,-3.000000 1.000000 0,-3.000000-1.000000 0,-2.000000 1.000000 0,-5.000000 2.000000 0,-2.000000 7.000000 0,-3.000000 6.000000 0,-3.000000 7.000000 0,-9.000000 4.000000 0,-11.000000 3.000000 0,-14.000000 3.000000 0,-11.000000 4.000000 0,-7.000000-1.000000 0,0.000000-3.000000 0,0.000000-3.000000 0,0.000000-2.000000 0</inkml:trace>
</inkml:ink>
</file>

<file path=ppt/ink/ink76.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08:23"/>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97650.000000 30900.000000 999,'-18.000000'82.000000'0,"17.000000"-33.000000"0 ,15.000000-35.000000 0,16.000000-34.000000 0</inkml:trace>
</inkml:ink>
</file>

<file path=ppt/ink/ink760.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18:32:47"/>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34550.000000 39500.000000 1000,'0.000000'123.000000'0,"0.000000"-3.000000"0 ,0.000000-3.000000 0,0.000000-2.000000 0,0.000000-8.000000 0,0.000000-8.000000 0,0.000000-10.000000 0,0.000000-9.000000 0,0.000000-9.000000 0,0.000000-5.000000 0,0.000000-7.000000 0,0.000000-5.000000 0</inkml:trace>
</inkml:ink>
</file>

<file path=ppt/ink/ink761.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18:32:48"/>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34550.000000 39450.000000 1000,'48.000000'-46.000000'0,"-3.000000"10.000000"0 ,-3.000000 10.000000 0,-2.000000 9.000000 0,-3.000000 7.000000 0,1.000000 7.000000 0,-1.000000 6.000000 0,1.000000 7.000000 0,-4.000000 5.000000 0,-6.000000 7.000000 0,-6.000000 6.000000 0,-6.000000 7.000000 0,-7.000000 4.000000 0,-6.000000 3.000000 0,-6.000000 3.000000 0,-6.000000 4.000000 0,-7.000000 1.000000 0,-6.000000 0.000000 0,-6.000000 0.000000 0,-6.000000 0.000000 0,-4.000000-4.000000 0,1.000000-5.000000 0,-1.000000-7.000000 0,1.000000-5.000000 0,8.000000-4.000000 0,20.000000 0.000000 0,18.000000 0.000000 0,20.000000 0.000000 0,10.000000-4.000000 0,3.000000-5.000000 0,3.000000-7.000000 0,4.000000-5.000000 0,1.000000-3.000000 0,0.000000 4.000000 0,0.000000 3.000000 0,0.000000 3.000000 0,-2.000000 3.000000 0,-3.000000 3.000000 0,-3.000000 3.000000 0,-2.000000 4.000000 0</inkml:trace>
</inkml:ink>
</file>

<file path=ppt/ink/ink762.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5T18:32:48"/>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35900.000000 39100.000000 1000,'1.000000'76.000000'0,"4.000000"4.000000"0 ,3.000000 3.000000 0,3.000000 3.000000 0,1.000000 1.000000 0,1.000000 1.000000 0,-1.000000-1.000000 0,1.000000 1.000000 0,-1.000000 1.000000 0,1.000000 3.000000 0,-1.000000 3.000000 0,1.000000 4.000000 0,-1.000000-6.000000 0,1.000000-11.000000 0,-1.000000-14.000000 0,1.000000-11.000000 0</inkml:trace>
</inkml:ink>
</file>

<file path=ppt/ink/ink763.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30:07"/>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22500.000000 25650.000000 999,'121.000000'-55.000000'0,"-5.000000"41.000000"0 ,-7.000000 40.000000 0,-5.000000 42.000000 0,0.000000 30.000000 0,10.000000 22.000000 0,10.000000 22.000000 0,9.000000 23.000000 0,1.000000 16.000000 0,-6.000000 13.000000 0,-6.000000 12.000000 0,-6.000000 13.000000 0,-12.000000 9.000000 0,-15.000000 6.000000 0,-15.000000 7.000000 0,-16.000000 6.000000 0,-15.000000-4.000000 0,-11.000000-11.000000 0,-14.000000-14.000000 0,-11.000000-11.000000 0,-12.000000-9.000000 0,-9.000000-3.000000 0,-10.000000-3.000000 0,-8.000000-2.000000 0,-6.000000-9.000000 0,1.000000-12.000000 0,-1.000000-13.000000 0,1.000000-12.000000 0,2.000000-16.000000 0,7.000000-19.000000 0,6.000000-18.000000 0,7.000000-19.000000 0</inkml:trace>
</inkml:ink>
</file>

<file path=ppt/ink/ink764.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30:08"/>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22600.000000 25300.000000 999,'-205.000000'209.000000'0,"41.000000"-31.000000"0 ,40.000000-31.000000 0,42.000000-31.000000 0</inkml:trace>
</inkml:ink>
</file>

<file path=ppt/ink/ink765.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30:08"/>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23250.000000 25350.000000 999,'229.000000'-107.000000'0,"-40.000000"39.000000"0 ,-40.000000 36.000000 0,-41.000000 39.000000 0</inkml:trace>
</inkml:ink>
</file>

<file path=ppt/ink/ink766.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30:10"/>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12850.000000 43350.000000 999,'31.000000'-88.000000'0,"13.000000"26.000000"0 ,12.000000 24.000000 0,13.000000 26.000000 0,10.000000 18.000000 0,10.000000 13.000000 0,10.000000 12.000000 0,9.000000 13.000000 0,4.000000 7.000000 0,1.000000 4.000000 0,-1.000000 3.000000 0,1.000000 3.000000 0,1.000000-4.000000 0,3.000000-8.000000 0,3.000000-10.000000 0,4.000000-9.000000 0,1.000000-9.000000 0,0.000000-5.000000 0,0.000000-7.000000 0,0.000000-5.000000 0,1.000000-4.000000 0,4.000000 0.000000 0,3.000000 0.000000 0,3.000000 0.000000 0,3.000000-2.000000 0,3.000000-3.000000 0,3.000000-3.000000 0,4.000000-2.000000 0,-1.000000-3.000000 0,-3.000000 1.000000 0,-3.000000-1.000000 0,-2.000000 1.000000 0,-3.000000-3.000000 0,1.000000-2.000000 0,-1.000000-3.000000 0,1.000000-3.000000 0,-7.000000-1.000000 0,-12.000000 4.000000 0,-13.000000 3.000000 0,-12.000000 3.000000 0,-1.000000 3.000000 0,14.000000 3.000000 0,11.000000 3.000000 0,14.000000 4.000000 0,3.000000 1.000000 0,-2.000000 0.000000 0,-3.000000 0.000000 0,-3.000000 0.000000 0,-4.000000 3.000000 0,-3.000000 6.000000 0,-3.000000 7.000000 0,-2.000000 6.000000 0,-5.000000 1.000000 0,-2.000000-3.000000 0,-3.000000-3.000000 0,-3.000000-2.000000 0,1.000000-3.000000 0,6.000000 1.000000 0,7.000000-1.000000 0,6.000000 1.000000 0,1.000000-1.000000 0,-3.000000 1.000000 0,-3.000000-1.000000 0,-2.000000 1.000000 0,-1.000000 1.000000 0,3.000000 3.000000 0,3.000000 3.000000 0,4.000000 4.000000 0,-1.000000-1.000000 0,-3.000000-3.000000 0,-3.000000-3.000000 0,-2.000000-2.000000 0,-1.000000-1.000000 0,3.000000 3.000000 0,3.000000 3.000000 0,4.000000 4.000000 0,1.000000 1.000000 0,0.000000 0.000000 0,0.000000 0.000000 0,0.000000 0.000000 0,0.000000 0.000000 0,0.000000 0.000000 0,0.000000 0.000000 0,0.000000 0.000000 0,-2.000000-2.000000 0,-3.000000-3.000000 0,-3.000000-3.000000 0,-2.000000-2.000000 0,-3.000000-3.000000 0,1.000000 1.000000 0,-1.000000-1.000000 0,1.000000 1.000000 0,-1.000000-1.000000 0,1.000000 1.000000 0,-1.000000-1.000000 0,1.000000 1.000000 0,1.000000 1.000000 0,3.000000 3.000000 0,3.000000 3.000000 0,4.000000 4.000000 0,-1.000000-1.000000 0,-3.000000-3.000000 0,-3.000000-3.000000 0,-2.000000-2.000000 0,-3.000000-3.000000 0,1.000000 1.000000 0,-1.000000-1.000000 0,1.000000 1.000000 0,-4.000000-3.000000 0,-6.000000-2.000000 0,-6.000000-3.000000 0,-6.000000-3.000000 0,-2.000000-2.000000 0,3.000000 0.000000 0,3.000000 0.000000 0,4.000000 0.000000 0,-1.000000-2.000000 0,-3.000000-3.000000 0,-3.000000-3.000000 0,-2.000000-2.000000 0,-1.000000 0.000000 0,3.000000 7.000000 0,3.000000 6.000000 0,4.000000 7.000000 0,-1.000000 2.000000 0,-3.000000 1.000000 0,-3.000000-1.000000 0,-2.000000 1.000000 0,-1.000000-3.000000 0,3.000000-2.000000 0,3.000000-3.000000 0,4.000000-3.000000 0,2.000000-2.000000 0,4.000000 0.000000 0,3.000000 0.000000 0,3.000000 0.000000 0,-1.000000-5.000000 0,-2.000000-9.000000 0,-3.000000-10.000000 0,-3.000000-8.000000 0,-4.000000-4.000000 0,-3.000000 3.000000 0,-3.000000 3.000000 0,-2.000000 4.000000 0,-3.000000 4.000000 0,1.000000 6.000000 0,-1.000000 7.000000 0,1.000000 6.000000 0,-3.000000 3.000000 0,-2.000000 0.000000 0,-3.000000 0.000000 0,-3.000000 0.000000 0,-6.000000 0.000000 0,-5.000000 0.000000 0,-7.000000 0.000000 0,-5.000000 0.000000 0,-3.000000 1.000000 0,4.000000 4.000000 0,3.000000 3.000000 0,3.000000 3.000000 0</inkml:trace>
</inkml:ink>
</file>

<file path=ppt/ink/ink767.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30:12"/>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41700.000000 35700.000000 999,'-141.000000'-115.000000'0,"69.000000"23.000000"0 ,69.000000 22.000000 0,69.000000 22.000000 0,35.000000 16.000000 0,4.000000 14.000000 0,3.000000 11.000000 0,3.000000 14.000000 0,-7.000000 5.000000 0,-15.000000 1.000000 0,-15.000000-1.000000 0,-16.000000 1.000000 0,6.000000-1.000000 0,28.000000 1.000000 0,28.000000-1.000000 0,29.000000 1.000000 0,24.000000-6.000000 0,22.000000-8.000000 0,22.000000-10.000000 0,23.000000-9.000000 0,27.000000-13.000000 0,34.000000-16.000000 0,35.000000-15.000000 0,35.000000-15.000000 0,2.000000-4.000000 0,-28.000000 9.000000 0,-28.000000 10.000000 0,-27.000000 10.000000 0,2.000000 2.000000 0,34.000000-3.000000 0,35.000000-3.000000 0,35.000000-2.000000 0,-6.000000 2.000000 0,-43.000000 9.000000 0,-44.000000 10.000000 0,-43.000000 10.000000 0,43.000000-7.000000 0,131.000000-22.000000 0,132.000000-22.000000 0,131.000000-21.000000 0,60.000000-15.000000 0,-8.000000-6.000000 0,-10.000000-6.000000 0,-9.000000-6.000000 0,-23.000000 2.000000 0,-33.000000 14.000000 0,-35.000000 11.000000 0,-34.000000 14.000000 0,-21.000000 11.000000 0,-6.000000 14.000000 0,-6.000000 11.000000 0,-6.000000 14.000000 0,-1.000000 10.000000 0,7.000000 9.000000 0,6.000000 10.000000 0,7.000000 10.000000 0,4.000000 4.000000 0,3.000000 0.000000 0,3.000000 0.000000 0,4.000000 0.000000 0,7.000000-2.000000 0,13.000000-3.000000 0,12.000000-3.000000 0,13.000000-2.000000 0,4.000000-3.000000 0,-3.000000 1.000000 0,-3.000000-1.000000 0,-2.000000 1.000000 0,-1.000000-1.000000 0,3.000000 1.000000 0,3.000000-1.000000 0,4.000000 1.000000 0,1.000000 1.000000 0,0.000000 3.000000 0,0.000000 3.000000 0,0.000000 4.000000 0,0.000000 2.000000 0,0.000000 4.000000 0,0.000000 3.000000 0,0.000000 3.000000 0,0.000000 1.000000 0,0.000000 1.000000 0,0.000000-1.000000 0,0.000000 1.000000 0,4.000000-3.000000 0,10.000000-2.000000 0,10.000000-3.000000 0,9.000000-3.000000 0,6.000000-2.000000 0,3.000000 0.000000 0,3.000000 0.000000 0,4.000000 0.000000 0,-1.000000-2.000000 0,-3.000000-3.000000 0,-3.000000-3.000000 0,-2.000000-2.000000 0,-9.000000-1.000000 0,-12.000000 3.000000 0,-13.000000 3.000000 0,-12.000000 4.000000 0,-15.000000 1.000000 0,-15.000000 0.000000 0,-15.000000 0.000000 0,-16.000000 0.000000 0,-13.000000 1.000000 0,-9.000000 4.000000 0,-10.000000 3.000000 0,-8.000000 3.000000 0,-9.000000 1.000000 0,-6.000000 1.000000 0,-6.000000-1.000000 0,-6.000000 1.000000 0,-13.000000-3.000000 0,-19.000000-2.000000 0,-18.000000-3.000000 0,-19.000000-3.000000 0,-19.000000-2.000000 0,-19.000000 0.000000 0,-18.000000 0.000000 0,-19.000000 0.000000 0,-27.000000-2.000000 0,-34.000000-3.000000 0,-35.000000-3.000000 0,-33.000000-2.000000 0,-37.000000-1.000000 0,-37.000000 3.000000 0,-38.000000 3.000000 0,-37.000000 4.000000 0</inkml:trace>
</inkml:ink>
</file>

<file path=ppt/ink/ink768.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30:15"/>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50550.000000 33800.000000 999,'-90.000000'10.000000'0,"23.000000"23.000000"0 ,22.000000 22.000000 0,22.000000 22.000000 0,16.000000 4.000000 0,14.000000-12.000000 0,11.000000-13.000000 0,14.000000-12.000000 0,2.000000-19.000000 0,-6.000000-25.000000 0,-6.000000-25.000000 0,-6.000000-25.000000 0,-7.000000-13.000000 0,-6.000000 1.000000 0,-6.000000-1.000000 0,-6.000000 1.000000 0,-10.000000 4.000000 0,-12.000000 9.000000 0,-13.000000 10.000000 0,-12.000000 10.000000 0,-1.000000 13.000000 0,14.000000 19.000000 0,11.000000 19.000000 0,14.000000 19.000000 0,5.000000 9.000000 0,1.000000 0.000000 0,-1.000000 0.000000 0,1.000000 0.000000 0,8.000000-7.000000 0,20.000000-11.000000 0,18.000000-14.000000 0,20.000000-11.000000 0,5.000000-17.000000 0,-6.000000-18.000000 0,-6.000000-19.000000 0,-6.000000-18.000000 0,-13.000000-6.000000 0,-19.000000 10.000000 0,-18.000000 10.000000 0,-19.000000 9.000000 0,-7.000000 2.000000 0,7.000000-2.000000 0,6.000000-3.000000 0,7.000000-3.000000 0,4.000000-6.000000 0,3.000000-5.000000 0,3.000000-7.000000 0,4.000000-5.000000 0,2.000000-3.000000 0,4.000000 4.000000 0,3.000000 3.000000 0,3.000000 3.000000 0,-1.000000-24.000000 0,-2.000000-49.000000 0,-3.000000-51.000000 0,-3.000000-49.000000 0,-6.000000-31.000000 0,-5.000000-8.000000 0,-7.000000-10.000000 0,-5.000000-9.000000 0,-6.000000-9.000000 0,-3.000000-5.000000 0,-3.000000-7.000000 0,-2.000000-5.000000 0,0.000000 2.000000 0,7.000000 13.000000 0,6.000000 12.000000 0,7.000000 13.000000 0,4.000000 7.000000 0,3.000000 4.000000 0,3.000000 3.000000 0,4.000000 3.000000 0,1.000000 1.000000 0,0.000000 1.000000 0,0.000000-1.000000 0,0.000000 1.000000 0,-2.000000 4.000000 0,-3.000000 9.000000 0,-3.000000 10.000000 0,-2.000000 10.000000 0,-3.000000 16.000000 0,1.000000 26.000000 0,-1.000000 24.000000 0,1.000000 26.000000 0,-1.000000 16.000000 0,1.000000 10.000000 0,-1.000000 10.000000 0,1.000000 9.000000 0,-1.000000 4.000000 0,1.000000 1.000000 0,-1.000000-1.000000 0,1.000000 1.000000 0,1.000000-7.000000 0,3.000000-12.000000 0,3.000000-13.000000 0,4.000000-12.000000 0,1.000000-9.000000 0,0.000000-2.000000 0,0.000000-3.000000 0,0.000000-3.000000 0,1.000000 1.000000 0,4.000000 6.000000 0,3.000000 7.000000 0,3.000000 6.000000 0,3.000000-1.000000 0,3.000000-5.000000 0,3.000000-7.000000 0,4.000000-5.000000 0,1.000000-6.000000 0,0.000000-3.000000 0,0.000000-3.000000 0,0.000000-2.000000 0,-2.000000 5.000000 0,-3.000000 16.000000 0,-3.000000 15.000000 0,-2.000000 17.000000 0,-3.000000 13.000000 0,1.000000 13.000000 0,-1.000000 12.000000 0,1.000000 13.000000 0,1.000000 6.000000 0,3.000000 0.000000 0,3.000000 0.000000 0,4.000000 0.000000 0,-3.000000-4.000000 0,-5.000000-5.000000 0,-7.000000-7.000000 0,-5.000000-5.000000 0,2.000000-1.000000 0,13.000000 6.000000 0,12.000000 7.000000 0,13.000000 6.000000 0,12.000000 6.000000 0,13.000000 6.000000 0,12.000000 7.000000 0,13.000000 6.000000 0,9.000000 3.000000 0,6.000000 0.000000 0,7.000000 0.000000 0,6.000000 0.000000 0,7.000000-2.000000 0,10.000000-3.000000 0,10.000000-3.000000 0,9.000000-2.000000 0,6.000000-5.000000 0,3.000000-2.000000 0,3.000000-3.000000 0,4.000000-3.000000 0,5.000000-1.000000 0,10.000000 4.000000 0,10.000000 3.000000 0,9.000000 3.000000 0,6.000000 6.000000 0,3.000000 9.000000 0,3.000000 10.000000 0,4.000000 10.000000 0,8.000000 4.000000 0,17.000000 0.000000 0,15.000000 0.000000 0,16.000000 0.000000 0,4.000000-4.000000 0,-6.000000-5.000000 0,-6.000000-7.000000 0,-6.000000-5.000000 0,-13.000000-4.000000 0,-19.000000 0.000000 0,-18.000000 0.000000 0,-19.000000 0.000000 0,-21.000000 3.000000 0,-21.000000 6.000000 0,-22.000000 7.000000 0,-22.000000 6.000000 0,49.000000-5.000000 0,123.000000-16.000000 0,122.000000-15.000000 0,122.000000-15.000000 0,41.000000-9.000000 0,-36.000000 1.000000 0,-39.000000-1.000000 0,-36.000000 1.000000 0,-17.000000-3.000000 0,7.000000-2.000000 0,6.000000-3.000000 0,7.000000-3.000000 0,5.000000-1.000000 0,7.000000 4.000000 0,6.000000 3.000000 0,7.000000 3.000000 0,-43.000000 7.000000 0,-91.000000 14.000000 0,-90.000000 11.000000 0,-90.000000 14.000000 0,-46.000000 5.000000 0,0.000000 1.000000 0,0.000000-1.000000 0,0.000000 1.000000 0,29.000000-3.000000 0,60.000000-2.000000 0,60.000000-3.000000 0,59.000000-3.000000 0,93.000000-6.000000 0,129.000000-5.000000 0,128.000000-7.000000 0,128.000000-5.000000 0,20.000000-4.000000 0,-87.000000 0.000000 0,-88.000000 0.000000 0,-87.000000 0.000000 0,-41.000000 0.000000 0,6.000000 0.000000 0,7.000000 0.000000 0,6.000000 0.000000 0,3.000000 1.000000 0,0.000000 4.000000 0,0.000000 3.000000 0,0.000000 3.000000 0,-4.000000 3.000000 0,-5.000000 3.000000 0,-7.000000 3.000000 0,-5.000000 4.000000 0,-3.000000 2.000000 0,4.000000 4.000000 0,3.000000 3.000000 0,3.000000 3.000000 0,1.000000-2.000000 0,1.000000-6.000000 0,-1.000000-6.000000 0,1.000000-6.000000 0,1.000000-6.000000 0,3.000000-2.000000 0,3.000000-3.000000 0,4.000000-3.000000 0,-1.000000 1.000000 0,-3.000000 6.000000 0,-3.000000 7.000000 0,-2.000000 6.000000 0,-8.000000 3.000000 0,-8.000000 0.000000 0,-10.000000 0.000000 0,-9.000000 0.000000 0,-12.000000-2.000000 0,-11.000000-3.000000 0,-14.000000-3.000000 0,-11.000000-2.000000 0,-15.000000-3.000000 0,-16.000000 1.000000 0,-15.000000-1.000000 0,-15.000000 1.000000 0,-20.000000-3.000000 0,-21.000000-2.000000 0,-22.000000-3.000000 0,-22.000000-3.000000 0,-16.000000-2.000000 0,-9.000000 0.000000 0,-10.000000 0.000000 0,-8.000000 0.000000 0,-15.000000 1.000000 0,-19.000000 4.000000 0,-18.000000 3.000000 0,-19.000000 3.000000 0,-22.000000-1.000000 0,-25.000000-2.000000 0,-25.000000-3.000000 0,-25.000000-3.000000 0,-27.000000-6.000000 0,-28.000000-5.000000 0,-28.000000-7.000000 0,-27.000000-5.000000 0,-23.000000 2.000000-19,-16.000000 13.000000-41,-15.000000 12.000000-41,-15.000000 13.000000-38</inkml:trace>
</inkml:ink>
</file>

<file path=ppt/ink/ink769.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30:16"/>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40050.000000 35350.000000 999,'-96.000000'4.000000'0,"60.000000"10.000000"0 ,60.000000 10.000000 0,59.000000 9.000000 0,26.000000-1.000000 0,-6.000000-8.000000 0,-6.000000-10.000000 0,-6.000000-9.000000 0,-4.000000-5.000000 0,1.000000 0.000000 0,-1.000000 0.000000 0,1.000000 0.000000 0,-3.000000 0.000000 0,-2.000000 0.000000 0,-3.000000 0.000000 0,-3.000000 0.000000 0,-4.000000-2.000000 0,-3.000000-3.000000 0,-3.000000-3.000000 0,-2.000000-2.000000 0,-3.000000-3.000000 0,1.000000 1.000000 0,-1.000000-1.000000 0,1.000000 1.000000 0,-1.000000-1.000000 0,1.000000 1.000000 0,-1.000000-1.000000 0,1.000000 1.000000 0,2.000000 1.000000 0,7.000000 3.000000 0,6.000000 3.000000 0,7.000000 4.000000 0,-3.000000-1.000000 0,-8.000000-3.000000 0,-10.000000-3.000000 0,-9.000000-2.000000 0,-5.000000-3.000000 0,0.000000 1.000000 0,0.000000-1.000000 0,0.000000 1.000000 0,0.000000 1.000000 0,0.000000 3.000000 0,0.000000 3.000000 0,0.000000 4.000000 0</inkml:trace>
</inkml:ink>
</file>

<file path=ppt/ink/ink77.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08:27"/>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97150.000000 31000.000000 999,'23.000000'78.000000'0,"-3.000000"-44.000000"0 ,-3.000000-43.000000 0,-2.000000-44.000000 0,-6.000000-7.000000 0,-6.000000 32.000000 0,-6.000000 31.000000 0,-6.000000 32.000000 0,2.000000 4.000000 0,14.000000-22.000000 0,11.000000-22.000000 0,14.000000-21.000000 0,-1.000000-1.000000 0,-12.000000 22.000000 0,-13.000000 22.000000 0,-12.000000 23.000000 0</inkml:trace>
</inkml:ink>
</file>

<file path=ppt/ink/ink770.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30:22"/>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60400.000000 32650.000000 999,'-47.000000'81.000000'0,"6.000000"-37.000000"0 ,7.000000-38.000000 0,6.000000-37.000000 0,7.000000-19.000000 0,10.000000 0.000000 0,10.000000 0.000000 0,9.000000 0.000000 0,2.000000 0.000000 0,-2.000000 0.000000 0,-3.000000 0.000000 0,-3.000000 0.000000 0,-1.000000-4.000000 0,4.000000-5.000000 0,3.000000-7.000000 0,3.000000-5.000000 0,-1.000000-15.000000 0,-2.000000-22.000000 0,-3.000000-22.000000 0,-3.000000-21.000000 0,-4.000000-7.000000 0,-3.000000 9.000000 0,-3.000000 10.000000 0,-2.000000 10.000000 0,-5.000000 2.000000 0,-2.000000-3.000000 0,-3.000000-3.000000 0,-3.000000-2.000000 0,1.000000-6.000000 0,6.000000-6.000000 0,7.000000-6.000000 0,6.000000-6.000000 0,1.000000-4.000000 0,-3.000000 1.000000 0,-3.000000-1.000000 0,-2.000000 1.000000 0,-5.000000-1.000000 0,-2.000000 1.000000 0,-3.000000-1.000000 0,-3.000000 1.000000 0,-4.000000 1.000000 0,-3.000000 3.000000 0,-3.000000 3.000000 0,-2.000000 4.000000 0,-3.000000 1.000000 0,1.000000 0.000000 0,-1.000000 0.000000 0,1.000000 0.000000 0,1.000000 3.000000 0,3.000000 6.000000 0,3.000000 7.000000 0,4.000000 6.000000 0,1.000000 6.000000 0,0.000000 6.000000 0,0.000000 7.000000 0,0.000000 6.000000 0,0.000000 3.000000 0,0.000000 0.000000 0,0.000000 0.000000 0,0.000000 0.000000 0,1.000000 4.000000 0,4.000000 10.000000 0,3.000000 10.000000 0,3.000000 9.000000 0,12.000000 4.000000 0,22.000000 1.000000 0,22.000000-1.000000 0,23.000000 1.000000 0,13.000000-1.000000 0,6.000000 1.000000 0,7.000000-1.000000 0,6.000000 1.000000 0,4.000000 1.000000 0,4.000000 3.000000 0,3.000000 3.000000 0,3.000000 4.000000 0,-2.000000 5.000000 0,-6.000000 10.000000 0,-6.000000 10.000000 0,-6.000000 9.000000 0,9.000000 4.000000 0,25.000000 1.000000 0,25.000000-1.000000 0,25.000000 1.000000 0,10.000000-1.000000 0,-2.000000 1.000000 0,-3.000000-1.000000 0,-3.000000 1.000000 0,-4.000000-1.000000 0,-3.000000 1.000000 0,-3.000000-1.000000 0,-2.000000 1.000000 0,-8.000000-1.000000 0,-8.000000 1.000000 0,-10.000000-1.000000 0,-9.000000 1.000000 0,1.000000 2.000000 0,13.000000 7.000000 0,12.000000 6.000000 0,13.000000 7.000000 0,1.000000 4.000000 0,-9.000000 3.000000 0,-10.000000 3.000000 0,-8.000000 4.000000 0,0.000000-3.000000 0,14.000000-5.000000 0,11.000000-7.000000 0,14.000000-5.000000 0,10.000000-4.000000 0,9.000000 0.000000 0,10.000000 0.000000 0,10.000000 0.000000 0,-3.000000-2.000000 0,-11.000000-3.000000 0,-14.000000-3.000000 0,-11.000000-2.000000 0,13.000000-5.000000 0,41.000000-2.000000 0,40.000000-3.000000 0,42.000000-3.000000 0,11.000000 1.000000 0,-15.000000 6.000000 0,-15.000000 7.000000 0,-16.000000 6.000000 0,-4.000000 4.000000 0,10.000000 4.000000 0,10.000000 3.000000 0,9.000000 3.000000 0,-4.000000-1.000000 0,-15.000000-2.000000 0,-15.000000-3.000000 0,-16.000000-3.000000 0,-30.000000-2.000000 0,-44.000000 0.000000 0,-43.000000 0.000000 0,-44.000000 0.000000 0,-19.000000 0.000000 0,6.000000 0.000000 0,7.000000 0.000000 0,6.000000 0.000000 0,38.000000-5.000000 0,73.000000-9.000000 0,72.000000-10.000000 0,72.000000-8.000000 0,8.000000-4.000000 0,-52.000000 3.000000 0,-53.000000 3.000000 0,-53.000000 4.000000 0,-2.000000-1.000000 0,50.000000-3.000000 0,50.000000-3.000000 0,50.000000-2.000000 0,-13.000000 2.000000 0,-74.000000 9.000000 0,-76.000000 10.000000 0,-74.000000 10.000000 0,-12.000000 0.000000 0,54.000000-5.000000 0,53.000000-7.000000 0,53.000000-5.000000 0,46.000000-3.000000 0,42.000000 4.000000 0,40.000000 3.000000 0,41.000000 3.000000 0,12.000000 1.000000 0,-16.000000 1.000000 0,-15.000000-1.000000 0,-15.000000 1.000000 0,-7.000000-1.000000 0,3.000000 1.000000 0,3.000000-1.000000 0,4.000000 1.000000 0,2.000000-1.000000 0,4.000000 1.000000 0,3.000000-1.000000 0,3.000000 1.000000 0,-5.000000-3.000000 0,-12.000000-2.000000 0,-13.000000-3.000000 0,-12.000000-3.000000 0,-7.000000 1.000000 0,1.000000 6.000000 0,-1.000000 7.000000 0,1.000000 6.000000 0,-6.000000 1.000000 0,-8.000000-3.000000 0,-10.000000-3.000000 0,-9.000000-2.000000 0,-4.000000-1.000000 0,4.000000 3.000000 0,3.000000 3.000000 0,3.000000 4.000000 0,3.000000-3.000000 0,3.000000-5.000000 0,3.000000-7.000000 0,4.000000-5.000000 0,1.000000-3.000000 0,0.000000 4.000000 0,0.000000 3.000000 0,0.000000 3.000000 0,-13.000000-1.000000 0,-24.000000-2.000000 0,-26.000000-3.000000 0,-24.000000-3.000000 0,4.000000-4.000000 0,34.000000-3.000000 0,35.000000-3.000000 0,35.000000-2.000000 0,4.000000-3.000000 0,-25.000000 1.000000 0,-25.000000-1.000000 0,-25.000000 1.000000 0,-18.000000 1.000000 0,-8.000000 3.000000 0,-10.000000 3.000000 0,-9.000000 4.000000 0,-12.000000-1.000000 0,-11.000000-3.000000 0,-14.000000-3.000000 0,-11.000000-2.000000 0,-12.000000-1.000000 0,-9.000000 3.000000 0,-10.000000 3.000000 0,-8.000000 4.000000 0,-12.000000 1.000000 0,-12.000000 0.000000 0,-13.000000 0.000000 0,-12.000000 0.000000 0,-15.000000 0.000000 0,-15.000000 0.000000 0,-15.000000 0.000000 0,-16.000000 0.000000 0,-23.000000 1.000000 0,-27.000000 4.000000 0,-28.000000 3.000000 0,-28.000000 3.000000 0,-27.000000 3.000000 0,-25.000000 3.000000 0,-25.000000 3.000000 0,-25.000000 4.000000 0,1.000000 2.000000-19,29.000000 4.000000-41,28.000000 3.000000-41,28.000000 3.000000-38</inkml:trace>
</inkml:ink>
</file>

<file path=ppt/ink/ink771.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30:23"/>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60350.000000 32450.000000 999,'18.000000'-102.000000'0,"-11.000000"47.000000"0 ,-14.000000 47.000000 0,-11.000000 48.000000 0,-3.000000 5.000000 0,10.000000-34.000000 0,10.000000-35.000000 0,9.000000-33.000000 0</inkml:trace>
</inkml:ink>
</file>

<file path=ppt/ink/ink772.xml><?xml version="1.0" encoding="utf-8"?>
<inkml:ink xmlns:inkml="http://www.w3.org/2003/InkML">
  <annotation type="ScanImages2ExtractSignatures">1</annotation>
  <annotation type="ScanImagesWidth">6619152</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30:24"/>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75950.000000 32650.000000 999,'65.000000'-72.000000'0,"-18.000000"6.000000"0 ,-19.000000 7.000000 0,-18.000000 6.000000 0,-18.000000 15.000000 0,-16.000000 26.000000 0,-15.000000 24.000000 0,-15.000000 26.000000 0,0.000000 12.000000 0,20.000000 0.000000 0,18.000000 0.000000 0,20.000000 0.000000 0,14.000000-11.000000 0,14.000000-22.000000 0,11.000000-22.000000 0,14.000000-21.000000 0,0.000000-15.000000 0,-8.000000-6.000000 0,-10.000000-6.000000 0,-9.000000-6.000000 0,-15.000000 1.000000 0,-18.000000 9.000000 0,-19.000000 10.000000 0,-18.000000 10.000000 0,-7.000000 13.000000 0,6.000000 19.000000 0,7.000000 19.000000 0,6.000000 19.000000 0,12.000000 5.000000 0,19.000000-5.000000 0,19.000000-7.000000 0,19.000000-5.000000 0,10.000000-11.000000 0,4.000000-11.000000 0,3.000000-14.000000 0,3.000000-11.000000 0,-16.000000-7.000000 0,-34.000000 0.000000 0,-35.000000 0.000000 0,-33.000000 0.000000 0</inkml:trace>
</inkml:ink>
</file>

<file path=ppt/ink/ink773.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30:25"/>
    </inkml:context>
    <inkml:brush xml:id="br0">
      <inkml:brushProperty name="width" value="0.0333333350718021" units="cm"/>
      <inkml:brushProperty name="height" value="0.0333333350718021" units="cm"/>
      <inkml:brushProperty name="color" value="#F2395B"/>
      <inkml:brushProperty name="ignorePressure" value="0"/>
    </inkml:brush>
  </inkml:definitions>
  <inkml:trace contextRef="#ctx0" brushRef="#br0">76125.000000 32700.000000 333,'108.000000'43.000000'167,"34.000000"32.000000"-1 ,35.000000 32.000000 1,34.000000 32.000000 0</inkml:trace>
</inkml:ink>
</file>

<file path=ppt/ink/ink774.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30:27"/>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49200.000000 34350.000000 999,'75.000000'-90.000000'0,"0.000000"23.000000"0 ,0.000000 22.000000 0,0.000000 22.000000 0,1.000000 10.000000 0,4.000000 1.000000 0,3.000000-1.000000 0,3.000000 1.000000 0,3.000000 1.000000 0,3.000000 3.000000 0,3.000000 3.000000 0,4.000000 4.000000 0,2.000000-3.000000 0,4.000000-5.000000 0,3.000000-7.000000 0,3.000000-5.000000 0,6.000000-1.000000 0,9.000000 6.000000 0,10.000000 7.000000 0,10.000000 6.000000 0,-1.000000 3.000000 0,-9.000000 0.000000 0,-10.000000 0.000000 0,-8.000000 0.000000 0,-1.000000 1.000000 0,9.000000 4.000000 0,10.000000 3.000000 0,10.000000 3.000000 0,4.000000 3.000000 0,0.000000 3.000000 0,0.000000 3.000000 0,0.000000 4.000000 0,-10.000000-3.000000 0,-18.000000-5.000000 0,-19.000000-7.000000 0,-18.000000-5.000000 0,-12.000000-6.000000 0,-3.000000-3.000000 0,-3.000000-3.000000 0,-2.000000-2.000000 0,3.000000-6.000000 0,14.000000-6.000000 0,11.000000-6.000000 0,14.000000-6.000000 0,5.000000-6.000000 0,1.000000-2.000000 0,-1.000000-3.000000 0,1.000000-3.000000 0,-1.000000 2.000000 0,1.000000 10.000000 0,-1.000000 10.000000 0,1.000000 9.000000 0,-4.000000 4.000000 0,-6.000000 1.000000 0,-6.000000-1.000000 0,-6.000000 1.000000 0,-1.000000-3.000000 0,7.000000-2.000000 0,6.000000-3.000000 0,7.000000-3.000000 0,0.000000-1.000000 0,-2.000000 4.000000 0,-3.000000 3.000000 0,-3.000000 3.000000 0,-2.000000-1.000000 0,0.000000-2.000000 0,0.000000-3.000000 0,0.000000-3.000000 0,-2.000000-1.000000 0,-3.000000 4.000000 0,-3.000000 3.000000 0,-2.000000 3.000000 0,-3.000000 1.000000 0,1.000000 1.000000 0,-1.000000-1.000000 0,1.000000 1.000000 0,-1.000000-3.000000 0,1.000000-2.000000 0,-1.000000-3.000000 0,1.000000-3.000000 0,4.000000-1.000000 0,9.000000 4.000000 0,10.000000 3.000000 0,10.000000 3.000000 0,-1.000000 1.000000 0,-9.000000 1.000000 0,-10.000000-1.000000 0,-8.000000 1.000000 0,-6.000000-3.000000 0,1.000000-2.000000 0,-1.000000-3.000000 0,1.000000-3.000000 0,1.000000-1.000000 0,3.000000 4.000000 0,3.000000 3.000000 0,4.000000 3.000000 0,1.000000 1.000000 0,0.000000 1.000000 0,0.000000-1.000000 0,0.000000 1.000000 0,-2.000000-1.000000 0,-3.000000 1.000000 0,-3.000000-1.000000 0,-2.000000 1.000000 0,-6.000000 1.000000 0,-6.000000 3.000000 0,-6.000000 3.000000 0,-6.000000 4.000000 0,2.000000 4.000000 0,14.000000 6.000000 0,11.000000 7.000000 0,14.000000 6.000000 0,-3.000000-1.000000 0,-15.000000-5.000000 0,-15.000000-7.000000 0,-16.000000-5.000000 0,-7.000000-4.000000 0,4.000000 0.000000 0,3.000000 0.000000 0,3.000000 0.000000 0,6.000000 0.000000 0,9.000000 0.000000 0,10.000000 0.000000 0,10.000000 0.000000 0,0.000000-2.000000 0,-5.000000-3.000000 0,-7.000000-3.000000 0,-5.000000-2.000000 0,-4.000000-3.000000 0,0.000000 1.000000 0,0.000000-1.000000 0,0.000000 1.000000 0,-2.000000-1.000000 0,-3.000000 1.000000 0,-3.000000-1.000000 0,-2.000000 1.000000 0,-5.000000 1.000000 0,-2.000000 3.000000 0,-3.000000 3.000000 0,-3.000000 4.000000 0,-2.000000 1.000000 0,0.000000 0.000000 0,0.000000 0.000000 0,0.000000 0.000000 0,1.000000 0.000000 0,4.000000 0.000000 0,3.000000 0.000000 0,3.000000 0.000000 0</inkml:trace>
</inkml:ink>
</file>

<file path=ppt/ink/ink775.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30:28"/>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59600.000000 32450.000000 999,'185.000000'26.000000'0,"-27.000000"4.000000"0 ,-28.000000 3.000000 0,-28.000000 3.000000 0,-20.000000-2.000000 0,-8.000000-6.000000 0,-10.000000-6.000000 0,-9.000000-6.000000 0,1.000000-4.000000 0,13.000000 1.000000 0,12.000000-1.000000 0,13.000000 1.000000 0,10.000000-4.000000 0,10.000000-6.000000 0,10.000000-6.000000 0,9.000000-6.000000 0,-2.000000-4.000000 0,-12.000000 1.000000 0,-13.000000-1.000000 0,-12.000000 1.000000 0,-12.000000 1.000000 0,-8.000000 3.000000 0,-10.000000 3.000000 0,-9.000000 4.000000 0,-1.000000 1.000000 0,10.000000 0.000000 0,10.000000 0.000000 0,9.000000 0.000000 0,-1.000000 0.000000 0,-8.000000 0.000000 0,-10.000000 0.000000 0,-9.000000 0.000000 0,-5.000000 0.000000 0,0.000000 0.000000 0,0.000000 0.000000 0,0.000000 0.000000 0,3.000000 0.000000 0,6.000000 0.000000 0,7.000000 0.000000 0,6.000000 0.000000 0,3.000000 1.000000 0,0.000000 4.000000 0,0.000000 3.000000 0,0.000000 3.000000 0,-4.000000-1.000000 0,-5.000000-2.000000 0,-7.000000-3.000000 0,-5.000000-3.000000 0,0.000000 1.000000 0,10.000000 6.000000 0,10.000000 7.000000 0,9.000000 6.000000 0,-1.000000 1.000000 0,-8.000000-3.000000 0,-10.000000-3.000000 0,-9.000000-2.000000 0,-2.000000-5.000000 0,6.000000-2.000000 0,7.000000-3.000000 0,6.000000-3.000000 0,1.000000-2.000000 0,-3.000000 0.000000 0,-3.000000 0.000000 0,-2.000000 0.000000 0,-5.000000-2.000000 0,-2.000000-3.000000 0,-3.000000-3.000000 0,-3.000000-2.000000 0,-12.000000-8.000000 0,-18.000000-8.000000 0,-19.000000-10.000000 0,-18.000000-9.000000 0,-14.000000-1.000000 0,-5.000000 10.000000 0,-7.000000 10.000000 0,-5.000000 9.000000 0</inkml:trace>
</inkml:ink>
</file>

<file path=ppt/ink/ink776.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30:29"/>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60650.000000 32550.000000 999,'-66.000000'-100.000000'0,"19.000000"0.000000"0 ,19.000000 0.000000 0,19.000000 0.000000 0,7.000000 3.000000 0,-3.000000 6.000000 0,-3.000000 7.000000 0,-2.000000 6.000000 0,-3.000000-2.000000 0,1.000000-9.000000 0,-1.000000-10.000000 0,1.000000-8.000000 0,-1.000000-3.000000 0,1.000000 7.000000 0,-1.000000 6.000000 0,1.000000 7.000000 0,-3.000000-3.000000 0,-2.000000-8.000000 0,-3.000000-10.000000 0,-3.000000-9.000000 0,-1.000000-7.000000 0,4.000000-3.000000 0,3.000000-3.000000 0,3.000000-2.000000 0,3.000000-3.000000 0,3.000000 1.000000 0,3.000000-1.000000 0,4.000000 1.000000 0,1.000000-4.000000 0,0.000000-6.000000 0,0.000000-6.000000 0,0.000000-6.000000 0,-2.000000-1.000000 0,-3.000000 7.000000 0,-3.000000 6.000000 0,-2.000000 7.000000 0,-6.000000 2.000000 0,-6.000000 1.000000 0,-6.000000-1.000000 0,-6.000000 1.000000 0,-2.000000 2.000000 0,3.000000 7.000000 0,3.000000 6.000000 0,4.000000 7.000000 0,-3.000000-4.000000 0,-5.000000-12.000000 0,-7.000000-13.000000 0,-5.000000-12.000000 0,0.000000 2.000000 0,10.000000 20.000000 0,10.000000 18.000000 0,9.000000 20.000000 0,2.000000 3.000000 0,-2.000000-8.000000 0,-3.000000-10.000000 0,-3.000000-9.000000 0,-1.000000 2.000000 0,4.000000 17.000000 0,3.000000 15.000000 0,3.000000 16.000000 0,7.000000 9.000000 0,14.000000 3.000000 0,11.000000 3.000000 0,14.000000 4.000000 0,11.000000 2.000000 0,14.000000 4.000000 0,11.000000 3.000000 0,14.000000 3.000000 0,0.000000 6.000000 0,-8.000000 9.000000 0,-10.000000 10.000000 0,-9.000000 10.000000 0,-2.000000 5.000000 0,6.000000 4.000000 0,7.000000 3.000000 0,6.000000 3.000000 0,1.000000-1.000000 0,-3.000000-2.000000 0,-3.000000-3.000000 0,-2.000000-3.000000 0,3.000000-2.000000 0,14.000000 0.000000 0,11.000000 0.000000 0,14.000000 0.000000 0,10.000000-4.000000 0,9.000000-5.000000 0,10.000000-7.000000 0,10.000000-5.000000 0,-4.000000-4.000000 0,-16.000000 0.000000 0,-15.000000 0.000000 0,-15.000000 0.000000 0,-14.000000 3.000000 0,-8.000000 6.000000 0,-10.000000 7.000000 0,-9.000000 6.000000 0,-2.000000 1.000000 0,6.000000-3.000000 0,7.000000-3.000000 0,6.000000-2.000000 0,3.000000-1.000000 0,0.000000 3.000000 0,0.000000 3.000000 0,0.000000 4.000000 0,-2.000000-1.000000 0,-3.000000-3.000000 0,-3.000000-3.000000 0,-2.000000-2.000000 0,-5.000000-1.000000 0,-2.000000 3.000000 0,-3.000000 3.000000 0,-3.000000 4.000000 0,-2.000000 1.000000 0,0.000000 0.000000 0,0.000000 0.000000 0,0.000000 0.000000 0,-2.000000 4.000000 0,-3.000000 10.000000 0,-3.000000 10.000000 0,-2.000000 9.000000 0,0.000000-1.000000 0,7.000000-8.000000 0,6.000000-10.000000 0,7.000000-9.000000 0</inkml:trace>
</inkml:ink>
</file>

<file path=ppt/ink/ink777.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30:31"/>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62900.000000 32850.000000 999,'96.000000'-138.000000'0,"-5.000000"26.000000"0 ,-7.000000 24.000000 0,-5.000000 26.000000 0,-1.000000 18.000000 0,6.000000 13.000000 0,7.000000 12.000000 0,6.000000 13.000000 0,-1.000000 12.000000 0,-5.000000 13.000000 0,-7.000000 12.000000 0,-5.000000 13.000000 0,-4.000000 4.000000 0,0.000000-3.000000 0,0.000000-3.000000 0,0.000000-2.000000 0,-2.000000-6.000000 0,-3.000000-6.000000 0,-3.000000-6.000000 0,-2.000000-6.000000 0,0.000000-6.000000 0,7.000000-2.000000 0,6.000000-3.000000 0,7.000000-3.000000 0,2.000000-4.000000 0,1.000000-3.000000 0,-1.000000-3.000000 0,1.000000-2.000000 0,2.000000-1.000000 0,7.000000 3.000000 0,6.000000 3.000000 0,7.000000 4.000000 0,5.000000 1.000000 0,7.000000 0.000000 0,6.000000 0.000000 0,7.000000 0.000000 0,4.000000 0.000000 0,3.000000 0.000000 0,3.000000 0.000000 0,4.000000 0.000000 0,1.000000 0.000000 0,0.000000 0.000000 0,0.000000 0.000000 0,0.000000 0.000000 0,-2.000000 0.000000 0,-3.000000 0.000000 0,-3.000000 0.000000 0,-2.000000 0.000000 0,-1.000000-4.000000 0,3.000000-5.000000 0,3.000000-7.000000 0,4.000000-5.000000 0,-4.000000-3.000000 0,-9.000000 4.000000 0,-10.000000 3.000000 0,-8.000000 3.000000 0,-4.000000 3.000000 0,3.000000 3.000000 0,3.000000 3.000000 0,4.000000 4.000000 0,1.000000 1.000000 0,0.000000 0.000000 0,0.000000 0.000000 0,0.000000 0.000000 0,1.000000 0.000000 0,4.000000 0.000000 0,3.000000 0.000000 0,3.000000 0.000000 0,1.000000 0.000000 0,1.000000 0.000000 0,-1.000000 0.000000 0,1.000000 0.000000 0,-4.000000 0.000000 0,-6.000000 0.000000 0,-6.000000 0.000000 0,-6.000000 0.000000 0,-4.000000 0.000000 0,1.000000 0.000000 0,-1.000000 0.000000 0,1.000000 0.000000 0,-1.000000 0.000000 0,1.000000 0.000000 0,-1.000000 0.000000 0,1.000000 0.000000 0,-3.000000 1.000000 0,-2.000000 4.000000 0,-3.000000 3.000000 0,-3.000000 3.000000 0,-2.000000 1.000000 0,0.000000 1.000000 0,0.000000-1.000000 0,0.000000 1.000000 0,0.000000-1.000000 0,0.000000 1.000000 0,0.000000-1.000000 0,0.000000 1.000000 0,1.000000-3.000000 0,4.000000-2.000000 0,3.000000-3.000000 0,3.000000-3.000000 0,1.000000-1.000000 0,1.000000 4.000000 0,-1.000000 3.000000 0,1.000000 3.000000 0,-3.000000 1.000000 0,-2.000000 1.000000 0,-3.000000-1.000000 0,-3.000000 1.000000 0,-1.000000-1.000000 0,4.000000 1.000000 0,3.000000-1.000000 0,3.000000 1.000000 0,-2.000000-3.000000 0,-6.000000-2.000000 0,-6.000000-3.000000 0,-6.000000-3.000000 0,-2.000000-2.000000 0,3.000000 0.000000 0,3.000000 0.000000 0,4.000000 0.000000 0,-1.000000 0.000000 0,-3.000000 0.000000 0,-3.000000 0.000000 0,-2.000000 0.000000 0,-5.000000 1.000000 0,-2.000000 4.000000 0,-3.000000 3.000000 0,-3.000000 3.000000 0,-4.000000 3.000000 0,-3.000000 3.000000 0,-3.000000 3.000000 0,-2.000000 4.000000 0,-3.000000-1.000000 0,1.000000-3.000000 0,-1.000000-3.000000 0,1.000000-2.000000 0,-1.000000-5.000000 0,1.000000-2.000000 0,-1.000000-3.000000 0,1.000000-3.000000 0,-3.000000-4.000000 0,-2.000000-3.000000 0,-3.000000-3.000000 0,-3.000000-2.000000 0,-1.000000-1.000000 0,4.000000 3.000000 0,3.000000 3.000000 0,3.000000 4.000000 0,-1.000000 1.000000 0,-2.000000 0.000000 0,-3.000000 0.000000 0,-3.000000 0.000000 0,-2.000000 0.000000 0,0.000000 0.000000 0,0.000000 0.000000 0,0.000000 0.000000 0,3.000000 0.000000 0,6.000000 0.000000 0,7.000000 0.000000 0,6.000000 0.000000 0,-15.000000-4.000000-19,-33.000000-5.000000-41,-35.000000-7.000000-41,-34.000000-5.000000-38</inkml:trace>
</inkml:ink>
</file>

<file path=ppt/ink/ink778.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30:31"/>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76250.000000 32650.000000 999,'84.000000'-7.000000'0,"-31.000000"-11.000000"0 ,-31.000000-14.000000 0,-31.000000-11.000000 0</inkml:trace>
</inkml:ink>
</file>

<file path=ppt/ink/ink779.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30:33"/>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76250.000000 36300.000000 999,'160.000000'-232.000000'0,"-27.000000"39.000000"0 ,-28.000000 36.000000 0,-28.000000 39.000000 0,-20.000000 22.000000 0,-8.000000 10.000000 0,-10.000000 10.000000 0,-9.000000 9.000000 0,-10.000000 18.000000 0,-9.000000 29.000000 0,-10.000000 28.000000 0,-8.000000 28.000000 0,-8.000000 24.000000 0,-2.000000 23.000000 0,-3.000000 22.000000 0,-3.000000 22.000000 0,-1.000000 13.000000 0,4.000000 7.000000 0,3.000000 6.000000 0,3.000000 7.000000 0,1.000000-9.000000 0,1.000000-21.000000 0,-1.000000-22.000000 0,1.000000-22.000000 0,5.000000-30.000000 0,14.000000-37.000000 0,11.000000-38.000000 0,14.000000-37.000000 0,2.000000-18.000000-19,-6.000000 4.000000-41,-6.000000 3.000000-41,-6.000000 3.000000-38</inkml:trace>
</inkml:ink>
</file>

<file path=ppt/ink/ink78.xml><?xml version="1.0" encoding="utf-8"?>
<inkml:ink xmlns:inkml="http://www.w3.org/2003/InkML">
  <annotation type="ScanImages2ExtractSignatures">1</annotation>
  <annotation type="ScanImagesWidth">3145776</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08:28"/>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97900.000000 28450.000000 999,'-25.000000'-97.000000'0,"0.000000"6.000000"0 ,0.000000 7.000000 0,0.000000 6.000000 0,-5.000000 6.000000 0,-9.000000 6.000000 0,-10.000000 7.000000 0,-8.000000 6.000000 0,-12.000000 20.000000 0,-12.000000 34.000000 0,-13.000000 35.000000 0,-12.000000 35.000000 0,2.000000 18.000000 0,20.000000 3.000000 0,18.000000 3.000000 0,20.000000 4.000000 0,13.000000-3.000000 0,9.000000-5.000000 0,10.000000-7.000000 0,10.000000-5.000000 0,10.000000-9.000000 0,13.000000-9.000000 0,12.000000-10.000000 0,13.000000-8.000000 0,7.000000-11.000000 0,4.000000-8.000000 0,3.000000-10.000000 0,3.000000-9.000000 0,3.000000-9.000000 0,3.000000-5.000000 0,3.000000-7.000000 0,4.000000-5.000000 0,-3.000000-8.000000 0,-5.000000-5.000000 0,-7.000000-7.000000 0,-5.000000-5.000000 0,-6.000000-4.000000 0,-3.000000 0.000000 0,-3.000000 0.000000 0,-2.000000 0.000000 0,-6.000000 0.000000 0,-6.000000 0.000000 0,-6.000000 0.000000 0,-6.000000 0.000000 0,-6.000000-2.000000 0,-2.000000-3.000000 0,-3.000000-3.000000 0,-3.000000-2.000000 0,-2.000000 16.000000 0,0.000000 38.000000 0,0.000000 37.000000 0,0.000000 38.000000 0,0.000000 23.000000 0,0.000000 9.000000 0,0.000000 10.000000 0,0.000000 10.000000 0,1.000000-3.000000 0,4.000000-11.000000 0,3.000000-14.000000 0,3.000000-11.000000 0,3.000000-11.000000 0,3.000000-5.000000 0,3.000000-7.000000 0,4.000000-5.000000 0,-1.000000-4.000000 0,-3.000000 0.000000 0,-3.000000 0.000000 0,-2.000000 0.000000 0</inkml:trace>
</inkml:ink>
</file>

<file path=ppt/ink/ink780.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30:33"/>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76900.000000 34850.000000 999,'29.000000'-133.000000'0,"10.000000"34.000000"0 ,10.000000 35.000000 0,9.000000 35.000000 0,4.000000 19.000000 0,1.000000 7.000000 0,-1.000000 6.000000 0,1.000000 7.000000 0,1.000000 11.000000 0,3.000000 20.000000 0,3.000000 18.000000 0,4.000000 20.000000 0,-7.000000 8.000000 0,-16.000000 1.000000 0,-15.000000-1.000000 0,-15.000000 1.000000 0,-17.000000-4.000000 0,-15.000000-6.000000 0,-15.000000-6.000000 0,-16.000000-6.000000 0,-12.000000-6.000000 0,-5.000000-2.000000 0,-7.000000-3.000000 0,-5.000000-3.000000 0,-4.000000-6.000000 0,0.000000-5.000000 0,0.000000-7.000000 0,0.000000-5.000000 0</inkml:trace>
</inkml:ink>
</file>

<file path=ppt/ink/ink781.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30:33"/>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78650.000000 35000.000000 999,'-2.000000'160.000000'0,"-3.000000"-27.000000"0 ,-3.000000-28.000000 0,-2.000000-28.000000 0</inkml:trace>
</inkml:ink>
</file>

<file path=ppt/ink/ink782.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30:33"/>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78950.000000 34000.000000 999,'29.000000'160.000000'0,"10.000000"-27.000000"0 ,10.000000-28.000000 0,9.000000-28.000000 0</inkml:trace>
</inkml:ink>
</file>

<file path=ppt/ink/ink783.xml><?xml version="1.0" encoding="utf-8"?>
<inkml:ink xmlns:inkml="http://www.w3.org/2003/InkML">
  <annotation type="ScanImages2ExtractSignatures">1</annotation>
  <annotation type="ScanImagesWidth">122</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30:34"/>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80100.000000 35300.000000 999,'-10.000000'-158.000000'0,"-18.000000"34.000000"0 ,-19.000000 35.000000 0,-18.000000 35.000000 0,-9.000000 24.000000 0,4.000000 16.000000 0,3.000000 15.000000 0,3.000000 17.000000 0,3.000000 14.000000 0,3.000000 17.000000 0,3.000000 15.000000 0,4.000000 16.000000 0,5.000000 7.000000 0,10.000000 1.000000 0,10.000000-1.000000 0,9.000000 1.000000 0,7.000000-6.000000 0,7.000000-8.000000 0,6.000000-10.000000 0,7.000000-9.000000 0,10.000000-12.000000 0,16.000000-11.000000 0,15.000000-14.000000 0,17.000000-11.000000 0,10.000000-17.000000 0,6.000000-18.000000 0,7.000000-19.000000 0,6.000000-18.000000 0,1.000000-15.000000 0,-3.000000-9.000000 0,-3.000000-10.000000 0,-2.000000-8.000000 0,-6.000000-6.000000 0,-6.000000 1.000000 0,-6.000000-1.000000 0,-6.000000 1.000000 0,-10.000000 2.000000 0,-12.000000 7.000000 0,-13.000000 6.000000 0,-12.000000 7.000000 0,-7.000000-3.000000 0,1.000000-8.000000 0,-1.000000-10.000000 0,1.000000-9.000000 0,-7.000000 23.000000 0,-12.000000 56.000000 0,-13.000000 57.000000 0,-12.000000 56.000000 0,-2.000000 35.000000 0,9.000000 17.000000 0,10.000000 15.000000 0,10.000000 16.000000 0,4.000000 4.000000 0,0.000000-6.000000 0,0.000000-6.000000 0,0.000000-6.000000 0,3.000000-12.000000 0,6.000000-15.000000 0,7.000000-15.000000 0,6.000000-16.000000 0,9.000000-15.000000 0,13.000000-11.000000 0,12.000000-14.000000 0,13.000000-11.000000 0</inkml:trace>
</inkml:ink>
</file>

<file path=ppt/ink/ink784.xml><?xml version="1.0" encoding="utf-8"?>
<inkml:ink xmlns:inkml="http://www.w3.org/2003/InkML">
  <annotation type="ScanImages2ExtractSignatures">1</annotation>
  <annotation type="ScanImagesWidth">7602179</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30:34"/>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81650.000000 34450.000000 999,'76.000000'92.000000'0,"4.000000"-16.000000"0 ,3.000000-15.000000 0,3.000000-15.000000 0,4.000000-11.000000 0,7.000000-2.000000 0,6.000000-3.000000 0,7.000000-3.000000 0,-1.000000-6.000000 0,-6.000000-5.000000 0,-6.000000-7.000000 0,-6.000000-5.000000 0,-27.000000 6.000000 0,-47.000000 23.000000 0,-47.000000 22.000000 0,-46.000000 22.000000 0,-24.000000 4.000000 0,0.000000-12.000000 0,0.000000-13.000000 0,0.000000-12.000000 0,6.000000-7.000000 0,13.000000 1.000000 0,12.000000-1.000000 0,13.000000 1.000000 0</inkml:trace>
</inkml:ink>
</file>

<file path=ppt/ink/ink785.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30:34"/>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83850.000000 35450.000000 999,'1.000000'-77.000000'0,"4.000000"47.000000"0 ,3.000000 47.000000 0,3.000000 48.000000 0,6.000000 19.000000 0,9.000000-6.000000 0,10.000000-6.000000 0,10.000000-6.000000 0,7.000000-10.000000 0,6.000000-12.000000 0,7.000000-13.000000 0,6.000000-12.000000 0,1.000000-19.000000 0,-3.000000-25.000000 0,-3.000000-25.000000 0,-2.000000-25.000000 0,-14.000000-10.000000 0,-21.000000 7.000000 0,-22.000000 6.000000 0,-22.000000 7.000000 0,-19.000000 2.000000 0,-16.000000 1.000000 0,-15.000000-1.000000 0,-15.000000 1.000000 0</inkml:trace>
</inkml:ink>
</file>

<file path=ppt/ink/ink786.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30:35"/>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74600.000000 24150.000000 999,'7.000000'114.000000'0,"17.000000"-22.000000"0 ,15.000000-22.000000 0,16.000000-21.000000 0,2.000000-26.000000 0,-8.000000-28.000000 0,-10.000000-28.000000 0,-9.000000-27.000000 0,-10.000000-12.000000 0,-9.000000 6.000000 0,-10.000000 7.000000 0,-8.000000 6.000000 0,-11.000000 6.000000 0,-8.000000 6.000000 0,-10.000000 7.000000 0,-9.000000 6.000000 0,-7.000000 6.000000 0,-3.000000 6.000000 0,-3.000000 7.000000 0,-2.000000 6.000000 0,16.000000 6.000000 0,38.000000 6.000000 0,37.000000 7.000000 0,38.000000 6.000000 0</inkml:trace>
</inkml:ink>
</file>

<file path=ppt/ink/ink787.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30:35"/>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75050.000000 27100.000000 999,'93.000000'-166.000000'0,"-11.000000"19.000000"0 ,-14.000000 19.000000 0,-11.000000 19.000000 0,-9.000000 15.000000 0,-3.000000 13.000000 0,-3.000000 12.000000 0,-2.000000 13.000000 0,-11.000000 20.000000 0,-15.000000 28.000000 0,-15.000000 28.000000 0,-16.000000 29.000000 0,-7.000000 21.000000 0,4.000000 16.000000 0,3.000000 15.000000 0,3.000000 17.000000 0,1.000000 10.000000 0,1.000000 6.000000 0,-1.000000 7.000000 0,1.000000 6.000000 0,1.000000-2.000000 0,3.000000-9.000000 0,3.000000-10.000000 0,4.000000-8.000000 0,2.000000-29.000000 0,4.000000-47.000000 0,3.000000-47.000000 0,3.000000-46.000000 0,1.000000-24.000000-19,1.000000 0.000000-41,-1.000000 0.000000-41,1.000000 0.000000-38</inkml:trace>
</inkml:ink>
</file>

<file path=ppt/ink/ink788.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30:36"/>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75550.000000 25900.000000 999,'76.000000'-66.000000'0,"4.000000"19.000000"0 ,3.000000 19.000000 0,3.000000 19.000000 0,3.000000 15.000000 0,3.000000 13.000000 0,3.000000 12.000000 0,4.000000 13.000000 0,-7.000000 6.000000 0,-16.000000 0.000000 0,-15.000000 0.000000 0,-15.000000 0.000000 0,-14.000000 0.000000 0,-8.000000 0.000000 0,-10.000000 0.000000 0,-9.000000 0.000000 0,-16.000000-2.000000 0,-22.000000-3.000000 0,-22.000000-3.000000 0,-21.000000-2.000000 0,-12.000000-5.000000 0,1.000000-2.000000 0,-1.000000-3.000000 0,1.000000-3.000000 0,4.000000-4.000000-19,9.000000-3.000000-41,10.000000-3.000000-41,10.000000-2.000000-38</inkml:trace>
</inkml:ink>
</file>

<file path=ppt/ink/ink789.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30:36"/>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77500.000000 25850.000000 999,'-25.000000'101.000000'0,"0.000000"4.000000"0 ,0.000000 3.000000 0,0.000000 3.000000 0,1.000000-4.000000 0,4.000000-8.000000 0,3.000000-10.000000 0,3.000000-9.000000 0</inkml:trace>
</inkml:ink>
</file>

<file path=ppt/ink/ink79.xml><?xml version="1.0" encoding="utf-8"?>
<inkml:ink xmlns:inkml="http://www.w3.org/2003/InkML">
  <annotation type="ScanImages2ExtractSignatures">1</annotation>
  <annotation type="ScanImagesWidth">-2096957952</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08:30"/>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98150.000000 35900.000000 999,'0.000000'-94.000000'0,"0.000000"13.000000"0 ,0.000000 12.000000 0,0.000000 13.000000 0,1.000000 6.000000 0,4.000000 0.000000 0,3.000000 0.000000 0,3.000000 0.000000 0,-1.000000 12.000000 0,-2.000000 26.000000 0,-3.000000 24.000000 0,-3.000000 26.000000 0,-2.000000 12.000000 0,0.000000 0.000000 0,0.000000 0.000000 0,0.000000 0.000000 0,4.000000-11.000000 0,10.000000-22.000000 0,10.000000-22.000000 0,9.000000-21.000000 0,-1.000000-17.000000 0,-8.000000-8.000000 0,-10.000000-10.000000 0,-9.000000-9.000000 0,-9.000000 15.000000 0,-5.000000 41.000000 0,-7.000000 40.000000 0,-5.000000 42.000000 0,5.000000 7.000000 0,19.000000-25.000000 0,19.000000-25.000000 0,19.000000-25.000000 0,4.000000-18.000000 0,-9.000000-8.000000 0,-10.000000-10.000000 0,-8.000000-9.000000 0,-8.000000-7.000000 0,-2.000000-3.000000 0,-3.000000-3.000000 0,-3.000000-2.000000 0,-9.000000 16.000000 0,-11.000000 38.000000 0,-14.000000 37.000000 0,-11.000000 38.000000 0</inkml:trace>
</inkml:ink>
</file>

<file path=ppt/ink/ink790.xml><?xml version="1.0" encoding="utf-8"?>
<inkml:ink xmlns:inkml="http://www.w3.org/2003/InkML">
  <annotation type="ScanImages2ExtractSignatures">1</annotation>
  <annotation type="ScanImagesWidth">15</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30:36"/>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77900.000000 24750.000000 999,'6.000000'117.000000'-19,"13.000000"-16.000000"-41 ,12.000000-15.000000-41,13.000000-15.000000-38</inkml:trace>
</inkml:ink>
</file>

<file path=ppt/ink/ink791.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30:36"/>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79600.000000 26050.000000 999,'-138.000000'-90.000000'0,"26.000000"23.000000"0 ,24.000000 22.000000 0,26.000000 22.000000 0,10.000000 10.000000 0,-3.000000 1.000000 0,-3.000000-1.000000 0,-2.000000 1.000000 0,-1.000000 2.000000 0,3.000000 7.000000 0,3.000000 6.000000 0,4.000000 7.000000 0,1.000000 8.000000 0,0.000000 14.000000 0,0.000000 11.000000 0,0.000000 14.000000 0,3.000000 8.000000 0,6.000000 7.000000 0,7.000000 6.000000 0,6.000000 7.000000 0,6.000000-1.000000 0,6.000000-6.000000 0,7.000000-6.000000 0,6.000000-6.000000 0,20.000000-16.000000 0,34.000000-25.000000 0,35.000000-25.000000 0,35.000000-25.000000 0,13.000000-24.000000 0,-6.000000-21.000000 0,-6.000000-22.000000 0,-6.000000-22.000000 0,-7.000000-10.000000 0,-6.000000 4.000000 0,-6.000000 3.000000 0,-6.000000 3.000000 0,-10.000000 6.000000 0,-12.000000 9.000000 0,-13.000000 10.000000 0,-12.000000 10.000000 0,-9.000000 2.000000 0,-2.000000-3.000000 0,-3.000000-3.000000 0,-3.000000-2.000000 0,-17.000000 19.000000 0,-27.000000 44.000000 0,-28.000000 44.000000 0,-28.000000 44.000000 0,-7.000000 29.000000 0,16.000000 16.000000 0,15.000000 15.000000 0,17.000000 17.000000 0,8.000000 3.000000 0,4.000000-5.000000 0,3.000000-7.000000 0,3.000000-5.000000 0,4.000000-9.000000 0,7.000000-9.000000 0,6.000000-10.000000 0,7.000000-8.000000 0</inkml:trace>
</inkml:ink>
</file>

<file path=ppt/ink/ink792.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30:37"/>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80750.000000 25750.000000 999,'185.000000'-22.000000'0,"-27.000000"6.000000"0 ,-28.000000 7.000000 0,-28.000000 6.000000 0,-20.000000 3.000000 0,-8.000000 0.000000 0,-10.000000 0.000000 0,-9.000000 0.000000 0</inkml:trace>
</inkml:ink>
</file>

<file path=ppt/ink/ink793.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30:37"/>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81000.000000 26200.000000 999,'142.000000'21.000000'0,"-16.000000"-5.000000"0 ,-15.000000-7.000000 0,-15.000000-5.000000 0,-9.000000-4.000000 0,1.000000 0.000000 0,-1.000000 0.000000 0,1.000000 0.000000 0</inkml:trace>
</inkml:ink>
</file>

<file path=ppt/ink/ink794.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30:37"/>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82600.000000 26200.000000 999,'18.000000'-80.000000'0,"-11.000000"41.000000"0 ,-14.000000 40.000000 0,-11.000000 42.000000 0,-4.000000 21.000000 0,6.000000 3.000000 0,7.000000 3.000000 0,6.000000 4.000000 0,10.000000-3.000000 0,17.000000-5.000000 0,15.000000-7.000000 0,16.000000-5.000000 0,13.000000-12.000000 0,14.000000-16.000000 0,11.000000-15.000000 0,14.000000-15.000000 0,3.000000-17.000000 0,-2.000000-15.000000 0,-3.000000-15.000000 0,-3.000000-16.000000 0,-10.000000-10.000000 0,-16.000000-3.000000 0,-15.000000-3.000000 0,-15.000000-2.000000 0,-18.000000-1.000000 0,-19.000000 3.000000 0,-18.000000 3.000000 0,-19.000000 4.000000 0,-19.000000 2.000000 0,-19.000000 4.000000 0,-18.000000 3.000000 0,-19.000000 3.000000 0,-7.000000 6.000000 0,7.000000 9.000000 0,6.000000 10.000000 0,7.000000 10.000000 0</inkml:trace>
</inkml:ink>
</file>

<file path=ppt/ink/ink795.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30:42"/>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60350.000000 18450.000000 999,'0.000000'93.000000'0,"0.000000"-11.000000"0 ,0.000000-14.000000 0,0.000000-11.000000 0,3.000000-20.000000 0,6.000000-24.000000 0,7.000000-26.000000 0,6.000000-24.000000 0,-2.000000-13.000000 0,-9.000000 0.000000 0,-10.000000 0.000000 0,-8.000000 0.000000 0,0.000000 1.000000 0,14.000000 4.000000 0,11.000000 3.000000 0,14.000000 3.000000 0,0.000000-1.000000 0,-8.000000-2.000000 0,-10.000000-3.000000 0,-9.000000-3.000000 0,-5.000000-9.000000 0,0.000000-11.000000 0,0.000000-14.000000 0,0.000000-11.000000 0,0.000000-11.000000 0,0.000000-5.000000 0,0.000000-7.000000 0,0.000000-5.000000 0,-5.000000-11.000000 0,-9.000000-11.000000 0,-10.000000-14.000000 0,-8.000000-11.000000 0,-3.000000-11.000000 0,7.000000-5.000000 0,6.000000-7.000000 0,7.000000-5.000000 0,4.000000-6.000000 0,3.000000-3.000000 0,3.000000-3.000000 0,4.000000-2.000000 0,4.000000 0.000000 0,6.000000 7.000000 0,7.000000 6.000000 0,6.000000 7.000000 0,4.000000 11.000000 0,4.000000 20.000000 0,3.000000 18.000000 0,3.000000 20.000000 0,1.000000 16.000000 0,1.000000 16.000000 0,-1.000000 15.000000 0,1.000000 17.000000 0,1.000000 11.000000 0,3.000000 10.000000 0,3.000000 10.000000 0,4.000000 9.000000 0,2.000000 4.000000 0,4.000000 1.000000 0,3.000000-1.000000 0,3.000000 1.000000 0,-1.000000 1.000000 0,-2.000000 3.000000 0,-3.000000 3.000000 0,-3.000000 4.000000 0,-1.000000-1.000000 0,4.000000-3.000000 0,3.000000-3.000000 0,3.000000-2.000000 0,6.000000-6.000000 0,9.000000-6.000000 0,10.000000-6.000000 0,10.000000-6.000000 0,16.000000-7.000000 0,26.000000-6.000000 0,24.000000-6.000000 0,26.000000-6.000000 0,18.000000-4.000000 0,13.000000 1.000000 0,12.000000-1.000000 0,13.000000 1.000000 0,10.000000 1.000000 0,10.000000 3.000000 0,10.000000 3.000000 0,9.000000 4.000000 0,12.000000-1.000000 0,16.000000-3.000000 0,15.000000-3.000000 0,17.000000-2.000000 0,11.000000-3.000000 0,10.000000 1.000000 0,10.000000-1.000000 0,9.000000 1.000000 0,6.000000 1.000000 0,3.000000 3.000000 0,3.000000 3.000000 0,4.000000 4.000000 0,-3.000000 1.000000 0,-5.000000 0.000000 0,-7.000000 0.000000 0,-5.000000 0.000000 0,-1.000000 0.000000 0,6.000000 0.000000 0,7.000000 0.000000 0,6.000000 0.000000 0,-4.000000 0.000000 0,-11.000000 0.000000 0,-14.000000 0.000000 0,-11.000000 0.000000 0,-12.000000 4.000000 0,-9.000000 10.000000 0,-10.000000 10.000000 0,-8.000000 9.000000 0,-15.000000 6.000000 0,-19.000000 3.000000 0,-18.000000 3.000000 0,-19.000000 4.000000 0,-18.000000-1.000000 0,-15.000000-3.000000 0,-15.000000-3.000000 0,-16.000000-2.000000 0,-18.000000-3.000000 0,-18.000000 1.000000 0,-19.000000-1.000000 0,-18.000000 1.000000 0,-6.000000-3.000000 0,10.000000-2.000000 0,10.000000-3.000000 0,9.000000-3.000000 0,-4.000000-6.000000 0,-15.000000-5.000000 0,-15.000000-7.000000 0,-16.000000-5.000000 0,-10.000000-3.000000 0,-3.000000 4.000000 0,-3.000000 3.000000 0,-2.000000 3.000000 0,-8.000000-1.000000 0,-8.000000-2.000000 0,-10.000000-3.000000 0,-9.000000-3.000000 0</inkml:trace>
</inkml:ink>
</file>

<file path=ppt/ink/ink796.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30:43"/>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60250.000000 18450.000000 999,'0.000000'78.000000'0,"0.000000"-44.000000"0 ,0.000000-43.000000 0,0.000000-44.000000 0,7.000000-21.000000 0,17.000000 4.000000 0,15.000000 3.000000 0,16.000000 3.000000 0,5.000000 6.000000-19,-2.000000 9.000000-41,-3.000000 10.000000-41,-3.000000 10.000000-38</inkml:trace>
</inkml:ink>
</file>

<file path=ppt/ink/ink797.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30:44"/>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67400.000000 17850.000000 999,'-86.000000'123.000000'0,"28.000000"-53.000000"0 ,28.000000-53.000000 0,29.000000-52.000000 0,5.000000-22.000000 0,-15.000000 14.000000 0,-15.000000 11.000000 0,-16.000000 14.000000 0,6.000000 2.000000-19,28.000000-6.000000-41,28.000000-6.000000-41,29.000000-6.000000-38</inkml:trace>
</inkml:ink>
</file>

<file path=ppt/ink/ink798.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30:45"/>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67100.000000 21300.000000 999,'-15.000000'-144.000000'0,"23.000000"13.000000"0 ,22.000000 12.000000 0,22.000000 13.000000 0,12.000000 6.000000 0,3.000000 0.000000 0,3.000000 0.000000 0,4.000000 0.000000 0,-3.000000 6.000000 0,-5.000000 13.000000 0,-7.000000 12.000000 0,-5.000000 13.000000 0,-15.000000 16.000000 0,-22.000000 23.000000 0,-22.000000 22.000000 0,-21.000000 22.000000 0,-12.000000 23.000000 0,1.000000 25.000000 0,-1.000000 25.000000 0,1.000000 25.000000 0,4.000000 12.000000 0,9.000000 1.000000 0,10.000000-1.000000 0,10.000000 1.000000 0,4.000000-4.000000 0,0.000000-6.000000 0,0.000000-6.000000 0,0.000000-6.000000 0,6.000000-23.000000 0,13.000000-36.000000 0,12.000000-39.000000 0,13.000000-36.000000 0</inkml:trace>
</inkml:ink>
</file>

<file path=ppt/ink/ink799.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30:45"/>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67750.000000 19800.000000 999,'98.000000'-66.000000'0,"-3.000000"19.000000"0 ,-3.000000 19.000000 0,-2.000000 19.000000 0,-8.000000 10.000000 0,-8.000000 4.000000 0,-10.000000 3.000000 0,-9.000000 3.000000 0,-12.000000 10.000000 0,-11.000000 20.000000 0,-14.000000 18.000000 0,-11.000000 20.000000 0,-17.000000 5.000000 0,-18.000000-6.000000 0,-19.000000-6.000000 0,-18.000000-6.000000 0,-9.000000-7.000000 0,4.000000-6.000000 0,3.000000-6.000000 0,3.000000-6.000000 0</inkml:trace>
</inkml:ink>
</file>

<file path=ppt/ink/ink8.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01:55"/>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19050.000000 39000.000000 999,'-46.000000'103.000000'0,"10.000000"6.000000"0 ,10.000000 7.000000 0,9.000000 6.000000 0,6.000000-2.000000 0,3.000000-9.000000 0,3.000000-10.000000 0,4.000000-8.000000 0,1.000000 0.000000 0,0.000000 14.000000 0,0.000000 11.000000 0,0.000000 14.000000 0,0.000000 3.000000 0,0.000000-2.000000 0,0.000000-3.000000 0,0.000000-3.000000 0,0.000000-2.000000 0,0.000000 0.000000 0,0.000000 0.000000 0,0.000000 0.000000 0,0.000000-4.000000 0,0.000000-5.000000 0,0.000000-7.000000 0,0.000000-5.000000 0,0.000000-4.000000 0,0.000000 0.000000 0,0.000000 0.000000 0,0.000000 0.000000 0,0.000000-2.000000 0,0.000000-3.000000 0,0.000000-3.000000 0,0.000000-2.000000 0,0.000000-3.000000 0,0.000000 1.000000 0,0.000000-1.000000 0,0.000000 1.000000 0,0.000000-3.000000 0,0.000000-2.000000 0,0.000000-3.000000 0,0.000000-3.000000 0,0.000000-1.000000 0,0.000000 4.000000 0,0.000000 3.000000 0,0.000000 3.000000 0,0.000000-1.000000 0,0.000000-2.000000 0,0.000000-3.000000 0,0.000000-3.000000 0,-2.000000-18.000000 0,-3.000000-31.000000 0,-3.000000-31.000000 0,-2.000000-31.000000 0,-1.000000-21.000000 0,3.000000-9.000000 0,3.000000-10.000000 0,4.000000-8.000000 0</inkml:trace>
</inkml:ink>
</file>

<file path=ppt/ink/ink80.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08:30"/>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98050.000000 36350.000000 999,'-44.000000'150.000000'0,"13.000000"0.000000"0 ,12.000000 0.000000 0,13.000000 0.000000 0,6.000000 3.000000 0,0.000000 6.000000 0,0.000000 7.000000 0,0.000000 6.000000 0,0.000000-5.000000 0,0.000000-16.000000 0,0.000000-15.000000 0,0.000000-15.000000 0,1.000000-11.000000 0,4.000000-2.000000 0,3.000000-3.000000 0,3.000000-3.000000 0,6.000000-27.000000 0,9.000000-50.000000 0,10.000000-50.000000 0,10.000000-50.000000 0,10.000000-18.000000 0,13.000000 17.000000 0,12.000000 15.000000 0,13.000000 16.000000 0,2.000000 15.000000 0,-5.000000 16.000000 0,-7.000000 15.000000 0,-5.000000 17.000000 0,-9.000000 16.000000 0,-9.000000 19.000000 0,-10.000000 19.000000 0,-8.000000 19.000000 0,-11.000000 10.000000 0,-8.000000 4.000000 0,-10.000000 3.000000 0,-9.000000 3.000000 0,-12.000000-5.000000 0,-11.000000-12.000000 0,-14.000000-13.000000 0,-11.000000-12.000000 0,-11.000000-12.000000 0,-5.000000-8.000000 0,-7.000000-10.000000 0,-5.000000-9.000000 0,-3.000000-12.000000 0,4.000000-11.000000 0,3.000000-14.000000 0,3.000000-11.000000 0,7.000000-11.000000 0,14.000000-5.000000 0,11.000000-7.000000 0,14.000000-5.000000 0</inkml:trace>
</inkml:ink>
</file>

<file path=ppt/ink/ink800.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30:45"/>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69800.000000 19550.000000 999,'-93.000000'120.000000'0,"17.000000"-9.000000"0 ,15.000000-10.000000 0,16.000000-8.000000 0</inkml:trace>
</inkml:ink>
</file>

<file path=ppt/ink/ink801.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30:45"/>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69650.000000 18700.000000 999,'76.000000'134.000000'0,"4.000000"-31.000000"0 ,3.000000-31.000000 0,3.000000-31.000000 0</inkml:trace>
</inkml:ink>
</file>

<file path=ppt/ink/ink802.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30:46"/>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70950.000000 19400.000000 999,'40.000000'103.000000'0,"-18.000000"-44.000000"0 ,-19.000000-43.000000 0,-18.000000-44.000000 0,-18.000000-10.000000 0,-16.000000 26.000000 0,-15.000000 24.000000 0,-15.000000 26.000000 0,-4.000000 15.000000 0,9.000000 6.000000 0,10.000000 7.000000 0,10.000000 6.000000 0,7.000000 1.000000 0,6.000000-3.000000 0,7.000000-3.000000 0,6.000000-2.000000 0,20.000000-9.000000 0,34.000000-12.000000 0,35.000000-13.000000 0,35.000000-12.000000 0,14.000000-21.000000 0,-2.000000-28.000000 0,-3.000000-28.000000 0,-3.000000-27.000000 0,-2.000000-19.000000 0,0.000000-5.000000 0,0.000000-7.000000 0,0.000000-5.000000 0,-5.000000-3.000000 0,-9.000000 4.000000 0,-10.000000 3.000000 0,-8.000000 3.000000 0,-11.000000 3.000000 0,-8.000000 3.000000 0,-10.000000 3.000000 0,-9.000000 4.000000 0,-7.000000 5.000000 0,-3.000000 10.000000 0,-3.000000 10.000000 0,-2.000000 9.000000 0,-12.000000 17.000000 0,-19.000000 25.000000 0,-18.000000 25.000000 0,-19.000000 25.000000 0,-7.000000 23.000000 0,7.000000 22.000000 0,6.000000 22.000000 0,7.000000 23.000000 0,4.000000 13.000000 0,3.000000 6.000000 0,3.000000 7.000000 0,4.000000 6.000000 0,4.000000 1.000000 0,6.000000-3.000000 0,7.000000-3.000000 0,6.000000-2.000000 0,7.000000-14.000000 0,10.000000-21.000000 0,10.000000-22.000000 0,9.000000-22.000000 0,7.000000-22.000000-19,7.000000-22.000000-41,6.000000-22.000000-41,7.000000-21.000000-38</inkml:trace>
</inkml:ink>
</file>

<file path=ppt/ink/ink803.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30:48"/>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73250.000000 18950.000000 999,'231.000000'67.000000'0,"-37.000000"-16.000000"0 ,-38.000000-15.000000 0,-37.000000-15.000000 0,-23.000000-11.000000 0,-5.000000-2.000000 0,-7.000000-3.000000 0,-5.000000-3.000000 0,-22.000000 7.000000 0,-33.000000 19.000000 0,-35.000000 19.000000 0,-34.000000 19.000000 0,-24.000000 7.000000 0,-12.000000-3.000000 0,-13.000000-3.000000 0,-12.000000-2.000000 0,-2.000000-3.000000 0,9.000000 1.000000 0,10.000000-1.000000 0,10.000000 1.000000 0,10.000000-3.000000 0,13.000000-2.000000 0,12.000000-3.000000 0,13.000000-3.000000 0</inkml:trace>
</inkml:ink>
</file>

<file path=ppt/ink/ink804.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30:48"/>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76000.000000 19050.000000 999,'-94.000000'-36.000000'0,"13.000000"28.000000"0 ,12.000000 28.000000 0,13.000000 29.000000 0,9.000000 19.000000 0,6.000000 14.000000 0,7.000000 11.000000 0,6.000000 14.000000 0,9.000000 0.000000 0,13.000000-8.000000 0,12.000000-10.000000 0,13.000000-9.000000 0,13.000000-12.000000 0,17.000000-11.000000 0,15.000000-14.000000 0,16.000000-11.000000 0,9.000000-20.000000 0,3.000000-24.000000 0,3.000000-26.000000 0,4.000000-24.000000 0,-6.000000-17.000000 0,-11.000000-5.000000 0,-14.000000-7.000000 0,-11.000000-5.000000 0,-14.000000 0.000000 0,-11.000000 10.000000 0,-14.000000 10.000000 0,-11.000000 9.000000 0,-15.000000 7.000000 0,-16.000000 7.000000 0,-15.000000 6.000000 0,-15.000000 7.000000 0</inkml:trace>
</inkml:ink>
</file>

<file path=ppt/ink/ink805.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30:49"/>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68850.000000 11650.000000 999,'-58.000000'60.000000'0,"34.000000"-27.000000"0 ,35.000000-28.000000 0,35.000000-28.000000 0,0.000000-10.000000 0,-30.000000 9.000000 0,-32.000000 10.000000 0,-30.000000 10.000000 0</inkml:trace>
</inkml:ink>
</file>

<file path=ppt/ink/ink806.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30:49"/>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69400.000000 14000.000000 999,'10.000000'-99.000000'0,"23.000000"4.000000"0 ,22.000000 3.000000 0,22.000000 3.000000 0,8.000000 3.000000 0,-2.000000 3.000000 0,-3.000000 3.000000 0,-3.000000 4.000000 0,-7.000000 5.000000 0,-9.000000 10.000000 0,-10.000000 10.000000 0,-8.000000 9.000000 0,-18.000000 20.000000 0,-25.000000 31.000000 0,-25.000000 32.000000 0,-25.000000 31.000000 0,-8.000000 15.000000 0,9.000000 1.000000 0,10.000000-1.000000 0,10.000000 1.000000 0,4.000000 1.000000 0,0.000000 3.000000 0,0.000000 3.000000 0,0.000000 4.000000 0,3.000000-4.000000 0,6.000000-9.000000 0,7.000000-10.000000 0,6.000000-8.000000 0</inkml:trace>
</inkml:ink>
</file>

<file path=ppt/ink/ink807.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30:49"/>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70250.000000 12950.000000 999,'73.000000'-66.000000'0,"-3.000000"19.000000"0 ,-3.000000 19.000000 0,-2.000000 19.000000 0,-3.000000 13.000000 0,1.000000 10.000000 0,-1.000000 10.000000 0,1.000000 9.000000 0,-18.000000 9.000000 0,-34.000000 9.000000 0,-35.000000 10.000000 0,-33.000000 10.000000 0,-17.000000-3.000000-19,4.000000-11.000000-41,3.000000-14.000000-41,3.000000-11.000000-38</inkml:trace>
</inkml:ink>
</file>

<file path=ppt/ink/ink808.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30:50"/>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71900.000000 12700.000000 999,'-135.000000'73.000000'0,"32.000000"-3.000000"0 ,31.000000-3.000000 0,32.000000-2.000000 0,16.000000-3.000000 0,4.000000 1.000000 0,3.000000-1.000000 0,3.000000 1.000000 0,3.000000-3.000000 0,3.000000-2.000000 0,3.000000-3.000000 0,4.000000-3.000000 0</inkml:trace>
</inkml:ink>
</file>

<file path=ppt/ink/ink809.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30:50"/>
    </inkml:context>
    <inkml:brush xml:id="br0">
      <inkml:brushProperty name="width" value="0.0333333350718021" units="cm"/>
      <inkml:brushProperty name="height" value="0.0333333350718021" units="cm"/>
      <inkml:brushProperty name="color" value="#F2395B"/>
      <inkml:brushProperty name="ignorePressure" value="0"/>
    </inkml:brush>
  </inkml:definitions>
  <inkml:trace contextRef="#ctx0" brushRef="#br0">72175.000000 12075.000000 333,'108.000000'43.000000'167,"34.000000"32.000000"-1 ,35.000000 32.000000 1,34.000000 32.000000 0</inkml:trace>
</inkml:ink>
</file>

<file path=ppt/ink/ink81.xml><?xml version="1.0" encoding="utf-8"?>
<inkml:ink xmlns:inkml="http://www.w3.org/2003/InkML">
  <annotation type="ScanImages2ExtractSignatures">1</annotation>
  <annotation type="ScanImagesWidth">340983817</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08:31"/>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97850.000000 38400.000000 999,'-44.000000'140.000000'0,"13.000000"-18.000000"0 ,12.000000-19.000000 0,13.000000-18.000000 0</inkml:trace>
</inkml:ink>
</file>

<file path=ppt/ink/ink810.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30:50"/>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73150.000000 12950.000000 999,'-52.000000'-113.000000'0,"-3.000000"26.000000"0 ,-3.000000 24.000000 0,-2.000000 26.000000 0,0.000000 19.000000 0,7.000000 17.000000 0,6.000000 15.000000 0,7.000000 16.000000 0,0.000000 10.000000 0,-2.000000 7.000000 0,-3.000000 6.000000 0,-3.000000 7.000000 0,1.000000 4.000000 0,6.000000 3.000000 0,7.000000 3.000000 0,6.000000 4.000000 0,15.000000-6.000000 0,26.000000-11.000000 0,24.000000-14.000000 0,26.000000-11.000000 0,15.000000-22.000000 0,6.000000-27.000000 0,7.000000-28.000000 0,6.000000-28.000000 0,-1.000000-15.000000 0,-5.000000 1.000000 0,-7.000000-1.000000 0,-5.000000 1.000000 0,-3.000000-6.000000 0,4.000000-8.000000 0,3.000000-10.000000 0,3.000000-9.000000 0,-5.000000-2.000000 0,-12.000000 6.000000 0,-13.000000 7.000000 0,-12.000000 6.000000 0,-9.000000 7.000000 0,-2.000000 10.000000 0,-3.000000 10.000000 0,-3.000000 9.000000 0,-6.000000 4.000000 0,-5.000000 1.000000 0,-7.000000-1.000000 0,-5.000000 1.000000 0,-11.000000 16.000000 0,-11.000000 35.000000 0,-14.000000 35.000000 0,-11.000000 34.000000 0,-6.000000 23.000000 0,4.000000 13.000000 0,3.000000 12.000000 0,3.000000 13.000000 0,4.000000 4.000000 0,7.000000-3.000000 0,6.000000-3.000000 0,7.000000-2.000000 0,4.000000-8.000000 0,3.000000-8.000000 0,3.000000-10.000000 0,4.000000-9.000000 0,5.000000-10.000000 0,10.000000-9.000000 0,10.000000-10.000000 0,9.000000-8.000000 0</inkml:trace>
</inkml:ink>
</file>

<file path=ppt/ink/ink811.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30:50"/>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74900.000000 12350.000000 999,'162.000000'-22.000000'0,"-24.000000"6.000000"0 ,-26.000000 7.000000 0,-24.000000 6.000000 0,-15.000000 1.000000 0,-3.000000-3.000000 0,-3.000000-3.000000 0,-2.000000-2.000000 0</inkml:trace>
</inkml:ink>
</file>

<file path=ppt/ink/ink812.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30:50"/>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75100.000000 12950.000000 999,'120.000000'-4.000000'0,"-9.000000"-5.000000"0 ,-10.000000-7.000000 0,-8.000000-5.000000 0,-9.000000-1.000000 0,-6.000000 6.000000 0,-6.000000 7.000000 0,-6.000000 6.000000 0</inkml:trace>
</inkml:ink>
</file>

<file path=ppt/ink/ink813.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30:51"/>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77000.000000 12300.000000 999,'-157.000000'71.000000'0,"39.000000"-5.000000"0 ,36.000000-7.000000 0,39.000000-5.000000 0,21.000000 0.000000 0,6.000000 10.000000 0,7.000000 10.000000 0,6.000000 9.000000 0,9.000000-4.000000 0,13.000000-15.000000 0,12.000000-15.000000 0,13.000000-16.000000 0,10.000000-15.000000 0,10.000000-11.000000 0,10.000000-14.000000 0,9.000000-11.000000 0,1.000000-15.000000 0,-6.000000-16.000000 0,-6.000000-15.000000 0,-6.000000-15.000000 0,-10.000000-6.000000 0,-12.000000 7.000000 0,-13.000000 6.000000 0,-12.000000 7.000000 0,-15.000000 4.000000 0,-15.000000 3.000000 0,-15.000000 3.000000 0,-16.000000 4.000000 0</inkml:trace>
</inkml:ink>
</file>

<file path=ppt/ink/ink814.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30:58"/>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76500.000000 11150.000000 999,'182.000000'31.000000'0,"-33.000000"13.000000"0 ,-35.000000 12.000000 0,-34.000000 13.000000 0,-23.000000 12.000000 0,-8.000000 13.000000 0,-10.000000 12.000000 0,-9.000000 13.000000 0,-7.000000 9.000000 0,-3.000000 6.000000 0,-3.000000 7.000000 0,-2.000000 6.000000 0,-9.000000 24.000000 0,-12.000000 45.000000 0,-13.000000 43.000000 0,-12.000000 45.000000 0,-7.000000 6.000000 0,1.000000-27.000000 0,-1.000000-28.000000 0,1.000000-28.000000 0,1.000000-29.000000 0,3.000000-28.000000 0,3.000000-28.000000 0,4.000000-27.000000 0,-1.000000-23.000000 0,-3.000000-16.000000 0,-3.000000-15.000000 0,-2.000000-15.000000 0,-5.000000-12.000000 0,-2.000000-6.000000 0,-3.000000-6.000000 0,-3.000000-6.000000 0,-1.000000-10.000000 0,4.000000-12.000000 0,3.000000-13.000000 0,3.000000-12.000000 0</inkml:trace>
</inkml:ink>
</file>

<file path=ppt/ink/ink815.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30:58"/>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76200.000000 15150.000000 999,'29.000000'-77.000000'0,"10.000000"47.000000"0 ,10.000000 47.000000 0,9.000000 48.000000 0,-1.000000 22.000000 0,-8.000000 1.000000 0,-10.000000-1.000000 0,-9.000000 1.000000 0,9.000000-21.000000 0,28.000000-41.000000 0,28.000000-40.000000 0,29.000000-40.000000 0,11.000000-31.000000 0,-2.000000-18.000000 0,-3.000000-19.000000 0,-3.000000-18.000000 0,-13.000000 4.000000 0,-22.000000 28.000000 0,-22.000000 28.000000 0,-21.000000 29.000000 0</inkml:trace>
</inkml:ink>
</file>

<file path=ppt/ink/ink816.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30:59"/>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81450.000000 24650.000000 999,'28.000000'-68.000000'0,"6.000000"67.000000"0 ,7.000000 65.000000 0,6.000000 66.000000 0,-2.000000 30.000000 0,-9.000000-2.000000 0,-10.000000-3.000000 0,-8.000000-3.000000 0,-12.000000 18.000000 0,-12.000000 41.000000 0,-13.000000 40.000000 0,-12.000000 42.000000 0,-15.000000 17.000000 0,-15.000000-2.000000 0,-15.000000-3.000000 0,-16.000000-3.000000 0,-12.000000-9.000000 0,-5.000000-11.000000 0,-7.000000-14.000000 0,-5.000000-11.000000 0,-3.000000-15.000000 0,4.000000-16.000000 0,3.000000-15.000000 0,3.000000-15.000000 0,7.000000-18.000000 0,14.000000-19.000000 0,11.000000-18.000000 0,14.000000-19.000000 0,8.000000-19.000000 0,7.000000-19.000000 0,6.000000-18.000000 0,7.000000-19.000000 0,-1.000000-15.000000 0,-6.000000-8.000000 0,-6.000000-10.000000 0,-6.000000-9.000000 0,-2.000000-4.000000 0,3.000000 4.000000 0,3.000000 3.000000 0,4.000000 3.000000 0,1.000000-1.000000 0,0.000000-2.000000 0,0.000000-3.000000 0,0.000000-3.000000 0,4.000000-9.000000 0,10.000000-11.000000 0,10.000000-14.000000 0,9.000000-11.000000 0</inkml:trace>
</inkml:ink>
</file>

<file path=ppt/ink/ink817.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30:59"/>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78800.000000 30450.000000 999,'-44.000000'142.000000'0,"13.000000"-16.000000"0 ,12.000000-15.000000 0,13.000000-15.000000 0,6.000000-9.000000 0,0.000000 1.000000 0,0.000000-1.000000 0,0.000000 1.000000 0,7.000000-7.000000 0,17.000000-12.000000 0,15.000000-13.000000 0,16.000000-12.000000 0,21.000000-16.000000 0,29.000000-19.000000 0,28.000000-18.000000 0,28.000000-19.000000 0,4.000000-10.000000 0,-18.000000 1.000000 0,-19.000000-1.000000 0,-18.000000 1.000000 0,-15.000000 1.000000-19,-9.000000 3.000000-41,-10.000000 3.000000-41,-8.000000 4.000000-38</inkml:trace>
</inkml:ink>
</file>

<file path=ppt/ink/ink818.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31:02"/>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77900.000000 11050.000000 999,'-36.000000'-155.000000'0,"28.000000"41.000000"0 ,28.000000 40.000000 0,29.000000 42.000000 0,19.000000 21.000000 0,14.000000 3.000000 0,11.000000 3.000000 0,14.000000 4.000000 0,8.000000-6.000000 0,7.000000-11.000000 0,6.000000-14.000000 0,7.000000-11.000000 0,16.000000-14.000000 0,29.000000-11.000000 0,28.000000-14.000000 0,28.000000-11.000000 0,3.000000-3.000000 0,-22.000000 10.000000 0,-22.000000 10.000000 0,-21.000000 9.000000 0,-18.000000 9.000000 0,-12.000000 9.000000 0,-13.000000 10.000000 0,-12.000000 10.000000 0,-13.000000 7.000000 0,-12.000000 6.000000 0,-13.000000 7.000000 0,-12.000000 6.000000 0,-12.000000-4.000000 0,-8.000000-11.000000 0,-10.000000-14.000000 0,-9.000000-11.000000 0</inkml:trace>
</inkml:ink>
</file>

<file path=ppt/ink/ink819.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31:03"/>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79650.000000 10250.000000 999,'-2.000000'-96.000000'0,"-3.000000"10.000000"0 ,-3.000000 10.000000 0,-2.000000 9.000000 0,0.000000 18.000000 0,7.000000 29.000000 0,6.000000 28.000000 0,7.000000 28.000000 0,2.000000 14.000000 0,1.000000 0.000000 0,-1.000000 0.000000 0,1.000000 0.000000 0,-1.000000-16.000000 0,1.000000-31.000000 0,-1.000000-31.000000 0,1.000000-31.000000 0,-10.000000-12.000000 0,-19.000000 10.000000 0,-18.000000 10.000000 0,-19.000000 9.000000 0,-5.000000 17.000000 0,9.000000 25.000000 0,10.000000 25.000000 0,10.000000 25.000000 0,13.000000 6.000000 0,19.000000-12.000000 0,19.000000-13.000000 0,19.000000-12.000000 0</inkml:trace>
</inkml:ink>
</file>

<file path=ppt/ink/ink82.xml><?xml version="1.0" encoding="utf-8"?>
<inkml:ink xmlns:inkml="http://www.w3.org/2003/InkML">
  <annotation type="ScanImages2ExtractSignatures">1</annotation>
  <annotation type="ScanImagesWidth">780510208</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08:38"/>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100900.000000 31150.000000 999,'106.000000'23.000000'0,"13.000000"-3.000000"0 ,12.000000-3.000000 0,13.000000-2.000000 0,4.000000-3.000000 0,-3.000000 1.000000 0,-3.000000-1.000000 0,-2.000000 1.000000 0,-9.000000-1.000000 0,-12.000000 1.000000 0,-13.000000-1.000000 0,-12.000000 1.000000 0,-4.000000-1.000000 0,7.000000 1.000000 0,6.000000-1.000000 0,7.000000 1.000000 0,-6.000000-6.000000 0,-15.000000-8.000000 0,-15.000000-10.000000 0,-16.000000-9.000000 0,-26.000000-4.000000 0,-33.000000 4.000000 0,-35.000000 3.000000 0,-34.000000 3.000000 0</inkml:trace>
</inkml:ink>
</file>

<file path=ppt/ink/ink820.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31:03"/>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80900.000000 5850.000000 999,'-47.000000'-208.000000'0,"6.000000"34.000000"0 ,7.000000 35.000000 0,6.000000 35.000000 0,-1.000000 18.000000 0,-5.000000 3.000000 0,-7.000000 3.000000 0,-5.000000 4.000000 0,-9.000000 7.000000 0,-9.000000 13.000000 0,-10.000000 12.000000 0,-8.000000 13.000000 0,-3.000000 7.000000 0,7.000000 4.000000 0,6.000000 3.000000 0,7.000000 3.000000 0,4.000000 10.000000 0,3.000000 20.000000 0,3.000000 18.000000 0,4.000000 20.000000 0,4.000000 14.000000 0,6.000000 14.000000 0,7.000000 11.000000 0,6.000000 14.000000 0,7.000000 3.000000 0,10.000000-2.000000 0,10.000000-3.000000 0,9.000000-3.000000 0,17.000000 1.000000 0,25.000000 6.000000 0,25.000000 7.000000 0,25.000000 6.000000 0,10.000000-8.000000 0,-2.000000-22.000000 0,-3.000000-22.000000 0,-3.000000-21.000000 0,-7.000000-14.000000 0,-9.000000-2.000000 0,-10.000000-3.000000 0,-8.000000-3.000000 0,-18.000000 1.000000 0,-25.000000 6.000000 0,-25.000000 7.000000 0,-25.000000 6.000000 0,-19.000000-1.000000 0,-12.000000-5.000000 0,-13.000000-7.000000 0,-12.000000-5.000000 0,-4.000000-8.000000 0,7.000000-5.000000 0,6.000000-7.000000 0,7.000000-5.000000 0</inkml:trace>
</inkml:ink>
</file>

<file path=ppt/ink/ink821.xml><?xml version="1.0" encoding="utf-8"?>
<inkml:ink xmlns:inkml="http://www.w3.org/2003/InkML">
  <annotation type="ScanImages2ExtractSignatures">1</annotation>
  <annotation type="ScanImagesWidth">13</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31:04"/>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85150.000000 23700.000000 999,'39.000000'-94.000000'0,"-22.000000"13.000000"0 ,-22.000000 12.000000 0,-21.000000 13.000000 0,-15.000000 15.000000 0,-6.000000 19.000000 0,-6.000000 19.000000 0,-6.000000 19.000000 0,15.000000 4.000000 0,38.000000-9.000000 0,37.000000-10.000000 0,38.000000-8.000000 0</inkml:trace>
</inkml:ink>
</file>

<file path=ppt/ink/ink822.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31:04"/>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86950.000000 20750.000000 999,'-118.000000'-229.000000'0,"17.000000"45.000000"0 ,15.000000 43.000000 0,16.000000 45.000000 0,2.000000 25.000000 0,-8.000000 10.000000 0,-10.000000 10.000000 0,-9.000000 9.000000 0,-9.000000 9.000000 0,-5.000000 9.000000 0,-7.000000 10.000000 0,-5.000000 10.000000 0,0.000000 11.000000 0,10.000000 17.000000 0,10.000000 15.000000 0,9.000000 16.000000 0,12.000000 10.000000 0,16.000000 7.000000 0,15.000000 6.000000 0,17.000000 7.000000 0,16.000000 10.000000 0,19.000000 16.000000 0,19.000000 15.000000 0,19.000000 17.000000 0,19.000000 0.000000 0,23.000000-11.000000 0,22.000000-14.000000 0,22.000000-11.000000 0,8.000000-14.000000 0,-2.000000-11.000000 0,-3.000000-14.000000 0,-3.000000-11.000000 0,-9.000000-9.000000 0,-11.000000-3.000000 0,-14.000000-3.000000 0,-11.000000-2.000000 0,-22.000000 3.000000 0,-27.000000 14.000000 0,-28.000000 11.000000 0,-28.000000 14.000000 0,-31.000000 0.000000 0,-30.000000-8.000000 0,-32.000000-10.000000 0,-30.000000-9.000000 0,-9.000000-13.000000 0,16.000000-16.000000 0,15.000000-15.000000 0,17.000000-15.000000 0,19.000000-14.000000 0,26.000000-8.000000 0,24.000000-10.000000 0,26.000000-9.000000 0</inkml:trace>
</inkml:ink>
</file>

<file path=ppt/ink/ink823.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31:22"/>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78850.000000 17350.000000 999,'1.000000'-116.000000'0,"4.000000"19.000000"0 ,3.000000 19.000000 0,3.000000 19.000000 0,-1.000000 9.000000 0,-2.000000 0.000000 0,-3.000000 0.000000 0,-3.000000 0.000000 0,4.000000 3.000000 0,13.000000 6.000000 0,12.000000 7.000000 0,13.000000 6.000000 0</inkml:trace>
</inkml:ink>
</file>

<file path=ppt/ink/ink824.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31:23"/>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81250.000000 9650.000000 999,'0.000000'-75.000000'0,"0.000000"50.000000"0 ,0.000000 50.000000 0,0.000000 50.000000 0,0.000000 25.000000 0,0.000000 0.000000 0,0.000000 0.000000 0,0.000000 0.000000 0,1.000000 0.000000 0,4.000000 0.000000 0,3.000000 0.000000 0,3.000000 0.000000 0,3.000000 3.000000 0,3.000000 6.000000 0,3.000000 7.000000 0,4.000000 6.000000 0,-1.000000 7.000000 0,-3.000000 10.000000 0,-3.000000 10.000000 0,-2.000000 9.000000 0,-5.000000 9.000000 0,-2.000000 9.000000 0,-3.000000 10.000000 0,-3.000000 10.000000 0,-2.000000 2.000000 0,0.000000-3.000000 0,0.000000-3.000000 0,0.000000-2.000000 0,0.000000-6.000000 0,0.000000-6.000000 0,0.000000-6.000000 0,0.000000-6.000000 0,1.000000-10.000000 0,4.000000-12.000000 0,3.000000-13.000000 0,3.000000-12.000000 0,1.000000-9.000000 0,1.000000-2.000000 0,-1.000000-3.000000 0,1.000000-3.000000 0,-1.000000-4.000000 0,1.000000-3.000000 0,-1.000000-3.000000 0,1.000000-2.000000 0,-1.000000-3.000000 0,1.000000 1.000000 0,-1.000000-1.000000 0,1.000000 1.000000 0,-3.000000-3.000000 0,-2.000000-2.000000 0,-3.000000-3.000000 0,-3.000000-3.000000 0,-2.000000-6.000000 0,0.000000-5.000000 0,0.000000-7.000000 0,0.000000-5.000000 0,0.000000-4.000000 0,0.000000 0.000000 0,0.000000 0.000000 0,0.000000 0.000000 0,1.000000 0.000000 0,4.000000 0.000000 0,3.000000 0.000000 0,3.000000 0.000000 0,4.000000-11.000000 0,7.000000-22.000000 0,6.000000-22.000000 0,7.000000-21.000000 0,-10.000000-6.000000 0,-25.000000 14.000000 0,-25.000000 11.000000 0,-25.000000 14.000000 0,-5.000000 10.000000 0,16.000000 9.000000 0,15.000000 10.000000 0,17.000000 10.000000 0,11.000000-7.000000 0,10.000000-22.000000 0,10.000000-22.000000 0,9.000000-21.000000 0,-8.000000-6.000000 0,-25.000000 14.000000 0,-25.000000 11.000000 0,-25.000000 14.000000 0,1.000000-1.000000 0,29.000000-12.000000 0,28.000000-13.000000 0,28.000000-12.000000 0</inkml:trace>
</inkml:ink>
</file>

<file path=ppt/ink/ink825.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31:25"/>
    </inkml:context>
    <inkml:brush xml:id="br0">
      <inkml:brushProperty name="width" value="0.0333333350718021" units="cm"/>
      <inkml:brushProperty name="height" value="0.0333333350718021" units="cm"/>
      <inkml:brushProperty name="color" value="#F2395B"/>
      <inkml:brushProperty name="ignorePressure" value="0"/>
    </inkml:brush>
  </inkml:definitions>
  <inkml:trace contextRef="#ctx0" brushRef="#br0">81825.000000 16625.000000 333,'108.000000'43.000000'167,"34.000000"32.000000"-1 ,35.000000 32.000000 1,34.000000 32.000000 0</inkml:trace>
</inkml:ink>
</file>

<file path=ppt/ink/ink826.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31:34"/>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86100.000000 16300.000000 999,'-2.000000'-82.000000'0,"-3.000000"39.000000"0 ,-3.000000 36.000000 0,-2.000000 39.000000 0,0.000000 18.000000 0,7.000000 0.000000 0,6.000000 0.000000 0,7.000000 0.000000 0,2.000000-13.000000 0,1.000000-24.000000 0,-1.000000-26.000000 0,1.000000-24.000000 0,-4.000000-13.000000 0,-6.000000 0.000000 0,-6.000000 0.000000 0,-6.000000 0.000000 0,-7.000000 18.000000 0,-6.000000 39.000000 0,-6.000000 36.000000 0,-6.000000 39.000000 0,4.000000 11.000000 0,16.000000-11.000000 0,15.000000-14.000000 0,17.000000-11.000000 0,8.000000-23.000000 0,4.000000-31.000000 0,3.000000-31.000000 0,3.000000-31.000000 0,-7.000000-13.000000 0,-15.000000 6.000000 0,-15.000000 7.000000 0,-16.000000 6.000000 0,-7.000000 17.000000 0,4.000000 28.000000 0,3.000000 28.000000 0,3.000000 29.000000 0</inkml:trace>
</inkml:ink>
</file>

<file path=ppt/ink/ink827.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31:35"/>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85750.000000 13950.000000 999,'-43.000000'-138.000000'0,"17.000000"26.000000"0 ,15.000000 24.000000 0,16.000000 26.000000 0,13.000000 13.000000 0,14.000000 4.000000 0,11.000000 3.000000 0,14.000000 3.000000 0,8.000000 4.000000 0,7.000000 7.000000 0,6.000000 6.000000 0,7.000000 7.000000 0,7.000000 7.000000 0,9.000000 9.000000 0,10.000000 10.000000 0,10.000000 10.000000 0,-7.000000 10.000000 0,-22.000000 13.000000 0,-22.000000 12.000000 0,-21.000000 13.000000 0,-18.000000 7.000000 0,-12.000000 4.000000 0,-13.000000 3.000000 0,-12.000000 3.000000 0,-16.000000 1.000000 0,-19.000000 1.000000 0,-18.000000-1.000000 0,-19.000000 1.000000 0,-12.000000-4.000000 0,-2.000000-6.000000 0,-3.000000-6.000000 0,-3.000000-6.000000 0,2.000000-6.000000 0,10.000000-2.000000 0,10.000000-3.000000 0,9.000000-3.000000 0,20.000000-6.000000 0,31.000000-5.000000 0,32.000000-7.000000 0,31.000000-5.000000 0,24.000000-12.000000 0,20.000000-16.000000 0,18.000000-15.000000 0,20.000000-15.000000 0,5.000000-9.000000 0,-6.000000 1.000000 0,-6.000000-1.000000 0,-6.000000 1.000000 0,-10.000000 2.000000 0,-12.000000 7.000000 0,-13.000000 6.000000 0,-12.000000 7.000000 0</inkml:trace>
</inkml:ink>
</file>

<file path=ppt/ink/ink828.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31:37"/>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92200.000000 15150.000000 999,'-43.000000'137.000000'0,"17.000000"-24.000000"0 ,15.000000-26.000000 0,16.000000-24.000000 0,7.000000-26.000000 0,1.000000-24.000000 0,-1.000000-26.000000 0,1.000000-24.000000 0,-10.000000-1.000000 0,-19.000000 26.000000 0,-18.000000 24.000000 0,-19.000000 26.000000 0,7.000000 8.000000 0,35.000000-5.000000 0,35.000000-7.000000 0,34.000000-5.000000 0,12.000000-14.000000 0,-9.000000-18.000000 0,-10.000000-19.000000 0,-8.000000-18.000000 0,-9.000000-10.000000 0,-6.000000 0.000000 0,-6.000000 0.000000 0,-6.000000 0.000000 0,-16.000000 9.000000 0,-25.000000 19.000000 0,-25.000000 19.000000 0,-25.000000 19.000000 0,-7.000000 16.000000 0,14.000000 17.000000 0,11.000000 15.000000 0,14.000000 16.000000 0,13.000000 2.000000 0,16.000000-8.000000 0,15.000000-10.000000 0,17.000000-9.000000 0,13.000000-10.000000 0,13.000000-9.000000 0,12.000000-10.000000 0,13.000000-8.000000 0,-2.000000-14.000000 0,-16.000000-15.000000 0,-15.000000-15.000000 0,-15.000000-16.000000 0,-17.000000-7.000000 0,-15.000000 4.000000 0,-15.000000 3.000000 0,-16.000000 3.000000 0,-10.000000 3.000000 0,-3.000000 3.000000 0,-3.000000 3.000000 0,-2.000000 4.000000 0</inkml:trace>
</inkml:ink>
</file>

<file path=ppt/ink/ink829.xml><?xml version="1.0" encoding="utf-8"?>
<inkml:ink xmlns:inkml="http://www.w3.org/2003/InkML">
  <annotation type="ScanImages2ExtractSignatures">1</annotation>
  <annotation type="ScanImagesWidth">3538993</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31:37"/>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91800.000000 12550.000000 999,'-44.000000'-90.000000'0,"13.000000"73.000000"0 ,12.000000 72.000000 0,13.000000 72.000000 0,6.000000 33.000000 0,0.000000-2.000000 0,0.000000-3.000000 0,0.000000-3.000000 0,0.000000 2.000000 0,0.000000 10.000000 0,0.000000 10.000000 0,0.000000 9.000000 0,1.000000-13.000000 0,4.000000-34.000000 0,3.000000-35.000000 0,3.000000-33.000000 0,3.000000-33.000000 0,3.000000-27.000000 0,3.000000-28.000000 0,4.000000-28.000000 0</inkml:trace>
</inkml:ink>
</file>

<file path=ppt/ink/ink83.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08:39"/>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101100.000000 31150.000000 999,'6.000000'109.000000'0,"13.000000"-31.000000"0 ,12.000000-31.000000 0,13.000000-31.000000 0,-4.000000-27.000000 0,-18.000000-22.000000 0,-19.000000-22.000000 0,-18.000000-21.000000 0,-12.000000 4.000000 0,-3.000000 31.000000 0,-3.000000 32.000000 0,-2.000000 31.000000 0,5.000000 3.000000 0,16.000000-25.000000 0,15.000000-25.000000 0,17.000000-25.000000 0</inkml:trace>
</inkml:ink>
</file>

<file path=ppt/ink/ink830.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31:37"/>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91600.000000 11750.000000 999,'7.000000'-93.000000'0,"17.000000"17.000000"0 ,15.000000 15.000000 0,16.000000 16.000000 0,15.000000 10.000000 0,16.000000 7.000000 0,15.000000 6.000000 0,17.000000 7.000000 0,7.000000 7.000000 0,0.000000 9.000000 0,0.000000 10.000000 0,0.000000 10.000000 0,-5.000000 11.000000 0,-9.000000 17.000000 0,-10.000000 15.000000 0,-8.000000 16.000000 0,-15.000000 9.000000 0,-19.000000 3.000000 0,-18.000000 3.000000 0,-19.000000 4.000000 0,-21.000000 1.000000 0,-21.000000 0.000000 0,-22.000000 0.000000 0,-22.000000 0.000000 0,-21.000000-2.000000 0,-18.000000-3.000000 0,-19.000000-3.000000 0,-18.000000-2.000000 0,-7.000000-11.000000 0,6.000000-15.000000 0,7.000000-15.000000 0,6.000000-16.000000 0,10.000000-12.000000 0,17.000000-5.000000 0,15.000000-7.000000 0,16.000000-5.000000 0,21.000000-9.000000 0,29.000000-9.000000 0,28.000000-10.000000 0,28.000000-8.000000 0</inkml:trace>
</inkml:ink>
</file>

<file path=ppt/ink/ink831.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31:40"/>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85150.000000 23900.000000 999,'39.000000'-149.000000'0,"-22.000000"54.000000"0 ,-22.000000 53.000000 0,-21.000000 53.000000 0,-14.000000 23.000000 0,-2.000000-6.000000 0,-3.000000-6.000000 0,-3.000000-6.000000 0,10.000000-7.000000 0,26.000000-6.000000 0,24.000000-6.000000 0,26.000000-6.000000 0</inkml:trace>
</inkml:ink>
</file>

<file path=ppt/ink/ink832.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31:43"/>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99100.000000 22600.000000 999,'-46.000000'189.000000'0,"10.000000"-22.000000"0 ,10.000000-22.000000 0,9.000000-21.000000 0,1.000000 7.000000 0,-6.000000 38.000000 0,-6.000000 37.000000 0,-6.000000 38.000000 0,-2.000000 10.000000 0,3.000000-15.000000 0,3.000000-15.000000 0,4.000000-16.000000 0,1.000000 9.000000 0,0.000000 34.000000 0,0.000000 35.000000 0,0.000000 35.000000 0,3.000000-1.000000 0,6.000000-34.000000 0,7.000000-35.000000 0,6.000000-33.000000 0,1.000000-18.000000 0,-3.000000 0.000000 0,-3.000000 0.000000 0,-2.000000 0.000000 0,-1.000000-4.000000 0,3.000000-5.000000 0,3.000000-7.000000 0,4.000000-5.000000 0,-3.000000-4.000000 0,-5.000000 0.000000 0,-7.000000 0.000000 0,-5.000000 0.000000 0,-6.000000 0.000000 0,-3.000000 0.000000 0,-3.000000 0.000000 0,-2.000000 0.000000 0,-1.000000-7.000000 0,3.000000-11.000000 0,3.000000-14.000000 0,4.000000-11.000000 0,2.000000-15.000000 0,4.000000-16.000000 0,3.000000-15.000000 0,3.000000-15.000000 0,-1.000000-7.000000 0,-2.000000 3.000000 0,-3.000000 3.000000 0,-3.000000 4.000000 0,1.000000-1.000000 0,6.000000-3.000000 0,7.000000-3.000000 0,6.000000-2.000000 0,1.000000-5.000000 0,-3.000000-2.000000 0,-3.000000-3.000000 0,-2.000000-3.000000 0,-1.000000-2.000000 0,3.000000 0.000000 0,3.000000 0.000000 0,4.000000 0.000000 0,1.000000 1.000000 0,0.000000 4.000000 0,0.000000 3.000000 0,0.000000 3.000000 0,0.000000-1.000000 0,0.000000-2.000000 0,0.000000-3.000000 0,0.000000-3.000000 0,-2.000000-15.000000 0,-3.000000-24.000000 0,-3.000000-26.000000 0,-2.000000-24.000000 0,-3.000000 2.000000 0,1.000000 32.000000 0,-1.000000 31.000000 0,1.000000 32.000000 0,-1.000000 11.000000 0,1.000000-5.000000 0,-1.000000-7.000000 0,1.000000-5.000000 0,1.000000-17.000000 0,3.000000-24.000000 0,3.000000-26.000000 0,4.000000-24.000000 0,5.000000-15.000000 0,10.000000-3.000000 0,10.000000-3.000000 0,9.000000-2.000000 0</inkml:trace>
</inkml:ink>
</file>

<file path=ppt/ink/ink833.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31:45"/>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97100.000000 15300.000000 999,'-79.000000'-24.000000'0,"45.000000"4.000000"0 ,43.000000 3.000000 0,45.000000 3.000000 0,17.000000 3.000000 0,-5.000000 3.000000 0,-7.000000 3.000000 0,-5.000000 4.000000 0,-1.000000-1.000000 0,6.000000-3.000000 0,7.000000-3.000000 0,6.000000-2.000000 0,6.000000-3.000000 0,6.000000 1.000000 0,7.000000-1.000000 0,6.000000 1.000000 0,1.000000 1.000000 0,-3.000000 3.000000 0,-3.000000 3.000000 0,-2.000000 4.000000 0,2.000000 2.000000 0,9.000000 4.000000 0,10.000000 3.000000 0,10.000000 3.000000 0,7.000000 1.000000 0,6.000000 1.000000 0,7.000000-1.000000 0,6.000000 1.000000 0,-2.000000-1.000000 0,-9.000000 1.000000 0,-10.000000-1.000000 0,-8.000000 1.000000 0,-9.000000-1.000000 0,-6.000000 1.000000 0,-6.000000-1.000000 0,-6.000000 1.000000 0,-9.000000 2.000000 0,-8.000000 7.000000 0,-10.000000 6.000000 0,-9.000000 7.000000 0,-7.000000 2.000000 0,-3.000000 1.000000 0,-3.000000-1.000000 0,-2.000000 1.000000 0,-3.000000 1.000000 0,1.000000 3.000000 0,-1.000000 3.000000 0,1.000000 4.000000 0,-4.000000 1.000000 0,-6.000000 0.000000 0,-6.000000 0.000000 0,-6.000000 0.000000 0,-6.000000 1.000000 0,-2.000000 4.000000 0,-3.000000 3.000000 0,-3.000000 3.000000 0,-2.000000 10.000000 0,0.000000 20.000000 0,0.000000 18.000000 0,0.000000 20.000000 0,-2.000000 16.000000 0,-3.000000 16.000000 0,-3.000000 15.000000 0,-2.000000 17.000000 0,-3.000000 14.000000 0,1.000000 17.000000 0,-1.000000 15.000000 0,1.000000 16.000000 0,-3.000000 10.000000 0,-2.000000 7.000000 0,-3.000000 6.000000 0,-3.000000 7.000000 0,1.000000-9.000000 0,6.000000-21.000000 0,7.000000-22.000000 0,6.000000-22.000000 0,1.000000 1.000000 0,-3.000000 26.000000 0,-3.000000 24.000000 0,-2.000000 26.000000 0,0.000000 4.000000 0,7.000000-16.000000 0,6.000000-15.000000 0,7.000000-15.000000 0,2.000000-7.000000 0,1.000000 3.000000 0,-1.000000 3.000000 0,1.000000 4.000000 0,-1.000000-1.000000 0,1.000000-3.000000 0,-1.000000-3.000000 0,1.000000-2.000000 0,-1.000000-8.000000 0,1.000000-8.000000 0,-1.000000-10.000000 0,1.000000-9.000000 0,-1.000000-9.000000 0,1.000000-5.000000 0,-1.000000-7.000000 0,1.000000-5.000000 0,-3.000000-9.000000 0,-2.000000-9.000000 0,-3.000000-10.000000 0,-3.000000-8.000000 0,-1.000000 2.000000 0,4.000000 16.000000 0,3.000000 15.000000 0,3.000000 17.000000 0,-1.000000 2.000000 0,-2.000000-9.000000 0,-3.000000-10.000000 0,-3.000000-8.000000 0,-4.000000-6.000000 0,-3.000000 1.000000 0,-3.000000-1.000000 0,-2.000000 1.000000 0,-3.000000-4.000000 0,1.000000-6.000000 0,-1.000000-6.000000 0,1.000000-6.000000 0,1.000000-6.000000 0,3.000000-2.000000 0,3.000000-3.000000 0,4.000000-3.000000 0,-1.000000-6.000000 0,-3.000000-5.000000 0,-3.000000-7.000000 0,-2.000000-5.000000 0,-1.000000-4.000000 0,3.000000 0.000000 0,3.000000 0.000000 0,4.000000 0.000000 0,1.000000-4.000000 0,0.000000-5.000000 0,0.000000-7.000000 0,0.000000-5.000000 0,-2.000000 0.000000 0,-3.000000 10.000000 0,-3.000000 10.000000 0,-2.000000 9.000000 0,-1.000000-1.000000 0,3.000000-8.000000 0,3.000000-10.000000 0,4.000000-9.000000 0,-1.000000-7.000000 0,-3.000000-3.000000 0,-3.000000-3.000000 0,-2.000000-2.000000 0,-3.000000 0.000000 0,1.000000 7.000000 0,-1.000000 6.000000 0,1.000000 7.000000 0,1.000000-3.000000 0,3.000000-8.000000 0,3.000000-10.000000 0,4.000000-9.000000 0,-6.000000-15.000000 0,-11.000000-18.000000 0,-14.000000-19.000000 0,-11.000000-18.000000 0,-7.000000 4.000000 0,0.000000 28.000000 0,0.000000 28.000000 0,0.000000 29.000000 0,6.000000 8.000000 0,13.000000-8.000000 0,12.000000-10.000000 0,13.000000-9.000000 0,12.000000-12.000000 0,13.000000-11.000000 0,12.000000-14.000000 0,13.000000-11.000000 0,4.000000-12.000000 0,-3.000000-9.000000 0,-3.000000-10.000000 0,-2.000000-8.000000 0,-6.000000-9.000000 0,-6.000000-6.000000 0,-6.000000-6.000000 0,-6.000000-6.000000 0,-12.000000 4.000000 0,-15.000000 16.000000 0,-15.000000 15.000000 0,-16.000000 17.000000 0,-5.000000 13.000000 0,6.000000 13.000000 0,7.000000 12.000000 0,6.000000 13.000000 0,7.000000 6.000000 0,10.000000 0.000000 0,10.000000 0.000000 0,9.000000 0.000000 0,9.000000-11.000000 0,9.000000-22.000000 0,10.000000-22.000000 0,10.000000-21.000000 0</inkml:trace>
</inkml:ink>
</file>

<file path=ppt/ink/ink834.xml><?xml version="1.0" encoding="utf-8"?>
<inkml:ink xmlns:inkml="http://www.w3.org/2003/InkML">
  <annotation type="ScanImages2ExtractSignatures">1</annotation>
  <annotation type="ScanImagesWidth">999</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31:46"/>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101350.000000 33200.000000 999,'-57.000000'-155.000000'0,"39.000000"41.000000"0 ,36.000000 40.000000 0,39.000000 42.000000 0,14.000000 21.000000 0,-5.000000 3.000000 0,-7.000000 3.000000 0,-5.000000 4.000000 0,10.000000 1.000000 0,28.000000 0.000000 0,28.000000 0.000000 0,29.000000 0.000000 0,38.000000-4.000000 0,51.000000-5.000000 0,49.000000-7.000000 0,51.000000-5.000000 0,18.000000-1.000000 0,-12.000000 6.000000 0,-13.000000 7.000000 0,-12.000000 6.000000 0,-13.000000 1.000000 0,-12.000000-3.000000 0,-13.000000-3.000000 0,-12.000000-2.000000 0,-9.000000-3.000000 0,-2.000000 1.000000 0,-3.000000-1.000000 0,-3.000000 1.000000 0,-10.000000-3.000000 0,-16.000000-2.000000 0,-15.000000-3.000000 0,-15.000000-3.000000 0,-12.000000-1.000000 0,-6.000000 4.000000 0,-6.000000 3.000000 0,-6.000000 3.000000 0,-7.000000 1.000000 0,-6.000000 1.000000 0,-6.000000-1.000000 0,-6.000000 1.000000 0,-6.000000 1.000000 0,-2.000000 3.000000 0,-3.000000 3.000000 0,-3.000000 4.000000 0,-6.000000 1.000000 0,-5.000000 0.000000 0,-7.000000 0.000000 0,-5.000000 0.000000 0,-4.000000 1.000000 0,0.000000 4.000000 0,0.000000 3.000000 0,0.000000 3.000000 0,-7.000000 1.000000 0,-11.000000 1.000000 0,-14.000000-1.000000 0,-11.000000 1.000000 0,-3.000000-1.000000 0,10.000000 1.000000 0,10.000000-1.000000 0,9.000000 1.000000 0,-16.000000-7.000000-19,-41.000000-12.000000-41,-40.000000-13.000000-41,-40.000000-12.000000-38</inkml:trace>
</inkml:ink>
</file>

<file path=ppt/ink/ink835.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31:48"/>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73000.000000 17800.000000 999,'73.000000'-65.000000'0,"-3.000000"23.000000"0 ,-3.000000 22.000000 0,-2.000000 22.000000 0</inkml:trace>
</inkml:ink>
</file>

<file path=ppt/ink/ink836.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31:48"/>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73950.000000 17300.000000 999,'-86.000000'-60.000000'-19,"28.000000"32.000000"-41 ,28.000000 31.000000-41,29.000000 32.000000-38</inkml:trace>
</inkml:ink>
</file>

<file path=ppt/ink/ink837.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31:48"/>
    </inkml:context>
    <inkml:brush xml:id="br0">
      <inkml:brushProperty name="width" value="0.0333333350718021" units="cm"/>
      <inkml:brushProperty name="height" value="0.0333333350718021" units="cm"/>
      <inkml:brushProperty name="color" value="#F2395B"/>
      <inkml:brushProperty name="ignorePressure" value="0"/>
    </inkml:brush>
  </inkml:definitions>
  <inkml:trace contextRef="#ctx0" brushRef="#br0">75000.000000 32950.000000 333,'108.000000'43.000000'167,"34.000000"32.000000"-1 ,35.000000 32.000000 1,34.000000 32.000000 0</inkml:trace>
</inkml:ink>
</file>

<file path=ppt/ink/ink838.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31:49"/>
    </inkml:context>
    <inkml:brush xml:id="br0">
      <inkml:brushProperty name="width" value="0.0333333350718021" units="cm"/>
      <inkml:brushProperty name="height" value="0.0333333350718021" units="cm"/>
      <inkml:brushProperty name="color" value="#F2395B"/>
      <inkml:brushProperty name="ignorePressure" value="0"/>
    </inkml:brush>
  </inkml:definitions>
  <inkml:trace contextRef="#ctx0" brushRef="#br0">75775.000000 33425.000000 333,'108.000000'43.000000'167,"34.000000"32.000000"-1 ,35.000000 32.000000 1,34.000000 32.000000 0</inkml:trace>
</inkml:ink>
</file>

<file path=ppt/ink/ink839.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31:50"/>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105300.000000 32450.000000 999,'-4.000000'-122.000000'0,"-5.000000"56.000000"0 ,-7.000000 57.000000 0,-5.000000 56.000000 0,-1.000000 26.000000 0,6.000000-3.000000 0,7.000000-3.000000 0,6.000000-2.000000 0,4.000000-20.000000 0,4.000000-34.000000 0,3.000000-35.000000 0,3.000000-33.000000 0,-2.000000 0.000000 0,-6.000000 39.000000 0,-6.000000 36.000000 0,-6.000000 39.000000 0,-2.000000 0.000000 0,3.000000-33.000000 0,3.000000-35.000000 0,4.000000-34.000000 0,2.000000-16.000000 0,4.000000 3.000000 0,3.000000 3.000000 0,3.000000 4.000000 0,-4.000000 13.000000 0,-8.000000 26.000000 0,-10.000000 24.000000 0,-9.000000 26.000000 0,-2.000000 13.000000-19,6.000000 4.000000-41,7.000000 3.000000-41,6.000000 3.000000-38</inkml:trace>
</inkml:ink>
</file>

<file path=ppt/ink/ink84.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08:39"/>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101450.000000 28600.000000 999,'-121.000000'-135.000000'0,"10.000000"32.000000"0 ,10.000000 31.000000 0,9.000000 32.000000 0,4.000000 19.000000 0,1.000000 10.000000 0,-1.000000 10.000000 0,1.000000 9.000000 0,4.000000 10.000000 0,9.000000 14.000000 0,10.000000 11.000000 0,10.000000 14.000000 0,8.000000 10.000000 0,10.000000 9.000000 0,10.000000 10.000000 0,9.000000 10.000000 0,9.000000 2.000000 0,9.000000-3.000000 0,10.000000-3.000000 0,10.000000-2.000000 0,10.000000-5.000000 0,13.000000-2.000000 0,12.000000-3.000000 0,13.000000-3.000000 0,9.000000-10.000000 0,6.000000-16.000000 0,7.000000-15.000000 0,6.000000-15.000000 0,3.000000-12.000000 0,0.000000-6.000000 0,0.000000-6.000000 0,0.000000-6.000000 0,-8.000000-7.000000 0,-16.000000-6.000000 0,-15.000000-6.000000 0,-15.000000-6.000000 0,-20.000000 2.000000-19,-21.000000 14.000000-41,-22.000000 11.000000-41,-22.000000 14.000000-38</inkml:trace>
</inkml:ink>
</file>

<file path=ppt/ink/ink840.xml><?xml version="1.0" encoding="utf-8"?>
<inkml:ink xmlns:inkml="http://www.w3.org/2003/InkML">
  <annotation type="ScanImages2ExtractSignatures">1</annotation>
  <annotation type="ScanImagesWidth">3538993</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31:51"/>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104600.000000 34450.000000 999,'93.000000'-65.000000'0,"-11.000000"23.000000"0 ,-14.000000 22.000000 0,-11.000000 22.000000 0,-9.000000 16.000000 0,-3.000000 14.000000 0,-3.000000 11.000000 0,-2.000000 14.000000 0,-8.000000 7.000000 0,-8.000000 3.000000 0,-10.000000 3.000000 0,-9.000000 4.000000 0,-10.000000-1.000000 0,-9.000000-3.000000 0,-10.000000-3.000000 0,-8.000000-2.000000 0,-11.000000-3.000000 0,-8.000000 1.000000 0,-10.000000-1.000000 0,-9.000000 1.000000 0,-2.000000-4.000000 0,6.000000-6.000000 0,7.000000-6.000000 0,6.000000-6.000000 0,20.000000-12.000000 0,34.000000-15.000000 0,35.000000-15.000000 0,35.000000-16.000000 0,19.000000-12.000000 0,7.000000-5.000000 0,6.000000-7.000000 0,7.000000-5.000000 0,-1.000000 0.000000 0,-6.000000 10.000000 0,-6.000000 10.000000 0,-6.000000 9.000000 0</inkml:trace>
</inkml:ink>
</file>

<file path=ppt/ink/ink841.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31:52"/>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109100.000000 32250.000000 999,'-86.000000'115.000000'0,"28.000000"-18.000000"0 ,28.000000-19.000000 0,29.000000-18.000000 0,21.000000-21.000000 0,16.000000-22.000000 0,15.000000-22.000000 0,17.000000-21.000000 0,-1.000000-15.000000 0,-16.000000-6.000000 0,-15.000000-6.000000 0,-15.000000-6.000000 0,-18.000000-1.000000 0,-19.000000 7.000000 0,-18.000000 6.000000 0,-19.000000 7.000000 0,-12.000000 7.000000 0,-2.000000 9.000000 0,-3.000000 10.000000 0,-3.000000 10.000000 0,7.000000 13.000000 0,19.000000 19.000000 0,19.000000 19.000000 0,19.000000 19.000000 0,18.000000 1.000000 0,19.000000-16.000000 0,19.000000-15.000000 0,19.000000-15.000000 0,4.000000-17.000000 0,-9.000000-15.000000 0,-10.000000-15.000000 0,-8.000000-16.000000 0,-17.000000-7.000000 0,-21.000000 4.000000 0,-22.000000 3.000000 0,-22.000000 3.000000 0,-11.000000 6.000000 0,0.000000 9.000000 0,0.000000 10.000000 0,0.000000 10.000000 0,7.000000 11.000000 0,17.000000 17.000000 0,15.000000 15.000000 0,16.000000 16.000000 0</inkml:trace>
</inkml:ink>
</file>

<file path=ppt/ink/ink842.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31:52"/>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108500.000000 34850.000000 999,'-91.000000'225.000000'0,"19.000000"0.000000"0 ,19.000000 0.000000 0,19.000000 0.000000 0,9.000000 6.000000 0,0.000000 13.000000 0,0.000000 12.000000 0,0.000000 13.000000 0,1.000000-9.000000 0,4.000000-27.000000 0,3.000000-28.000000 0,3.000000-28.000000 0,3.000000-27.000000 0,3.000000-25.000000 0,3.000000-25.000000 0,4.000000-25.000000 0,1.000000-38.000000 0,0.000000-49.000000 0,0.000000-51.000000 0,0.000000-49.000000 0,0.000000-15.000000-19,0.000000 22.000000-41,0.000000 22.000000-41,0.000000 23.000000-38</inkml:trace>
</inkml:ink>
</file>

<file path=ppt/ink/ink843.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31:52"/>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107700.000000 34550.000000 999,'129.000000'-65.000000'0,"10.000000"23.000000"0 ,10.000000 22.000000 0,9.000000 22.000000 0,7.000000 16.000000 0,7.000000 14.000000 0,6.000000 11.000000 0,7.000000 14.000000 0,-7.000000 7.000000 0,-19.000000 3.000000 0,-18.000000 3.000000 0,-19.000000 4.000000 0,-22.000000 4.000000 0,-25.000000 6.000000 0,-25.000000 7.000000 0,-25.000000 6.000000 0,-29.000000 1.000000 0,-30.000000-3.000000 0,-32.000000-3.000000 0,-30.000000-2.000000 0,-25.000000-8.000000 0,-15.000000-8.000000 0,-15.000000-10.000000 0,-16.000000-9.000000 0,-1.000000-12.000000 0,17.000000-11.000000 0,15.000000-14.000000 0,16.000000-11.000000 0,21.000000-14.000000-19,29.000000-11.000000-41,28.000000-14.000000-41,28.000000-11.000000-38</inkml:trace>
</inkml:ink>
</file>

<file path=ppt/ink/ink844.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31:56"/>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88000.000000 42750.000000 999,'57.000000'-243.000000'0,"17.000000"67.000000"0 ,15.000000 65.000000 0,16.000000 66.000000 0,10.000000 43.000000 0,7.000000 22.000000 0,6.000000 22.000000 0,7.000000 23.000000 0,-1.000000 17.000000 0,-6.000000 17.000000 0,-6.000000 15.000000 0,-6.000000 16.000000 0,-16.000000 7.000000 0,-25.000000 1.000000 0,-25.000000-1.000000 0,-25.000000 1.000000 0,-29.000000 1.000000 0,-30.000000 3.000000 0,-32.000000 3.000000 0,-30.000000 4.000000 0,-26.000000 4.000000 0,-19.000000 6.000000 0,-18.000000 7.000000 0,-19.000000 6.000000 0,-5.000000-2.000000 0,9.000000-9.000000 0,10.000000-10.000000 0,10.000000-8.000000 0,14.000000-14.000000 0,23.000000-15.000000 0,22.000000-15.000000 0,22.000000-16.000000 0,46.000000-19.000000 0,72.000000-22.000000 0,72.000000-22.000000 0,73.000000-21.000000 0,41.000000-20.000000 0,13.000000-15.000000 0,12.000000-15.000000 0,13.000000-16.000000 0,-5.000000-4.000000 0,-22.000000 10.000000 0,-22.000000 10.000000 0,-21.000000 9.000000 0,-29.000000 7.000000-19,-34.000000 7.000000-41,-35.000000 6.000000-41,-33.000000 7.000000-38</inkml:trace>
</inkml:ink>
</file>

<file path=ppt/ink/ink845.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31:57"/>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91150.000000 42350.000000 999,'0.000000'-75.000000'0,"0.000000"50.000000"0 ,0.000000 50.000000 0,0.000000 50.000000 0,0.000000 46.000000 0,0.000000 45.000000 0,0.000000 43.000000 0,0.000000 45.000000 0,0.000000 28.000000 0,0.000000 17.000000 0,0.000000 15.000000 0,0.000000 16.000000 0,0.000000 5.000000 0,0.000000-2.000000 0,0.000000-3.000000 0,0.000000-3.000000 0,-2.000000-26.000000 0,-3.000000-46.000000 0,-3.000000-47.000000 0,-2.000000-47.000000 0,3.000000-51.000000-19,14.000000-52.000000-41,11.000000-53.000000-41,14.000000-53.000000-38</inkml:trace>
</inkml:ink>
</file>

<file path=ppt/ink/ink846.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31:57"/>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90950.000000 42350.000000 999,'287.000000'-222.000000'0,"-24.000000"56.000000"0 ,-26.000000 57.000000 0,-24.000000 56.000000 0,-15.000000 37.000000 0,-3.000000 19.000000 0,-3.000000 19.000000 0,-2.000000 19.000000 0,-20.000000 18.000000 0,-34.000000 19.000000 0,-35.000000 19.000000 0,-33.000000 19.000000 0,-34.000000 12.000000 0,-31.000000 6.000000 0,-31.000000 7.000000 0,-31.000000 6.000000 0,-34.000000-1.000000 0,-33.000000-5.000000 0,-35.000000-7.000000 0,-34.000000-5.000000 0,-18.000000-12.000000 0,1.000000-16.000000 0,-1.000000-15.000000 0,1.000000-15.000000 0,12.000000-17.000000 0,25.000000-15.000000 0,25.000000-15.000000 0,25.000000-16.000000 0</inkml:trace>
</inkml:ink>
</file>

<file path=ppt/ink/ink847.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31:59"/>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49000.000000 42000.000000 999,'-97.000000'-136.000000'0,"6.000000"28.000000"0 ,7.000000 28.000000 0,6.000000 29.000000 0,-5.000000 16.000000 0,-16.000000 7.000000 0,-15.000000 6.000000 0,-15.000000 7.000000 0,-14.000000 5.000000 0,-8.000000 7.000000 0,-10.000000 6.000000 0,-9.000000 7.000000 0,1.000000 11.000000 0,13.000000 20.000000 0,12.000000 18.000000 0,13.000000 20.000000 0,16.000000 14.000000 0,23.000000 14.000000 0,22.000000 11.000000 0,22.000000 14.000000 0,23.000000 11.000000 0,25.000000 14.000000 0,25.000000 11.000000 0,25.000000 14.000000 0,23.000000 2.000000 0,22.000000-6.000000 0,22.000000-6.000000 0,23.000000-6.000000 0,11.000000-10.000000 0,4.000000-12.000000 0,3.000000-13.000000 0,3.000000-12.000000 0,-5.000000-12.000000 0,-12.000000-8.000000 0,-13.000000-10.000000 0,-12.000000-9.000000 0,-15.000000-7.000000 0,-15.000000-3.000000 0,-15.000000-3.000000 0,-16.000000-2.000000 0,-23.000000 0.000000 0,-27.000000 7.000000 0,-28.000000 6.000000 0,-28.000000 7.000000 0,-27.000000 0.000000 0,-25.000000-2.000000 0,-25.000000-3.000000 0,-25.000000-3.000000 0,-10.000000-7.000000 0,7.000000-9.000000 0,6.000000-10.000000 0,7.000000-8.000000 0,7.000000-11.000000 0,9.000000-8.000000 0,10.000000-10.000000 0,10.000000-9.000000 0</inkml:trace>
</inkml:ink>
</file>

<file path=ppt/ink/ink848.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32:02"/>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52400.000000 42700.000000 999,'-194.000000'-182.000000'0,"63.000000"39.000000"0 ,62.000000 36.000000 0,63.000000 39.000000 0,45.000000 28.000000 0,28.000000 23.000000 0,28.000000 22.000000 0,29.000000 22.000000 0,15.000000 13.000000 0,3.000000 7.000000 0,3.000000 6.000000 0,4.000000 7.000000 0,-7.000000 7.000000 0,-16.000000 9.000000 0,-15.000000 10.000000 0,-15.000000 10.000000 0,-17.000000 4.000000 0,-15.000000 0.000000 0,-15.000000 0.000000 0,-16.000000 0.000000 0,-21.000000 3.000000 0,-24.000000 6.000000 0,-26.000000 7.000000 0,-24.000000 6.000000 0,-21.000000-1.000000 0,-16.000000-5.000000 0,-15.000000-7.000000 0,-15.000000-5.000000 0,-7.000000-8.000000 0,3.000000-5.000000 0,3.000000-7.000000 0,4.000000-5.000000 0,8.000000-9.000000 0,17.000000-9.000000 0,15.000000-10.000000 0,16.000000-8.000000 0,21.000000-11.000000 0,29.000000-8.000000 0,28.000000-10.000000 0,28.000000-9.000000 0,26.000000-12.000000 0,26.000000-11.000000 0,24.000000-14.000000 0,26.000000-11.000000 0,13.000000-3.000000 0,4.000000 10.000000 0,3.000000 10.000000 0,3.000000 9.000000 0,3.000000 7.000000 0,3.000000 7.000000 0,3.000000 6.000000 0,4.000000 7.000000 0,-14.000000 4.000000 0,-27.000000 3.000000 0,-28.000000 3.000000 0,-28.000000 4.000000 0</inkml:trace>
</inkml:ink>
</file>

<file path=ppt/ink/ink849.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32:03"/>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56200.000000 41950.000000 999,'-44.000000'-82.000000'0,"13.000000"89.000000"0 ,12.000000 86.000000 0,13.000000 89.000000 0,7.000000 47.000000 0,4.000000 10.000000 0,3.000000 10.000000 0,3.000000 9.000000 0,-1.000000 7.000000 0,-2.000000 7.000000 0,-3.000000 6.000000 0,-3.000000 7.000000 0,-2.000000-10.000000 0,0.000000-25.000000 0,0.000000-25.000000 0,0.000000-25.000000 0,0.000000-27.000000 0,0.000000-28.000000 0,0.000000-28.000000 0,0.000000-27.000000 0</inkml:trace>
</inkml:ink>
</file>

<file path=ppt/ink/ink85.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08:40"/>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97000.000000 30900.000000 999,'65.000000'101.000000'0,"-18.000000"-46.000000"0 ,-19.000000-47.000000 0,-18.000000-47.000000 0</inkml:trace>
</inkml:ink>
</file>

<file path=ppt/ink/ink850.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32:03"/>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55750.000000 42550.000000 999,'17.000000'-335.000000'0,"34.000000"82.000000"0 ,35.000000 81.000000 0,35.000000 82.000000 0,19.000000 44.000000 0,7.000000 10.000000 0,6.000000 10.000000 0,7.000000 9.000000 0,0.000000 15.000000 0,-2.000000 22.000000 0,-3.000000 22.000000 0,-3.000000 23.000000 0,-17.000000 11.000000 0,-27.000000 4.000000 0,-28.000000 3.000000 0,-28.000000 3.000000 0,-32.000000 9.000000 0,-34.000000 16.000000 0,-35.000000 15.000000 0,-33.000000 17.000000 0,-28.000000 3.000000 0,-18.000000-5.000000 0,-19.000000-7.000000 0,-18.000000-5.000000 0,-7.000000-12.000000 0,6.000000-16.000000 0,7.000000-15.000000 0,6.000000-15.000000 0,13.000000-14.000000-19,23.000000-8.000000-41,22.000000-10.000000-41,22.000000-9.000000-38</inkml:trace>
</inkml:ink>
</file>

<file path=ppt/ink/ink851.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32:04"/>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67200.000000 42050.000000 999,'45.000000'-118.000000'0,"-9.000000"17.000000"0 ,-10.000000 15.000000 0,-8.000000 16.000000 0,-12.000000 4.000000 0,-12.000000-6.000000 0,-13.000000-6.000000 0,-12.000000-6.000000 0,-18.000000-1.000000 0,-21.000000 7.000000 0,-22.000000 6.000000 0,-22.000000 7.000000 0,-24.000000 7.000000 0,-24.000000 9.000000 0,-26.000000 10.000000 0,-24.000000 10.000000 0,-17.000000 19.000000 0,-5.000000 32.000000 0,-7.000000 31.000000 0,-5.000000 32.000000 0,6.000000 22.000000 0,23.000000 17.000000 0,22.000000 15.000000 0,22.000000 16.000000 0,32.000000 13.000000 0,44.000000 14.000000 0,44.000000 11.000000 0,44.000000 14.000000 0,41.000000 0.000000 0,42.000000-8.000000 0,40.000000-10.000000 0,41.000000-9.000000 0,27.000000-15.000000 0,17.000000-18.000000 0,15.000000-19.000000 0,16.000000-18.000000 0,5.000000-17.000000 0,-2.000000-11.000000 0,-3.000000-14.000000 0,-3.000000-11.000000 0,-20.000000-9.000000 0,-33.000000-3.000000 0,-35.000000-3.000000 0,-34.000000-2.000000 0,-37.000000 5.000000 0,-36.000000 16.000000 0,-39.000000 15.000000 0,-36.000000 17.000000 0,-42.000000 10.000000 0,-43.000000 6.000000 0,-44.000000 7.000000 0,-43.000000 6.000000 0,-25.000000-5.000000 0,-2.000000-16.000000 0,-3.000000-15.000000 0,-3.000000-15.000000 0,23.000000-15.000000 0,50.000000-12.000000 0,50.000000-13.000000 0,50.000000-12.000000 0,21.000000-7.000000-19,-5.000000 1.000000-41,-7.000000-1.000000-41,-5.000000 1.000000-38</inkml:trace>
</inkml:ink>
</file>

<file path=ppt/ink/ink852.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32:04"/>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51650.000000 48000.000000 999,'-50.000000'-227.000000'0,"0.000000"47.000000"0 ,0.000000 47.000000 0,0.000000 48.000000 0,-11.000000 24.000000 0,-22.000000 3.000000 0,-22.000000 3.000000 0,-21.000000 4.000000 0,-18.000000 8.000000 0,-12.000000 17.000000 0,-13.000000 15.000000 0,-12.000000 16.000000 0,-4.000000 15.000000 0,7.000000 16.000000 0,6.000000 15.000000 0,7.000000 17.000000 0,13.000000 13.000000 0,22.000000 13.000000 0,22.000000 12.000000 0,23.000000 13.000000 0,19.000000 7.000000 0,19.000000 4.000000 0,19.000000 3.000000 0,19.000000 3.000000 0,26.000000 3.000000 0,34.000000 3.000000 0,35.000000 3.000000 0,35.000000 4.000000 0,25.000000-4.000000 0,20.000000-9.000000 0,18.000000-10.000000 0,20.000000-8.000000 0,6.000000-12.000000 0,-2.000000-12.000000 0,-3.000000-13.000000 0,-3.000000-12.000000 0,-17.000000-7.000000 0,-27.000000 1.000000 0,-28.000000-1.000000 0,-28.000000 1.000000 0,-29.000000 1.000000 0,-28.000000 3.000000 0,-28.000000 3.000000 0,-27.000000 4.000000 0,-30.000000 4.000000 0,-27.000000 6.000000 0,-28.000000 7.000000 0,-28.000000 6.000000 0,-20.000000-1.000000 0,-8.000000-5.000000 0,-10.000000-7.000000 0,-9.000000-5.000000 0,-1.000000-11.000000 0,10.000000-11.000000 0,10.000000-14.000000 0,9.000000-11.000000 0,12.000000-11.000000 0,16.000000-5.000000 0,15.000000-7.000000 0,17.000000-5.000000 0</inkml:trace>
</inkml:ink>
</file>

<file path=ppt/ink/ink853.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32:06"/>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55650.000000 48450.000000 999,'-35.000000'-94.000000'0,"-18.000000"13.000000"0 ,-19.000000 12.000000 0,-18.000000 13.000000 0,-10.000000 9.000000 0,0.000000 6.000000 0,0.000000 7.000000 0,0.000000 6.000000 0,0.000000 6.000000 0,0.000000 6.000000 0,0.000000 7.000000 0,0.000000 6.000000 0,4.000000 9.000000 0,10.000000 13.000000 0,10.000000 12.000000 0,9.000000 13.000000 0,10.000000 13.000000 0,14.000000 17.000000 0,11.000000 15.000000 0,14.000000 16.000000 0,13.000000 9.000000 0,16.000000 3.000000 0,15.000000 3.000000 0,17.000000 4.000000 0,17.000000-4.000000 0,23.000000-9.000000 0,22.000000-10.000000 0,22.000000-8.000000 0,16.000000-12.000000 0,14.000000-12.000000 0,11.000000-13.000000 0,14.000000-12.000000 0,-1.000000-9.000000 0,-12.000000-2.000000 0,-13.000000-3.000000 0,-12.000000-3.000000 0,-21.000000 1.000000 0,-28.000000 6.000000 0,-28.000000 7.000000 0,-27.000000 6.000000 0,-28.000000 10.000000 0,-24.000000 17.000000 0,-26.000000 15.000000 0,-24.000000 16.000000 0,-23.000000 4.000000 0,-18.000000-6.000000 0,-19.000000-6.000000 0,-18.000000-6.000000 0,-6.000000-12.000000 0,10.000000-15.000000 0,10.000000-15.000000 0,9.000000-16.000000 0,9.000000-12.000000 0,9.000000-5.000000 0,10.000000-7.000000 0,10.000000-5.000000 0</inkml:trace>
</inkml:ink>
</file>

<file path=ppt/ink/ink854.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32:07"/>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60450.000000 48850.000000 999,'-80.000000'-22.000000'0,"41.000000"6.000000"0 ,40.000000 7.000000 0,42.000000 6.000000 0,27.000000 3.000000 0,16.000000 0.000000 0,15.000000 0.000000 0,17.000000 0.000000 0,8.000000 3.000000 0,4.000000 6.000000 0,3.000000 7.000000 0,3.000000 6.000000 0,-7.000000 7.000000 0,-15.000000 10.000000 0,-15.000000 10.000000 0,-16.000000 9.000000 0,-27.000000 17.000000 0,-37.000000 25.000000 0,-38.000000 25.000000 0,-37.000000 25.000000 0,-19.000000 1.000000 0,0.000000-21.000000 0,0.000000-22.000000 0,0.000000-22.000000 0,-5.000000-8.000000 0,-9.000000 6.000000 0,-10.000000 7.000000 0,-8.000000 6.000000 0,-6.000000-1.000000 0,1.000000-5.000000 0,-1.000000-7.000000 0,1.000000-5.000000 0,27.000000-17.000000 0,57.000000-24.000000 0,56.000000-26.000000 0,57.000000-24.000000 0,29.000000-17.000000 0,3.000000-5.000000 0,3.000000-7.000000 0,4.000000-5.000000 0,19.000000-1.000000 0,39.000000 6.000000 0,36.000000 7.000000 0,39.000000 6.000000 0</inkml:trace>
</inkml:ink>
</file>

<file path=ppt/ink/ink855.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32:07"/>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63600.000000 49100.000000 999,'-69.000000'-110.000000'0,"13.000000"82.000000"0 ,12.000000 81.000000 0,13.000000 82.000000 0,7.000000 30.000000 0,4.000000-18.000000 0,3.000000-19.000000 0,3.000000-18.000000 0,3.000000-3.000000 0,3.000000 17.000000 0,3.000000 15.000000 0,4.000000 16.000000 0,1.000000 9.000000 0,0.000000 3.000000 0,0.000000 3.000000 0,0.000000 4.000000 0,0.000000-7.000000 0,0.000000-16.000000 0,0.000000-15.000000 0,0.000000-15.000000 0,6.000000-17.000000 0,13.000000-15.000000 0,12.000000-15.000000 0,13.000000-16.000000 0,2.000000-24.000000-19,-5.000000-31.000000-41,-7.000000-31.000000-41,-5.000000-31.000000-38</inkml:trace>
</inkml:ink>
</file>

<file path=ppt/ink/ink856.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32:07"/>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63100.000000 49100.000000 999,'-16.000000'-122.000000'0,"19.000000"6.000000"0 ,19.000000 7.000000 0,19.000000 6.000000 0,23.000000 12.000000 0,28.000000 19.000000 0,28.000000 19.000000 0,29.000000 19.000000 0,13.000000 15.000000 0,1.000000 13.000000 0,-1.000000 12.000000 0,1.000000 13.000000 0,-15.000000 9.000000 0,-28.000000 6.000000 0,-28.000000 7.000000 0,-27.000000 6.000000 0,-28.000000 21.000000 0,-24.000000 39.000000 0,-26.000000 36.000000 0,-24.000000 39.000000 0,-17.000000 0.000000 0,-5.000000-33.000000 0,-7.000000-35.000000 0,-5.000000-34.000000 0,-12.000000-20.000000 0,-16.000000-2.000000 0,-15.000000-3.000000 0,-15.000000-3.000000 0,-4.000000-7.000000 0,9.000000-9.000000 0,10.000000-10.000000 0,10.000000-8.000000 0</inkml:trace>
</inkml:ink>
</file>

<file path=ppt/ink/ink857.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32:08"/>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75700.000000 48900.000000 999,'-79.000000'-93.000000'0,"45.000000"17.000000"0 ,43.000000 15.000000 0,45.000000 16.000000 0,22.000000 15.000000 0,4.000000 16.000000 0,3.000000 15.000000 0,3.000000 17.000000 0,3.000000 14.000000 0,3.000000 17.000000 0,3.000000 15.000000 0,4.000000 16.000000 0,-9.000000 9.000000 0,-18.000000 3.000000 0,-19.000000 3.000000 0,-18.000000 4.000000 0,-26.000000 8.000000 0,-31.000000 17.000000 0,-31.000000 15.000000 0,-31.000000 16.000000 0,-23.000000 2.000000 0,-11.000000-8.000000 0,-14.000000-10.000000 0,-11.000000-9.000000 0,0.000000-13.000000 0,17.000000-16.000000 0,15.000000-15.000000 0,16.000000-15.000000 0,24.000000-15.000000 0,35.000000-12.000000 0,35.000000-13.000000 0,34.000000-12.000000 0,27.000000-15.000000 0,23.000000-15.000000 0,22.000000-15.000000 0,22.000000-16.000000 0,29.000000-10.000000 0,38.000000-3.000000 0,37.000000-3.000000 0,38.000000-2.000000 0,-1.000000 2.000000 0,-36.000000 9.000000 0,-39.000000 10.000000 0,-36.000000 10.000000 0</inkml:trace>
</inkml:ink>
</file>

<file path=ppt/ink/ink858.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32:08"/>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78600.000000 49300.000000 999,'-25.000000'-254.000000'0,"0.000000"95.000000"0 ,0.000000 93.000000 0,0.000000 95.000000 0,1.000000 67.000000 0,4.000000 45.000000 0,3.000000 43.000000 0,3.000000 45.000000 0,3.000000 13.000000 0,3.000000-16.000000 0,3.000000-15.000000 0,4.000000-15.000000 0,2.000000 2.000000 0,4.000000 22.000000 0,3.000000 22.000000 0,3.000000 23.000000 0,1.000000-19.000000 0,1.000000-55.000000 0,-1.000000-57.000000 0,1.000000-55.000000 0,2.000000-40.000000 0,7.000000-22.000000 0,6.000000-22.000000 0,7.000000-21.000000 0,-3.000000-17.000000 0,-8.000000-8.000000 0,-10.000000-10.000000 0,-9.000000-9.000000 0,-4.000000-2.000000-19,4.000000 6.000000-41,3.000000 7.000000-41,3.000000 6.000000-38</inkml:trace>
</inkml:ink>
</file>

<file path=ppt/ink/ink859.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32:08"/>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78250.000000 48950.000000 999,'-46.000000'-146.000000'0,"10.000000"10.000000"0 ,10.000000 10.000000 0,9.000000 9.000000 0,17.000000 17.000000 0,25.000000 25.000000 0,25.000000 25.000000 0,25.000000 25.000000 0,18.000000 18.000000 0,14.000000 14.000000 0,11.000000 11.000000 0,14.000000 14.000000 0,-4.000000 2.000000 0,-19.000000-6.000000 0,-18.000000-6.000000 0,-19.000000-6.000000 0,-2.000000 2.000000 0,16.000000 14.000000 0,15.000000 11.000000 0,17.000000 14.000000 0,0.000000 11.000000 0,-11.000000 14.000000 0,-14.000000 11.000000 0,-11.000000 14.000000 0,-23.000000 3.000000 0,-31.000000-2.000000 0,-31.000000-3.000000 0,-31.000000-3.000000 0,-27.000000-6.000000 0,-22.000000-5.000000 0,-22.000000-7.000000 0,-21.000000-5.000000 0,-21.000000-8.000000 0,-19.000000-5.000000 0,-18.000000-7.000000 0,-19.000000-5.000000 0,7.000000-11.000000 0,35.000000-11.000000 0,35.000000-14.000000 0,34.000000-11.000000 0</inkml:trace>
</inkml:ink>
</file>

<file path=ppt/ink/ink86.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08:41"/>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102850.000000 31350.000000 999,'98.000000'0.000000'0,"-3.000000"0.000000"0 ,-3.000000 0.000000 0,-2.000000 0.000000 0,-1.000000-2.000000 0,3.000000-3.000000 0,3.000000-3.000000 0,4.000000-2.000000 0,-3.000000-1.000000 0,-5.000000 3.000000 0,-7.000000 3.000000 0,-5.000000 4.000000 0,-14.000000 7.000000 0,-18.000000 13.000000 0,-19.000000 12.000000 0,-18.000000 13.000000 0,-10.000000 7.000000 0,0.000000 4.000000 0,0.000000 3.000000 0,0.000000 3.000000 0,-2.000000 4.000000 0,-3.000000 7.000000 0,-3.000000 6.000000 0,-2.000000 7.000000 0,-3.000000 8.000000 0,1.000000 14.000000 0,-1.000000 11.000000 0,1.000000 14.000000 0,-3.000000 10.000000 0,-2.000000 9.000000 0,-3.000000 10.000000 0,-3.000000 10.000000 0,-1.000000-1.000000 0,4.000000-9.000000 0,3.000000-10.000000 0,3.000000-8.000000 0,1.000000-1.000000 0,1.000000 9.000000 0,-1.000000 10.000000 0,1.000000 10.000000 0,1.000000-3.000000 0,3.000000-11.000000 0,3.000000-14.000000 0,4.000000-11.000000 0,-1.000000-9.000000 0,-3.000000-3.000000 0,-3.000000-3.000000 0,-2.000000-2.000000 0,-1.000000-6.000000 0,3.000000-6.000000 0,3.000000-6.000000 0,4.000000-6.000000 0,1.000000-2.000000 0,0.000000 3.000000 0,0.000000 3.000000 0,0.000000 4.000000 0,0.000000-6.000000 0,0.000000-11.000000 0,0.000000-14.000000 0,0.000000-11.000000 0,-2.000000-6.000000 0,-3.000000 4.000000 0,-3.000000 3.000000 0,-2.000000 3.000000 0,-3.000000-1.000000 0,1.000000-2.000000 0,-1.000000-3.000000 0,1.000000-3.000000 0,1.000000-15.000000 0,3.000000-24.000000 0,3.000000-26.000000 0,4.000000-24.000000 0</inkml:trace>
</inkml:ink>
</file>

<file path=ppt/ink/ink860.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32:10"/>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50950.000000 53850.000000 999,'-93.000000'-160.000000'0,"17.000000"32.000000"0 ,15.000000 31.000000 0,16.000000 32.000000 0,2.000000 13.000000 0,-8.000000-3.000000 0,-10.000000-3.000000 0,-9.000000-2.000000 0,-13.000000 3.000000 0,-16.000000 14.000000 0,-15.000000 11.000000 0,-15.000000 14.000000 0,-7.000000 14.000000 0,3.000000 20.000000 0,3.000000 18.000000 0,4.000000 20.000000 0,8.000000 16.000000 0,17.000000 16.000000 0,15.000000 15.000000 0,16.000000 17.000000 0,16.000000 11.000000 0,20.000000 10.000000 0,18.000000 10.000000 0,20.000000 9.000000 0,22.000000 1.000000 0,29.000000-6.000000 0,28.000000-6.000000 0,28.000000-6.000000 0,21.000000-12.000000 0,17.000000-15.000000 0,15.000000-15.000000 0,16.000000-16.000000 0,4.000000-12.000000 0,-6.000000-5.000000 0,-6.000000-7.000000 0,-6.000000-5.000000 0,-16.000000-1.000000 0,-25.000000 6.000000 0,-25.000000 7.000000 0,-25.000000 6.000000 0,-27.000000 10.000000 0,-28.000000 17.000000 0,-28.000000 15.000000 0,-27.000000 16.000000 0,-25.000000 7.000000 0,-18.000000 1.000000 0,-19.000000-1.000000 0,-18.000000 1.000000 0,-7.000000-9.000000 0,6.000000-15.000000 0,7.000000-15.000000 0,6.000000-16.000000 0,9.000000-16.000000 0,13.000000-16.000000 0,12.000000-15.000000 0,13.000000-15.000000 0</inkml:trace>
</inkml:ink>
</file>

<file path=ppt/ink/ink861.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32:10"/>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52850.000000 54200.000000 999,'229.000000'4.000000'0,"-40.000000"10.000000"0 ,-40.000000 10.000000 0,-41.000000 9.000000 0,-18.000000 6.000000 0,7.000000 3.000000 0,6.000000 3.000000 0,7.000000 4.000000 0,-9.000000 4.000000 0,-21.000000 6.000000 0,-22.000000 7.000000 0,-22.000000 6.000000 0,-26.000000 13.000000 0,-27.000000 23.000000 0,-28.000000 22.000000 0,-28.000000 22.000000 0,-21.000000 4.000000 0,-12.000000-12.000000 0,-13.000000-13.000000 0,-12.000000-12.000000 0,-4.000000-9.000000 0,7.000000-2.000000 0,6.000000-3.000000 0,7.000000-3.000000 0,38.000000-17.000000 0,72.000000-27.000000 0,72.000000-28.000000 0,73.000000-28.000000 0,38.000000-24.000000 0,6.000000-19.000000 0,7.000000-18.000000 0,6.000000-19.000000 0,-15.000000-2.000000-19,-33.000000 16.000000-41,-35.000000 15.000000-41,-34.000000 17.000000-38</inkml:trace>
</inkml:ink>
</file>

<file path=ppt/ink/ink862.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32:12"/>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59800.000000 53750.000000 999,'-144.000000'-136.000000'0,"13.000000"28.000000"0 ,12.000000 28.000000 0,13.000000 29.000000 0,-9.000000 19.000000 0,-27.000000 14.000000 0,-28.000000 11.000000 0,-28.000000 14.000000 0,1.000000 10.000000 0,31.000000 9.000000 0,32.000000 10.000000 0,31.000000 10.000000 0,21.000000 10.000000 0,14.000000 13.000000 0,11.000000 12.000000 0,14.000000 13.000000 0,10.000000 2.000000 0,9.000000-5.000000 0,10.000000-7.000000 0,10.000000-5.000000 0,10.000000 0.000000 0,13.000000 10.000000 0,12.000000 10.000000 0,13.000000 9.000000 0,4.000000-5.000000 0,-3.000000-19.000000 0,-3.000000-18.000000 0,-2.000000-19.000000 0,6.000000-1.000000 0,20.000000 20.000000 0,18.000000 18.000000 0,20.000000 20.000000 0,17.000000 8.000000 0,20.000000 1.000000 0,18.000000-1.000000 0,20.000000 1.000000 0,-8.000000-10.000000 0,-30.000000-19.000000 0,-32.000000-18.000000 0,-30.000000-19.000000 0,-25.000000-8.000000 0,-15.000000 3.000000 0,-15.000000 3.000000 0,-16.000000 4.000000 0,-23.000000 5.000000 0,-27.000000 10.000000 0,-28.000000 10.000000 0,-28.000000 9.000000 0,-24.000000 2.000000 0,-19.000000-2.000000 0,-18.000000-3.000000 0,-19.000000-3.000000 0,6.000000-12.000000 0,31.000000-18.000000 0,32.000000-19.000000 0,31.000000-18.000000 0,26.000000-17.000000 0,22.000000-11.000000 0,22.000000-14.000000 0,23.000000-11.000000 0</inkml:trace>
</inkml:ink>
</file>

<file path=ppt/ink/ink863.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32:12"/>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63050.000000 53750.000000 999,'-113.000000'-115.000000'0,"26.000000"73.000000"0 ,24.000000 72.000000 0,26.000000 72.000000 0,15.000000 58.000000 0,6.000000 48.000000 0,7.000000 47.000000 0,6.000000 47.000000 0,4.000000 24.000000 0,4.000000 4.000000 0,3.000000 3.000000 0,3.000000 3.000000 0,-2.000000-4.000000 0,-6.000000-8.000000 0,-6.000000-10.000000 0,-6.000000-9.000000 0,-4.000000-29.000000 0,1.000000-46.000000 0,-1.000000-47.000000 0,1.000000-47.000000 0,1.000000-44.000000 0,3.000000-41.000000 0,3.000000-40.000000 0,4.000000-40.000000 0,1.000000-34.000000 0,0.000000-24.000000 0,0.000000-26.000000 0,0.000000-24.000000 0,1.000000-4.000000-19,4.000000 19.000000-41,3.000000 19.000000-41,3.000000 19.000000-38</inkml:trace>
</inkml:ink>
</file>

<file path=ppt/ink/ink864.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32:12"/>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62300.000000 53550.000000 999,'107.000000'-47.000000'0,"17.000000"6.000000"0 ,15.000000 7.000000 0,16.000000 6.000000 0,13.000000 6.000000 0,14.000000 6.000000 0,11.000000 7.000000 0,14.000000 6.000000 0,-4.000000 7.000000 0,-19.000000 10.000000 0,-18.000000 10.000000 0,-19.000000 9.000000 0,-24.000000 10.000000 0,-28.000000 14.000000 0,-28.000000 11.000000 0,-27.000000 14.000000 0,-34.000000 11.000000 0,-37.000000 14.000000 0,-38.000000 11.000000 0,-37.000000 14.000000 0,-24.000000 3.000000 0,-9.000000-2.000000 0,-10.000000-3.000000 0,-8.000000-3.000000 0,3.000000-9.000000 0,20.000000-11.000000 0,18.000000-14.000000 0,20.000000-11.000000 0</inkml:trace>
</inkml:ink>
</file>

<file path=ppt/ink/ink865.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32:13"/>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65650.000000 54900.000000 999,'214.000000'65.000000'0,"-22.000000"-18.000000"0 ,-22.000000-19.000000 0,-21.000000-18.000000 0,-15.000000-9.000000 0,-6.000000 4.000000 0,-6.000000 3.000000 0,-6.000000 3.000000 0,-15.000000 6.000000 0,-21.000000 9.000000 0,-22.000000 10.000000 0,-22.000000 10.000000 0,-27.000000 11.000000 0,-31.000000 17.000000 0,-31.000000 15.000000 0,-31.000000 16.000000 0,-23.000000 9.000000 0,-11.000000 3.000000 0,-14.000000 3.000000 0,-11.000000 4.000000 0,-3.000000-4.000000 0,10.000000-9.000000 0,10.000000-10.000000 0,9.000000-8.000000 0,15.000000-9.000000 0,22.000000-6.000000 0,22.000000-6.000000 0,23.000000-6.000000 0,35.000000-15.000000 0,50.000000-21.000000 0,50.000000-22.000000 0,50.000000-22.000000 0,26.000000-18.000000 0,4.000000-11.000000 0,3.000000-14.000000 0,3.000000-11.000000 0,-11.000000-3.000000 0,-25.000000 10.000000 0,-25.000000 10.000000 0,-25.000000 9.000000 0</inkml:trace>
</inkml:ink>
</file>

<file path=ppt/ink/ink866.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32:13"/>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69250.000000 54200.000000 999,'-46.000000'-74.000000'0,"10.000000"54.000000"0 ,10.000000 53.000000 0,9.000000 53.000000 0,4.000000 45.000000 0,1.000000 38.000000 0,-1.000000 37.000000 0,1.000000 38.000000 0,-1.000000 21.000000 0,1.000000 7.000000 0,-1.000000 6.000000 0,1.000000 7.000000 0,-3.000000 2.000000 0,-2.000000 1.000000 0,-3.000000-1.000000 0,-3.000000 1.000000 0,-1.000000-17.000000 0,4.000000-30.000000 0,3.000000-32.000000 0,3.000000-30.000000 0</inkml:trace>
</inkml:ink>
</file>

<file path=ppt/ink/ink867.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32:13"/>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68850.000000 54100.000000 999,'12.000000'-90.000000'0,"26.000000"23.000000"0 ,24.000000 22.000000 0,26.000000 22.000000 0,18.000000 16.000000 0,13.000000 14.000000 0,12.000000 11.000000 0,13.000000 14.000000 0,7.000000 13.000000 0,4.000000 16.000000 0,3.000000 15.000000 0,3.000000 17.000000 0,-10.000000 7.000000 0,-21.000000 0.000000 0,-22.000000 0.000000 0,-22.000000 0.000000 0,-24.000000 1.000000 0,-24.000000 4.000000 0,-26.000000 3.000000 0,-24.000000 3.000000 0,-37.000000 3.000000 0,-46.000000 3.000000 0,-47.000000 3.000000 0,-47.000000 4.000000 0,-29.000000-7.000000 0,-8.000000-16.000000 0,-10.000000-15.000000 0,-9.000000-15.000000 0,12.000000-17.000000 0,34.000000-15.000000 0,35.000000-15.000000 0,35.000000-16.000000 0</inkml:trace>
</inkml:ink>
</file>

<file path=ppt/ink/ink868.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32:21"/>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42050.000000 39700.000000 999,'-225.000000'-58.000000'0,"50.000000"34.000000"0 ,50.000000 35.000000 0,50.000000 35.000000 0,29.000000 39.000000 0,10.000000 48.000000 0,10.000000 47.000000 0,9.000000 47.000000 0,10.000000 46.000000 0,14.000000 47.000000 0,11.000000 47.000000 0,14.000000 48.000000 0,3.000000 55.000000 0,-2.000000 66.000000 0,-3.000000 65.000000 0,-3.000000 67.000000 0,-4.000000 55.000000 0,-3.000000 47.000000 0,-3.000000 47.000000 0,-2.000000 48.000000 0,-8.000000-6.000000 0,-8.000000-56.000000 0,-10.000000-56.000000 0,-9.000000-56.000000 0,-10.000000-59.000000 0,-9.000000-58.000000 0,-10.000000-60.000000 0,-8.000000-59.000000 0,-6.000000-40.000000 0,1.000000-18.000000 0,-1.000000-19.000000 0,1.000000-18.000000 0,-1.000000-21.000000 0,1.000000-22.000000 0,-1.000000-22.000000 0,1.000000-21.000000 0,-1.000000-29.000000 0,1.000000-34.000000 0,-1.000000-35.000000 0,1.000000-33.000000 0</inkml:trace>
</inkml:ink>
</file>

<file path=ppt/ink/ink869.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32:22"/>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41250.000000 40800.000000 999,'385.000000'-513.000000'0,"-27.000000"126.000000"0 ,-28.000000 124.000000 0,-28.000000 126.000000 0,8.000000 63.000000 0,48.000000 4.000000 0,47.000000 3.000000 0,47.000000 3.000000 0,29.000000 3.000000 0,13.000000 3.000000 0,12.000000 3.000000 0,13.000000 4.000000 0,18.000000 2.000000 0,26.000000 4.000000 0,24.000000 3.000000 0,26.000000 3.000000 0,18.000000 6.000000 0,13.000000 9.000000 0,12.000000 10.000000 0,13.000000 10.000000 0,13.000000-4.000000 0,17.000000-16.000000 0,15.000000-15.000000 0,16.000000-15.000000 0,21.000000-15.000000 0,29.000000-12.000000 0,28.000000-13.000000 0,28.000000-12.000000 0,17.000000-4.000000 0,6.000000 7.000000 0,7.000000 6.000000 0,6.000000 7.000000 0,3.000000 10.000000 0,0.000000 16.000000 0,0.000000 15.000000 0,0.000000 17.000000 0,-4.000000 11.000000 0,-5.000000 10.000000 0,-7.000000 10.000000 0,-5.000000 9.000000 0,-4.000000 7.000000 0,0.000000 7.000000 0,0.000000 6.000000 0,0.000000 7.000000 0,-7.000000 0.000000 0,-11.000000-2.000000 0,-14.000000-3.000000 0,-11.000000-3.000000 0,0.000000-2.000000 0,17.000000 0.000000 0,15.000000 0.000000 0,16.000000 0.000000 0,1.000000-2.000000 0,-12.000000-3.000000 0,-13.000000-3.000000 0,-12.000000-2.000000 0,-7.000000 2.000000 0,1.000000 9.000000 0,-1.000000 10.000000 0,1.000000 10.000000 0,-10.000000 7.000000 0,-19.000000 6.000000 0,-18.000000 7.000000 0,-19.000000 6.000000 0,-26.000000 4.000000 0,-30.000000 4.000000 0,-32.000000 3.000000 0,-30.000000 3.000000 0,-29.000000 3.000000 0,-25.000000 3.000000 0,-25.000000 3.000000 0,-25.000000 4.000000 0,-25.000000-1.000000 0,-25.000000-3.000000 0,-25.000000-3.000000 0,-25.000000-2.000000 0,-19.000000-6.000000 0,-12.000000-6.000000 0,-13.000000-6.000000 0,-12.000000-6.000000 0,-18.000000-1.000000 0,-21.000000 7.000000 0,-22.000000 6.000000 0,-22.000000 7.000000 0,-21.000000 5.000000 0,-18.000000 7.000000 0,-19.000000 6.000000 0,-18.000000 7.000000 0,-18.000000 10.000000 0,-16.000000 16.000000 0,-15.000000 15.000000 0,-15.000000 17.000000 0,-21.000000 24.000000 0,-25.000000 34.000000 0,-25.000000 35.000000 0,-25.000000 35.000000 0,-18.000000 2.000000 0,-8.000000-28.000000 0,-10.000000-28.000000 0,-9.000000-27.000000 0,-13.000000 55.000000 0,-16.000000 141.000000 0,-15.000000 140.000000 0,-15.000000 142.000000 0,-6.000000 42.000000 0,7.000000-52.000000 0,6.000000-53.000000 0,7.000000-53.000000 0,2.000000-34.000000 0,1.000000-11.000000 0,-1.000000-14.000000 0,1.000000-11.000000 0,-4.000000-20.000000 0,-6.000000-24.000000 0,-6.000000-26.000000 0,-6.000000-24.000000 0,-6.000000-20.000000 0,-2.000000-11.000000 0,-3.000000-14.000000 0,-3.000000-11.000000 0,-4.000000-17.000000 0,-3.000000-18.000000 0,-3.000000-19.000000 0,-2.000000-18.000000 0,-5.000000-20.000000 0,-2.000000-18.000000 0,-3.000000-19.000000 0,-3.000000-18.000000 0,-7.000000-20.000000 0,-9.000000-18.000000 0,-10.000000-19.000000 0,-8.000000-18.000000 0,-12.000000-18.000000 0,-12.000000-16.000000 0,-13.000000-15.000000 0,-12.000000-15.000000 0,-15.000000-14.000000 0,-15.000000-8.000000 0,-15.000000-10.000000 0,-16.000000-9.000000 0,-19.000000-7.000000 0,-22.000000-3.000000 0,-22.000000-3.000000 0,-21.000000-2.000000 0,-24.000000-3.000000 0,-25.000000 1.000000 0,-25.000000-1.000000 0,-25.000000 1.000000 0,-13.000000-1.000000 0,1.000000 1.000000 0,-1.000000-1.000000 0,1.000000 1.000000 0,-9.000000-3.000000 0,-15.000000-2.000000 0,-15.000000-3.000000 0,-16.000000-3.000000 0,-19.000000-7.000000 0,-22.000000-9.000000 0,-22.000000-10.000000 0,-21.000000-8.000000 0,-15.000000-6.000000 0,-6.000000 1.000000 0,-6.000000-1.000000 0,-6.000000 1.000000 0,-13.000000 2.000000 0,-19.000000 7.000000 0,-18.000000 6.000000 0,-19.000000 7.000000 0,-13.000000 7.000000 0,-6.000000 9.000000 0,-6.000000 10.000000 0,-6.000000 10.000000 0,-6.000000 10.000000 0,-2.000000 13.000000 0,-3.000000 12.000000 0,-3.000000 13.000000 0,-4.000000 6.000000 0,-3.000000 0.000000 0,-3.000000 0.000000 0,-2.000000 0.000000 0,-3.000000-7.000000 0,1.000000-11.000000 0,-1.000000-14.000000 0,1.000000-11.000000 0,-1.000000-9.000000 0,1.000000-3.000000 0,-1.000000-3.000000 0,1.000000-2.000000 0,-3.000000-3.000000 0,-2.000000 1.000000 0,-3.000000-1.000000 0,-3.000000 1.000000 0,68.000000-3.000000 0,141.000000-2.000000 0,140.000000-3.000000 0,142.000000-3.000000 0,42.000000 1.000000 0,-52.000000 6.000000 0,-53.000000 7.000000 0,-53.000000 6.000000 0,-73.000000 9.000000 0,-90.000000 13.000000 0,-90.000000 12.000000 0,-91.000000 13.000000 0,-63.000000 1.000000 0,-34.000000-9.000000 0,-35.000000-10.000000 0,-33.000000-8.000000 0,11.000000-17.000000 0,60.000000-21.000000 0,60.000000-22.000000 0,59.000000-22.000000 0,37.000000-13.000000 0,16.000000-3.000000 0,15.000000-3.000000 0,17.000000-2.000000 0,24.000000 2.000000 0,34.000000 9.000000 0,35.000000 10.000000 0,35.000000 10.000000 0,-17.000000 7.000000 0,-65.000000 6.000000 0,-65.000000 7.000000 0,-66.000000 6.000000 0,-12.000000 9.000000 0,45.000000 13.000000 0,43.000000 12.000000 0,45.000000 13.000000 0,30.000000 4.000000 0,19.000000-3.000000 0,19.000000-3.000000 0,19.000000-2.000000 0,19.000000-6.000000 0,23.000000-6.000000 0,22.000000-6.000000 0,22.000000-6.000000 0,23.000000-6.000000 0,25.000000-2.000000 0,25.000000-3.000000 0,25.000000-3.000000 0,20.000000-1.000000 0,16.000000 4.000000 0,15.000000 3.000000 0,17.000000 3.000000 0,16.000000 3.000000 0,19.000000 3.000000 0,19.000000 3.000000 0,19.000000 4.000000 0,21.000000 1.000000-19,26.000000 0.000000-41,24.000000 0.000000-41,26.000000 0.000000-38</inkml:trace>
</inkml:ink>
</file>

<file path=ppt/ink/ink87.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08:45"/>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106950.000000 36450.000000 999,'-71.000000'-93.000000'0,"10.000000"17.000000"0 ,10.000000 15.000000 0,9.000000 16.000000 0,6.000000 18.000000 0,3.000000 22.000000 0,3.000000 22.000000 0,4.000000 23.000000 0,2.000000 11.000000 0,4.000000 4.000000 0,3.000000 3.000000 0,3.000000 3.000000 0,3.000000-1.000000 0,3.000000-2.000000 0,3.000000-3.000000 0,4.000000-3.000000 0,1.000000-24.000000 0,0.000000-44.000000 0,0.000000-43.000000 0,0.000000-44.000000 0,0.000000-13.000000 0,0.000000 19.000000 0,0.000000 19.000000 0,0.000000 19.000000 0,-4.000000 21.000000 0,-5.000000 26.000000 0,-7.000000 24.000000 0,-5.000000 26.000000 0,-3.000000 16.000000 0,4.000000 10.000000 0,3.000000 10.000000 0,3.000000 9.000000 0,3.000000-1.000000 0,3.000000-8.000000 0,3.000000-10.000000 0,4.000000-9.000000 0,5.000000-20.000000 0,10.000000-27.000000 0,10.000000-28.000000 0,9.000000-28.000000 0</inkml:trace>
</inkml:ink>
</file>

<file path=ppt/ink/ink870.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32:23"/>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103600.000000 30300.000000 999,'-47.000000'-160.000000'0,"6.000000"132.000000"0 ,7.000000 131.000000 0,6.000000 132.000000 0,-4.000000 80.000000 0,-11.000000 32.000000 0,-14.000000 31.000000 0,-11.000000 32.000000 0,-9.000000 24.000000 0,-3.000000 19.000000 0,-3.000000 19.000000 0,-2.000000 19.000000 0,-5.000000 13.000000 0,-2.000000 10.000000 0,-3.000000 10.000000 0,-3.000000 9.000000 0,2.000000-18.000000 0,10.000000-43.000000 0,10.000000-44.000000 0,9.000000-43.000000 0,10.000000-50.000000 0,14.000000-52.000000 0,11.000000-53.000000 0,14.000000-53.000000 0</inkml:trace>
</inkml:ink>
</file>

<file path=ppt/ink/ink871.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32:23"/>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104150.000000 30100.000000 999,'156.000000'-243.000000'0,"13.000000"67.000000"0 ,12.000000 65.000000 0,13.000000 66.000000 0,20.000000 38.000000 0,28.000000 14.000000 0,28.000000 11.000000 0,29.000000 14.000000 0,18.000000 18.000000 0,9.000000 25.000000 0,10.000000 25.000000 0,10.000000 25.000000 0,4.000000 14.000000 0,0.000000 3.000000 0,0.000000 3.000000 0,0.000000 4.000000 0,-4.000000-7.000000 0,-5.000000-16.000000 0,-7.000000-15.000000 0,-5.000000-15.000000 0,-37.000000-18.000000 0,-66.000000-19.000000 0,-65.000000-18.000000 0,-65.000000-19.000000 0,-31.000000-10.000000-19,7.000000 1.000000-41,6.000000-1.000000-41,7.000000 1.000000-38</inkml:trace>
</inkml:ink>
</file>

<file path=ppt/ink/ink872.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32:24"/>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110850.000000 40750.000000 999,'-111.000000'48.000000'0,"-22.000000"-3.000000"0 ,-22.000000-3.000000 0,-21.000000-2.000000 0,-29.000000-11.000000 0,-34.000000-15.000000 0,-35.000000-15.000000 0,-33.000000-16.000000 0,13.000000-7.000000 0,63.000000 4.000000 0,62.000000 3.000000 0,63.000000 3.000000 0,18.000000-4.000000 0,-24.000000-8.000000 0,-26.000000-10.000000 0,-24.000000-9.000000 0,1.000000-1.000000 0,28.000000 10.000000 0,28.000000 10.000000 0,29.000000 9.000000 0,7.000000 4.000000 0,-12.000000 1.000000 0,-13.000000-1.000000 0,-12.000000 1.000000 0,-1.000000-1.000000 0,14.000000 1.000000 0,11.000000-1.000000 0,14.000000 1.000000 0,-9.000000 1.000000 0,-28.000000 3.000000 0,-28.000000 3.000000 0,-27.000000 4.000000 0,-33.000000 1.000000 0,-33.000000 0.000000 0,-35.000000 0.000000 0,-34.000000 0.000000 0,10.000000-4.000000 0,57.000000-5.000000 0,56.000000-7.000000 0,57.000000-5.000000 0</inkml:trace>
</inkml:ink>
</file>

<file path=ppt/ink/ink873.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32:30"/>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86400.000000 21650.000000 999,'-102.000000'-47.000000'0,"47.000000"6.000000"0 ,47.000000 7.000000 0,48.000000 6.000000 0</inkml:trace>
</inkml:ink>
</file>

<file path=ppt/ink/ink874.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2:48:23"/>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24350.000000 29150.000000 1000,'-47.000000'68.000000'0,"6.000000"-11.000000"0 ,7.000000-14.000000 0,6.000000-11.000000 0,9.000000-18.000000 0,13.000000-22.000000 0,12.000000-22.000000 0,13.000000-21.000000 0,7.000000-7.000000 0,4.000000 9.000000 0,3.000000 10.000000 0,3.000000 10.000000 0,-1.000000 4.000000 0,-2.000000 0.000000 0,-3.000000 0.000000 0,-3.000000 0.000000 0,-2.000000 6.000000 0,0.000000 13.000000 0,0.000000 12.000000 0,0.000000 13.000000 0,-4.000000 10.000000 0,-5.000000 10.000000 0,-7.000000 10.000000 0,-5.000000 9.000000 0,2.000000-1.000000 0,13.000000-8.000000 0,12.000000-10.000000 0,13.000000-9.000000 0,4.000000-9.000000 0,-3.000000-5.000000 0,-3.000000-7.000000 0,-2.000000-5.000000 0,-5.000000 0.000000 0,-2.000000 10.000000 0,-3.000000 10.000000 0,-3.000000 9.000000 0,-9.000000 4.000000 0,-11.000000 1.000000 0,-14.000000-1.000000 0,-11.000000 1.000000 0,-9.000000-1.000000 0,-3.000000 1.000000 0,-3.000000-1.000000 0,-2.000000 1.000000 0,-3.000000-3.000000 0,1.000000-2.000000 0,-1.000000-3.000000 0,1.000000-3.000000 0</inkml:trace>
</inkml:ink>
</file>

<file path=ppt/ink/ink875.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2:48:23"/>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24450.000000 29750.000000 1000,'-4.000000'-69.000000'0,"-5.000000"13.000000"0 ,-7.000000 12.000000 0,-5.000000 13.000000 0,-3.000000 23.000000 0,4.000000 34.000000 0,3.000000 35.000000 0,3.000000 35.000000 0,4.000000 14.000000 0,7.000000-2.000000 0,6.000000-3.000000 0,7.000000-3.000000 0,2.000000-2.000000 0,1.000000 0.000000 0,-1.000000 0.000000 0,1.000000 0.000000 0,-1.000000-4.000000 0,1.000000-5.000000 0,-1.000000-7.000000 0,1.000000-5.000000 0,-1.000000-9.000000 0,1.000000-9.000000 0,-1.000000-10.000000 0,1.000000-8.000000 0</inkml:trace>
</inkml:ink>
</file>

<file path=ppt/ink/ink876.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2:48:23"/>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25150.000000 29350.000000 1000,'46.000000'51.000000'0,"-5.000000"4.000000"0 ,-7.000000 3.000000 0,-5.000000 3.000000 0,-6.000000 9.000000 0,-3.000000 16.000000 0,-3.000000 15.000000 0,-2.000000 17.000000 0,-3.000000 2.000000 0,1.000000-9.000000 0,-1.000000-10.000000 0,1.000000-8.000000 0,-1.000000-11.000000 0,1.000000-8.000000 0,-1.000000-10.000000 0,1.000000-9.000000 0,-3.000000-16.000000 0,-2.000000-22.000000 0,-3.000000-22.000000 0,-3.000000-21.000000 0</inkml:trace>
</inkml:ink>
</file>

<file path=ppt/ink/ink877.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2:48:23"/>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25450.000000 29150.000000 1000,'71.000000'-44.000000'0,"-5.000000"13.000000"0 ,-7.000000 12.000000 0,-5.000000 13.000000 0,-6.000000 10.000000 0,-3.000000 10.000000 0,-3.000000 10.000000 0,-2.000000 9.000000 0,-1.000000 10.000000 0,3.000000 14.000000 0,3.000000 11.000000 0,4.000000 14.000000 0,-3.000000 7.000000 0,-5.000000 3.000000 0,-7.000000 3.000000 0,-5.000000 4.000000 0,-6.000000 1.000000 0,-3.000000 0.000000 0,-3.000000 0.000000 0,-2.000000 0.000000 0,-3.000000-5.000000 0,1.000000-9.000000 0,-1.000000-10.000000 0,1.000000-8.000000 0</inkml:trace>
</inkml:ink>
</file>

<file path=ppt/ink/ink878.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2:48:24"/>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25600.000000 29700.000000 1000,'92.000000'21.000000'0,"-16.000000"-5.000000"0 ,-15.000000-7.000000 0,-15.000000-5.000000 0</inkml:trace>
</inkml:ink>
</file>

<file path=ppt/ink/ink879.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2:48:24"/>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25850.000000 29850.000000 1000,'1.000000'92.000000'0,"4.000000"-16.000000"0 ,3.000000-15.000000 0,3.000000-15.000000 0</inkml:trace>
</inkml:ink>
</file>

<file path=ppt/ink/ink88.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08:46"/>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106500.000000 38100.000000 999,'-99.000000'-90.000000'0,"4.000000"23.000000"0 ,3.000000 22.000000 0,3.000000 22.000000 0,3.000000 19.000000 0,3.000000 20.000000 0,3.000000 18.000000 0,4.000000 20.000000 0,1.000000 13.000000 0,0.000000 9.000000 0,0.000000 10.000000 0,0.000000 10.000000 0,4.000000 5.000000 0,10.000000 4.000000 0,10.000000 3.000000 0,9.000000 3.000000 0,15.000000-4.000000 0,22.000000-8.000000 0,22.000000-10.000000 0,23.000000-9.000000 0,22.000000-10.000000 0,26.000000-9.000000 0,24.000000-10.000000 0,26.000000-8.000000 0,15.000000-12.000000 0,6.000000-12.000000 0,7.000000-13.000000 0,6.000000-12.000000 0,-4.000000-10.000000 0,-11.000000-6.000000 0,-14.000000-6.000000 0,-11.000000-6.000000 0,-17.000000-4.000000 0,-18.000000 1.000000 0,-19.000000-1.000000 0,-18.000000 1.000000 0,-23.000000 4.000000 0,-24.000000 9.000000 0,-26.000000 10.000000 0,-24.000000 10.000000 0</inkml:trace>
</inkml:ink>
</file>

<file path=ppt/ink/ink880.xml><?xml version="1.0" encoding="utf-8"?>
<inkml:ink xmlns:inkml="http://www.w3.org/2003/InkML">
  <annotation type="ScanImages2ExtractSignatures">1</annotation>
  <annotation type="ScanImagesWidth">10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2:48:24"/>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25300.000000 31050.000000 1000,'143.000000'-113.000000'0,"-11.000000"26.000000"0 ,-14.000000 24.000000 0,-11.000000 26.000000 0,-9.000000 13.000000 0,-3.000000 4.000000 0,-3.000000 3.000000 0,-2.000000 3.000000 0,-3.000000 3.000000 0,1.000000 3.000000 0,-1.000000 3.000000 0,1.000000 4.000000 0</inkml:trace>
</inkml:ink>
</file>

<file path=ppt/ink/ink881.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2:48:25"/>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26750.000000 28550.000000 1000,'-44.000000'93.000000'0,"13.000000"-11.000000"0 ,12.000000-14.000000 0,13.000000-11.000000 0,9.000000-9.000000 0,6.000000-3.000000 0,7.000000-3.000000 0,6.000000-2.000000 0,3.000000-14.000000 0,0.000000-21.000000 0,0.000000-22.000000 0,0.000000-22.000000 0,0.000000-13.000000 0,0.000000-3.000000 0,0.000000-3.000000 0,0.000000-2.000000 0,4.000000-3.000000 0,10.000000 1.000000 0,10.000000-1.000000 0,9.000000 1.000000 0,4.000000 2.000000 0,1.000000 7.000000 0,-1.000000 6.000000 0,1.000000 7.000000 0,-1.000000 4.000000 0,1.000000 3.000000 0,-1.000000 3.000000 0,1.000000 4.000000 0,-4.000000 5.000000 0,-6.000000 10.000000 0,-6.000000 10.000000 0,-6.000000 9.000000 0,-10.000000 7.000000 0,-12.000000 7.000000 0,-13.000000 6.000000 0,-12.000000 7.000000 0,-12.000000 4.000000 0,-8.000000 3.000000 0,-10.000000 3.000000 0,-9.000000 4.000000 0,-9.000000 1.000000 0,-5.000000 0.000000 0,-7.000000 0.000000 0,-5.000000 0.000000 0,-1.000000-5.000000 0,6.000000-9.000000 0,7.000000-10.000000 0,6.000000-8.000000 0,13.000000-11.000000 0,23.000000-8.000000 0,22.000000-10.000000 0,22.000000-9.000000 0,10.000000-5.000000 0,1.000000 0.000000 0,-1.000000 0.000000 0,1.000000 0.000000 0,1.000000 1.000000 0,3.000000 4.000000 0,3.000000 3.000000 0,4.000000 3.000000 0,-7.000000 7.000000 0,-16.000000 14.000000 0,-15.000000 11.000000 0,-15.000000 14.000000 0,-11.000000 8.000000 0,-2.000000 7.000000 0,-3.000000 6.000000 0,-3.000000 7.000000 0,-4.000000-1.000000-21,-3.000000-6.000000-39,-3.000000-6.000000-39,-2.000000-6.000000-41</inkml:trace>
</inkml:ink>
</file>

<file path=ppt/ink/ink882.xml><?xml version="1.0" encoding="utf-8"?>
<inkml:ink xmlns:inkml="http://www.w3.org/2003/InkML">
  <annotation type="ScanImages2ExtractSignatures">1</annotation>
  <annotation type="ScanImagesWidth">1000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2:48:25"/>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27150.000000 29400.000000 1000,'-44.000000'70.000000'0,"13.000000"-9.000000"0 ,12.000000-10.000000 0,13.000000-8.000000 0,13.000000-15.000000 0,17.000000-19.000000 0,15.000000-18.000000 0,16.000000-19.000000 0,5.000000-12.000000 0,-2.000000-2.000000 0,-3.000000-3.000000 0,-3.000000-3.000000 0,-2.000000-2.000000 0,0.000000 0.000000 0,0.000000 0.000000 0,0.000000 0.000000 0</inkml:trace>
</inkml:ink>
</file>

<file path=ppt/ink/ink883.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2:48:25"/>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27150.000000 29050.000000 1000,'-41.000000'75.000000'0,"19.000000"0.000000"0 ,19.000000 0.000000 0,19.000000 0.000000 0,10.000000 0.000000 0,4.000000 0.000000 0,3.000000 0.000000 0,3.000000 0.000000 0,-1.000000-4.000000 0,-2.000000-5.000000 0,-3.000000-7.000000 0,-3.000000-5.000000 0,-2.000000-19.000000 0,0.000000-27.000000 0,0.000000-28.000000 0,0.000000-28.000000 0,-2.000000-13.000000-21,-3.000000 3.000000-39,-3.000000 3.000000-39,-2.000000 4.000000-41</inkml:trace>
</inkml:ink>
</file>

<file path=ppt/ink/ink884.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2:48:25"/>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27500.000000 28700.000000 1000,'0.000000'70.000000'0,"0.000000"-9.000000"0 ,0.000000-10.000000 0,0.000000-8.000000 0,1.000000-4.000000 0,4.000000 3.000000 0,3.000000 3.000000 0,3.000000 4.000000 0,-1.000000-1.000000 0,-2.000000-3.000000 0,-3.000000-3.000000 0,-3.000000-2.000000 0,-2.000000-1.000000 0,0.000000 3.000000 0,0.000000 3.000000 0,0.000000 4.000000 0,-2.000000-1.000000 0,-3.000000-3.000000 0,-3.000000-3.000000 0,-2.000000-2.000000 0,-1.000000 2.000000 0,3.000000 9.000000 0,3.000000 10.000000 0,4.000000 10.000000 0,-3.000000 0.000000 0,-5.000000-5.000000 0,-7.000000-7.000000 0,-5.000000-5.000000 0,-9.000000 0.000000 0,-9.000000 10.000000 0,-10.000000 10.000000 0,-8.000000 9.000000 0,-3.000000-4.000000 0,7.000000-15.000000 0,6.000000-15.000000 0,7.000000-16.000000 0</inkml:trace>
</inkml:ink>
</file>

<file path=ppt/ink/ink885.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2:48:26"/>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27550.000000 29400.000000 1000,'71.000000'3.000000'0,"-5.000000"6.000000"0 ,-7.000000 7.000000 0,-5.000000 6.000000 0,-3.000000 4.000000 0,4.000000 4.000000 0,3.000000 3.000000 0,3.000000 3.000000 0,-1.000000-2.000000 0,-2.000000-6.000000 0,-3.000000-6.000000 0,-3.000000-6.000000 0</inkml:trace>
</inkml:ink>
</file>

<file path=ppt/ink/ink886.xml><?xml version="1.0" encoding="utf-8"?>
<inkml:ink xmlns:inkml="http://www.w3.org/2003/InkML">
  <annotation type="ScanImages2ExtractSignatures">1</annotation>
  <annotation type="ScanImagesWidth">14</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2:48:26"/>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27500.000000 30500.000000 1000,'117.000000'-54.000000'0,"-16.000000"-5.000000"0 ,-15.000000-7.000000 0,-15.000000-5.000000 0,-9.000000-1.000000 0,1.000000 6.000000 0,-1.000000 7.000000 0,1.000000 6.000000 0,-9.000000 15.000000 0,-15.000000 26.000000 0,-15.000000 24.000000 0,-16.000000 26.000000 0,-13.000000 7.000000 0,-9.000000-9.000000 0,-10.000000-10.000000 0,-8.000000-8.000000 0,-8.000000-14.000000 0,-2.000000-15.000000 0,-3.000000-15.000000 0,-3.000000-16.000000 0,4.000000-7.000000 0,13.000000 4.000000 0,12.000000 3.000000 0,13.000000 3.000000 0,6.000000 14.000000 0,0.000000 25.000000 0,0.000000 25.000000 0,0.000000 25.000000 0,3.000000 23.000000 0,6.000000 22.000000 0,7.000000 22.000000 0,6.000000 23.000000 0,3.000000 2.000000 0,0.000000-16.000000 0,0.000000-15.000000 0,0.000000-15.000000 0,1.000000-15.000000 0,4.000000-12.000000 0,3.000000-13.000000 0,3.000000-12.000000 0,4.000000-18.000000 0,7.000000-21.000000 0,6.000000-22.000000 0,7.000000-22.000000 0,-3.000000-10.000000-21,-8.000000 4.000000-39,-10.000000 3.000000-39,-9.000000 3.000000-41</inkml:trace>
</inkml:ink>
</file>

<file path=ppt/ink/ink887.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2:48:26"/>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30100.000000 28550.000000 1000,'-25.000000'-69.000000'0,"0.000000"13.000000"0 ,0.000000 12.000000 0,0.000000 13.000000 0,-2.000000 9.000000 0,-3.000000 6.000000 0,-3.000000 7.000000 0,-2.000000 6.000000 0,-6.000000 6.000000 0,-6.000000 6.000000 0,-6.000000 7.000000 0,-6.000000 6.000000 0,-2.000000 9.000000 0,3.000000 13.000000 0,3.000000 12.000000 0,4.000000 13.000000 0,4.000000 4.000000 0,6.000000-3.000000 0,7.000000-3.000000 0,6.000000-2.000000 0,7.000000-5.000000 0,10.000000-2.000000 0,10.000000-3.000000 0,9.000000-3.000000 0,9.000000-6.000000 0,9.000000-5.000000 0,10.000000-7.000000 0,10.000000-5.000000 0,4.000000-6.000000 0,0.000000-3.000000 0,0.000000-3.000000 0,0.000000-2.000000 0,1.000000-5.000000 0,4.000000-2.000000 0,3.000000-3.000000 0,3.000000-3.000000 0,-5.000000 5.000000 0,-12.000000 17.000000 0,-13.000000 15.000000 0,-12.000000 16.000000 0,-15.000000 7.000000 0,-15.000000 1.000000 0,-15.000000-1.000000 0,-16.000000 1.000000 0,-8.000000-3.000000 0,0.000000-2.000000 0,0.000000-3.000000 0,0.000000-3.000000 0,3.000000-6.000000-21,6.000000-5.000000-39,7.000000-7.000000-39,6.000000-5.000000-41</inkml:trace>
</inkml:ink>
</file>

<file path=ppt/ink/ink888.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2:48:27"/>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30050.000000 28600.000000 1000,'114.000000'-22.000000'0,"-22.000000"6.000000"0 ,-22.000000 7.000000 0,-21.000000 6.000000 0,-14.000000 9.000000 0,-2.000000 13.000000 0,-3.000000 12.000000 0,-3.000000 13.000000 0,-7.000000 10.000000 0,-9.000000 10.000000 0,-10.000000 10.000000 0,-8.000000 9.000000 0,-8.000000 6.000000 0,-2.000000 3.000000 0,-3.000000 3.000000 0,-3.000000 4.000000 0,-1.000000-4.000000 0,4.000000-9.000000 0,3.000000-10.000000 0,3.000000-8.000000 0,10.000000-11.000000 0,20.000000-8.000000 0,18.000000-10.000000 0,20.000000-9.000000 0,3.000000-12.000000 0,-8.000000-11.000000 0,-10.000000-14.000000 0,-9.000000-11.000000 0</inkml:trace>
</inkml:ink>
</file>

<file path=ppt/ink/ink889.xml><?xml version="1.0" encoding="utf-8"?>
<inkml:ink xmlns:inkml="http://www.w3.org/2003/InkML">
  <annotation type="ScanImages2ExtractSignatures">1</annotation>
  <annotation type="ScanImagesWidth">7</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2:48:27"/>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31650.000000 28400.000000 1000,'-93.000000'73.000000'0,"17.000000"-3.000000"0 ,15.000000-3.000000 0,16.000000-2.000000 0,9.000000 0.000000 0,3.000000 7.000000 0,3.000000 6.000000 0,4.000000 7.000000 0,4.000000 0.000000 0,6.000000-2.000000 0,7.000000-3.000000 0,6.000000-3.000000 0,9.000000-7.000000 0,13.000000-9.000000 0,12.000000-10.000000 0,13.000000-8.000000 0,6.000000-11.000000 0,0.000000-8.000000 0,0.000000-10.000000 0,0.000000-9.000000 0,1.000000-9.000000 0,4.000000-5.000000 0,3.000000-7.000000 0,3.000000-5.000000 0,-4.000000-8.000000 0,-8.000000-5.000000 0,-10.000000-7.000000 0,-9.000000-5.000000 0,-9.000000-3.000000 0,-5.000000 4.000000 0,-7.000000 3.000000 0,-5.000000 3.000000 0</inkml:trace>
</inkml:ink>
</file>

<file path=ppt/ink/ink89.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09:03"/>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96850.000000 31000.000000 999,'-60.000000'62.000000'0,"32.000000"-24.000000"0 ,31.000000-26.000000 0,32.000000-24.000000 0,15.000000-9.000000 0,0.000000 10.000000 0,0.000000 10.000000 0,0.000000 9.000000 0,-8.000000-4.000000 0,-16.000000-15.000000 0,-15.000000-15.000000 0,-15.000000-16.000000 0,-1.000000-1.000000 0,16.000000 17.000000 0,15.000000 15.000000 0,17.000000 16.000000 0</inkml:trace>
</inkml:ink>
</file>

<file path=ppt/ink/ink890.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2:48:27"/>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31800.000000 29100.000000 1000,'-83.000000'1.000000'0,"34.000000"4.000000"0 ,35.000000 3.000000 0,35.000000 3.000000 0,18.000000-1.000000 0,3.000000-2.000000 0,3.000000-3.000000 0,4.000000-3.000000 0,1.000000-1.000000 0,0.000000 4.000000 0,0.000000 3.000000 0,0.000000 3.000000 0,-7.000000 7.000000 0,-11.000000 14.000000 0,-14.000000 11.000000 0,-11.000000 14.000000 0,-9.000000 2.000000 0,-3.000000-6.000000 0,-3.000000-6.000000 0,-2.000000-6.000000 0,-5.000000-4.000000-21,-2.000000 1.000000-39,-3.000000-1.000000-39,-3.000000 1.000000-41</inkml:trace>
</inkml:ink>
</file>

<file path=ppt/ink/ink891.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2:48:28"/>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32900.000000 28350.000000 1000,'25.000000'206.000000'0,"0.000000"-37.000000"0 ,0.000000-38.000000 0,0.000000-37.000000 0,3.000000-21.000000 0,6.000000-3.000000 0,7.000000-3.000000 0,6.000000-2.000000 0,4.000000-9.000000 0,4.000000-12.000000 0,3.000000-13.000000 0,3.000000-12.000000 0,1.000000-15.000000 0,1.000000-15.000000 0,-1.000000-15.000000 0,1.000000-16.000000 0,-4.000000-13.000000 0,-6.000000-9.000000 0,-6.000000-10.000000 0,-6.000000-8.000000 0,-7.000000-4.000000 0,-6.000000 3.000000 0,-6.000000 3.000000 0,-6.000000 4.000000 0,-6.000000 1.000000 0,-2.000000 0.000000 0,-3.000000 0.000000 0,-3.000000 0.000000 0,-7.000000 7.000000 0,-9.000000 17.000000 0,-10.000000 15.000000 0,-8.000000 16.000000 0</inkml:trace>
</inkml:ink>
</file>

<file path=ppt/ink/ink892.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2:48:28"/>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34450.000000 28200.000000 1000,'0.000000'78.000000'0,"0.000000"6.000000"0 ,0.000000 7.000000 0,0.000000 6.000000 0,0.000000 3.000000 0,0.000000 0.000000 0,0.000000 0.000000 0,0.000000 0.000000 0,0.000000-5.000000 0,0.000000-9.000000 0,0.000000-10.000000 0,0.000000-8.000000 0,0.000000-20.000000-21,0.000000-28.000000-39,0.000000-28.000000-39,0.000000-27.000000-41</inkml:trace>
</inkml:ink>
</file>

<file path=ppt/ink/ink893.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2:48:28"/>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34450.000000 28200.000000 1000,'1.000000'-115.000000'0,"4.000000"23.000000"0 ,3.000000 22.000000 0,3.000000 22.000000 0,6.000000 15.000000 0,9.000000 9.000000 0,10.000000 10.000000 0,10.000000 10.000000 0,5.000000 7.000000 0,4.000000 6.000000 0,3.000000 7.000000 0,3.000000 6.000000 0,-2.000000 6.000000 0,-6.000000 6.000000 0,-6.000000 7.000000 0,-6.000000 6.000000 0,-7.000000 4.000000 0,-6.000000 4.000000 0,-6.000000 3.000000 0,-6.000000 3.000000 0,-9.000000-1.000000 0,-8.000000-2.000000 0,-10.000000-3.000000 0,-9.000000-3.000000 0,-10.000000-4.000000 0,-9.000000-3.000000 0,-10.000000-3.000000 0,-8.000000-2.000000 0,-4.000000-6.000000 0,3.000000-6.000000 0,3.000000-6.000000 0,4.000000-6.000000 0,15.000000-7.000000 0,28.000000-6.000000 0,28.000000-6.000000 0,29.000000-6.000000 0,15.000000-2.000000 0,3.000000 3.000000 0,3.000000 3.000000 0,4.000000 4.000000 0,-1.000000 1.000000 0,-3.000000 0.000000 0,-3.000000 0.000000 0,-2.000000 0.000000 0,-6.000000 1.000000-21,-6.000000 4.000000-39,-6.000000 3.000000-39,-6.000000 3.000000-41</inkml:trace>
</inkml:ink>
</file>

<file path=ppt/ink/ink894.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2:48:29"/>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36000.000000 27950.000000 1000,'0.000000'-71.000000'0,"0.000000"10.000000"0 ,0.000000 10.000000 0,0.000000 9.000000 0,-5.000000 7.000000 0,-9.000000 7.000000 0,-10.000000 6.000000 0,-8.000000 7.000000 0,0.000000 13.000000 0,14.000000 22.000000 0,11.000000 22.000000 0,14.000000 23.000000 0,3.000000 8.000000 0,-2.000000-3.000000 0,-3.000000-3.000000 0,-3.000000-2.000000 0,-2.000000-1.000000 0,0.000000 3.000000 0,0.000000 3.000000 0,0.000000 4.000000 0,0.000000-1.000000 0,0.000000-3.000000 0,0.000000-3.000000 0,0.000000-2.000000 0,0.000000-1.000000 0,0.000000 3.000000 0,0.000000 3.000000 0,0.000000 4.000000 0</inkml:trace>
</inkml:ink>
</file>

<file path=ppt/ink/ink895.xml><?xml version="1.0" encoding="utf-8"?>
<inkml:ink xmlns:inkml="http://www.w3.org/2003/InkML">
  <annotation type="ScanImages2ExtractSignatures">1</annotation>
  <annotation type="ScanImagesWidth">6</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2:48:29"/>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34400.000000 27950.000000 1000,'-5.000000'-111.000000'0,"-9.000000"28.000000"0 ,-10.000000 28.000000 0,-8.000000 29.000000 0,-8.000000 22.000000 0,-2.000000 20.000000 0,-3.000000 18.000000 0,-3.000000 20.000000 0,4.000000 5.000000 0,13.000000-6.000000 0,12.000000-6.000000 0,13.000000-6.000000 0,6.000000 1.000000 0,0.000000 9.000000 0,0.000000 10.000000 0,0.000000 10.000000 0,6.000000-1.000000 0,13.000000-9.000000 0,12.000000-10.000000 0,13.000000-8.000000 0,7.000000-8.000000 0,4.000000-2.000000 0,3.000000-3.000000 0,3.000000-3.000000 0,-2.000000-4.000000 0,-6.000000-3.000000 0,-6.000000-3.000000 0,-6.000000-2.000000 0,-12.000000 5.000000 0,-15.000000 16.000000 0,-15.000000 15.000000 0,-16.000000 17.000000 0,-13.000000 2.000000 0,-9.000000-9.000000 0,-10.000000-10.000000 0,-8.000000-8.000000 0,-4.000000-9.000000 0,3.000000-6.000000 0,3.000000-6.000000 0,4.000000-6.000000 0</inkml:trace>
</inkml:ink>
</file>

<file path=ppt/ink/ink896.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2:48:30"/>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36000.000000 27350.000000 1000,'-22.000000'121.000000'0,"6.000000"-5.000000"0 ,7.000000-7.000000 0,6.000000-5.000000 0,3.000000-8.000000 0,0.000000-5.000000 0,0.000000-7.000000 0,0.000000-5.000000 0,0.000000-1.000000 0,0.000000 6.000000 0,0.000000 7.000000 0,0.000000 6.000000 0,0.000000-5.000000 0,0.000000-16.000000 0,0.000000-15.000000 0,0.000000-15.000000 0</inkml:trace>
</inkml:ink>
</file>

<file path=ppt/ink/ink897.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2:48:31"/>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38050.000000 33400.000000 1000,'-61.000000'1.000000'0,"28.000000"4.000000"0 ,28.000000 3.000000 0,29.000000 3.000000 0,19.000000-1.000000 0,14.000000-2.000000 0,11.000000-3.000000 0,14.000000-3.000000 0,13.000000-2.000000 0,16.000000 0.000000 0,15.000000 0.000000 0,17.000000 0.000000 0,8.000000 1.000000 0,4.000000 4.000000 0,3.000000 3.000000 0,3.000000 3.000000 0,-11.000000 1.000000 0,-25.000000 1.000000 0,-25.000000-1.000000 0,-25.000000 1.000000 0,-13.000000-1.000000 0,1.000000 1.000000 0,-1.000000-1.000000 0,1.000000 1.000000 0,19.000000-1.000000 0,42.000000 1.000000 0,40.000000-1.000000 0,41.000000 1.000000 0,32.000000-7.000000 0,26.000000-12.000000 0,24.000000-13.000000 0,26.000000-12.000000 0,-18.000000-4.000000 0,-59.000000 7.000000 0,-60.000000 6.000000 0,-58.000000 7.000000 0,-31.000000 0.000000 0,1.000000-2.000000 0,-1.000000-3.000000 0,1.000000-3.000000 0,22.000000-10.000000 0,48.000000-16.000000 0,47.000000-15.000000 0,47.000000-15.000000 0,23.000000-7.000000 0,0.000000 3.000000 0,0.000000 3.000000 0,0.000000 4.000000 0,9.000000 1.000000 0,19.000000 0.000000 0,19.000000 0.000000 0,19.000000 0.000000 0,5.000000 6.000000 0,-5.000000 13.000000 0,-7.000000 12.000000 0,-5.000000 13.000000 0,-1.000000 6.000000 0,6.000000 0.000000 0,7.000000 0.000000 0,6.000000 0.000000 0,-7.000000 0.000000 0,-18.000000 0.000000 0,-19.000000 0.000000 0,-18.000000 0.000000 0,16.000000 0.000000 0,54.000000 0.000000 0,53.000000 0.000000 0,53.000000 0.000000 0,15.000000-2.000000 0,-21.000000-3.000000 0,-22.000000-3.000000 0,-22.000000-2.000000 0,-11.000000-1.000000 0,0.000000 3.000000 0,0.000000 3.000000 0,0.000000 4.000000 0,-38.000000 4.000000 0,-74.000000 6.000000 0,-76.000000 7.000000 0,-74.000000 6.000000 0,-26.000000 1.000000 0,26.000000-3.000000 0,24.000000-3.000000 0,26.000000-2.000000 0,52.000000-8.000000 0,82.000000-8.000000 0,81.000000-10.000000 0,82.000000-9.000000 0,25.000000-2.000000 0,-27.000000 6.000000 0,-28.000000 7.000000 0,-28.000000 6.000000 0,-17.000000 3.000000 0,-2.000000 0.000000 0,-3.000000 0.000000 0,-3.000000 0.000000 0,-1.000000 1.000000 0,4.000000 4.000000 0,3.000000 3.000000 0,3.000000 3.000000 0,-2.000000 1.000000 0,-6.000000 1.000000 0,-6.000000-1.000000 0,-6.000000 1.000000 0,-9.000000 1.000000 0,-8.000000 3.000000 0,-10.000000 3.000000 0,-9.000000 4.000000 0,-9.000000 4.000000 0,-5.000000 6.000000 0,-7.000000 7.000000 0,-5.000000 6.000000 0,-12.000000-1.000000 0,-16.000000-5.000000 0,-15.000000-7.000000 0,-15.000000-5.000000 0,-18.000000-4.000000 0,-19.000000 0.000000 0,-18.000000 0.000000 0,-19.000000 0.000000 0,-18.000000-5.000000 0,-15.000000-9.000000 0,-15.000000-10.000000 0,-16.000000-8.000000 0,-21.000000-4.000000 0,-24.000000 3.000000 0,-26.000000 3.000000 0,-24.000000 4.000000 0</inkml:trace>
</inkml:ink>
</file>

<file path=ppt/ink/ink898.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2:48:39"/>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48800.000000 22750.000000 1000,'-44.000000'48.000000'-21,"13.000000"-3.000000"-39 ,12.000000-3.000000-39,13.000000-2.000000-41</inkml:trace>
</inkml:ink>
</file>

<file path=ppt/ink/ink899.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2:48:40"/>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48850.000000 22900.000000 1000,'-63.000000'-4.000000'0,"26.000000"-5.000000"0 ,24.000000-7.000000 0,26.000000-5.000000 0,7.000000 3.000000 0,-9.000000 17.000000 0,-10.000000 15.000000 0,-8.000000 16.000000 0,0.000000 2.000000 0,14.000000-8.000000 0,11.000000-10.000000 0,14.000000-9.000000 0,0.000000-15.000000 0,-8.000000-18.000000 0,-10.000000-19.000000 0,-9.000000-18.000000 0,-5.000000-10.000000 0,0.000000 0.000000 0,0.000000 0.000000 0,0.000000 0.000000 0,0.000000-2.000000 0,0.000000-3.000000 0,0.000000-3.000000 0,0.000000-2.000000 0,0.000000-5.000000 0,0.000000-2.000000 0,0.000000-3.000000 0,0.000000-3.000000 0,-2.000000-4.000000 0,-3.000000-3.000000 0,-3.000000-3.000000 0,-2.000000-2.000000 0,-6.000000-6.000000 0,-6.000000-6.000000 0,-6.000000-6.000000 0,-6.000000-6.000000 0,-6.000000-7.000000 0,-2.000000-6.000000 0,-3.000000-6.000000 0,-3.000000-6.000000 0,-1.000000-9.000000 0,4.000000-8.000000 0,3.000000-10.000000 0,3.000000-9.000000 0,1.000000-5.000000 0,1.000000 0.000000 0,-1.000000 0.000000 0,1.000000 0.000000 0,4.000000 6.000000 0,9.000000 13.000000 0,10.000000 12.000000 0,10.000000 13.000000 0,2.000000 12.000000 0,-3.000000 13.000000 0,-3.000000 12.000000 0,-2.000000 13.000000 0,-3.000000 10.000000 0,1.000000 10.000000 0,-1.000000 10.000000 0,1.000000 9.000000 0,1.000000 6.000000 0,3.000000 3.000000 0,3.000000 3.000000 0,4.000000 4.000000 0,2.000000-1.000000 0,4.000000-3.000000 0,3.000000-3.000000 0,3.000000-2.000000 0,4.000000-1.000000 0,7.000000 3.000000 0,6.000000 3.000000 0,7.000000 4.000000 0,4.000000 2.000000 0,3.000000 4.000000 0,3.000000 3.000000 0,4.000000 3.000000 0,2.000000 3.000000 0,4.000000 3.000000 0,3.000000 3.000000 0,3.000000 4.000000 0,7.000000-1.000000 0,14.000000-3.000000 0,11.000000-3.000000 0,14.000000-2.000000 0,10.000000-5.000000 0,9.000000-2.000000 0,10.000000-3.000000 0,10.000000-3.000000 0,7.000000-1.000000 0,6.000000 4.000000 0,7.000000 3.000000 0,6.000000 3.000000 0,4.000000 1.000000 0,4.000000 1.000000 0,3.000000-1.000000 0,3.000000 1.000000 0,-16.000000 2.000000 0,-34.000000 7.000000 0,-35.000000 6.000000 0,-33.000000 7.000000 0,-18.000000 4.000000 0,0.000000 3.000000 0,0.000000 3.000000 0,0.000000 4.000000 0,1.000000-1.000000 0,4.000000-3.000000 0,3.000000-3.000000 0,3.000000-2.000000 0,31.000000-8.000000 0,59.000000-8.000000 0,60.000000-10.000000 0,60.000000-9.000000 0,25.000000-2.000000 0,-5.000000 6.000000 0,-7.000000 7.000000 0,-5.000000 6.000000 0,-4.000000 3.000000 0,0.000000 0.000000 0,0.000000 0.000000 0,0.000000 0.000000 0,0.000000 0.000000 0,0.000000 0.000000 0,0.000000 0.000000 0,0.000000 0.000000 0,-2.000000-2.000000 0,-3.000000-3.000000 0,-3.000000-3.000000 0,-2.000000-2.000000 0,-1.000000-1.000000 0,3.000000 3.000000 0,3.000000 3.000000 0,4.000000 4.000000 0,-3.000000 1.000000 0,-5.000000 0.000000 0,-7.000000 0.000000 0,-5.000000 0.000000 0,-8.000000-4.000000 0,-5.000000-5.000000 0,-7.000000-7.000000 0,-5.000000-5.000000 0,-9.000000-3.000000 0,-9.000000 4.000000 0,-10.000000 3.000000 0,-8.000000 3.000000 0,-9.000000-2.000000 0,-6.000000-6.000000 0,-6.000000-6.000000 0,-6.000000-6.000000 0,-9.000000-4.000000 0,-8.000000 1.000000 0,-10.000000-1.000000 0,-9.000000 1.000000 0,-10.000000 2.000000 0,-9.000000 7.000000 0,-10.000000 6.000000 0,-8.000000 7.000000 0,-12.000000 5.000000 0,-12.000000 7.000000 0,-13.000000 6.000000 0,-12.000000 7.000000 0</inkml:trace>
</inkml:ink>
</file>

<file path=ppt/ink/ink9.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01:56"/>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18850.000000 38500.000000 999,'-65.000000'125.000000'0,"23.000000"0.000000"0 ,22.000000 0.000000 0,22.000000 0.000000 0,10.000000 3.000000 0,1.000000 6.000000 0,-1.000000 7.000000 0,1.000000 6.000000 0,-3.000000 4.000000 0,-2.000000 4.000000 0,-3.000000 3.000000 0,-3.000000 3.000000 0,-1.000000 1.000000 0,4.000000 1.000000 0,3.000000-1.000000 0,3.000000 1.000000 0,1.000000-6.000000 0,1.000000-8.000000 0,-1.000000-10.000000 0,1.000000-9.000000 0,-1.000000-9.000000 0,1.000000-5.000000 0,-1.000000-7.000000 0,1.000000-5.000000 0,-3.000000-3.000000 0,-2.000000 4.000000 0,-3.000000 3.000000 0,-3.000000 3.000000 0,-2.000000-4.000000 0,0.000000-8.000000 0,0.000000-10.000000 0,0.000000-9.000000 0,0.000000-7.000000 0,0.000000-3.000000 0,0.000000-3.000000 0,0.000000-2.000000 0,0.000000-3.000000 0,0.000000 1.000000 0,0.000000-1.000000 0,0.000000 1.000000 0,0.000000-3.000000 0,0.000000-2.000000 0,0.000000-3.000000 0,0.000000-3.000000 0,0.000000-2.000000 0,0.000000 0.000000 0,0.000000 0.000000 0,0.000000 0.000000 0</inkml:trace>
</inkml:ink>
</file>

<file path=ppt/ink/ink90.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09:05"/>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97000.000000 28550.000000 999,'-16.000000'-83.000000'-19,"19.000000"34.000000"-41 ,19.000000 35.000000-41,19.000000 35.000000-38</inkml:trace>
</inkml:ink>
</file>

<file path=ppt/ink/ink900.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2:48:42"/>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49600.000000 31850.000000 1000,'-47.000000'-49.000000'0,"6.000000"4.000000"0 ,7.000000 3.000000 0,6.000000 3.000000 0,1.000000 4.000000 0,-3.000000 7.000000 0,-3.000000 6.000000 0,-2.000000 7.000000 0,2.000000 8.000000 0,9.000000 14.000000 0,10.000000 11.000000 0,10.000000 14.000000 0,4.000000 5.000000 0,0.000000 1.000000 0,0.000000-1.000000 0,0.000000 1.000000 0,3.000000-10.000000 0,6.000000-19.000000 0,7.000000-18.000000 0,6.000000-19.000000 0,1.000000-10.000000 0,-3.000000 1.000000 0,-3.000000-1.000000 0,-2.000000 1.000000 0,-8.000000 1.000000 0,-8.000000 3.000000 0,-10.000000 3.000000 0,-9.000000 4.000000 0,-7.000000 8.000000 0,-3.000000 17.000000 0,-3.000000 15.000000 0,-2.000000 16.000000 0,5.000000 5.000000 0,16.000000-2.000000 0,15.000000-3.000000 0,17.000000-3.000000 0,0.000000-9.000000 0,-11.000000-11.000000 0,-14.000000-14.000000 0,-11.000000-11.000000 0,-6.000000-25.000000 0,4.000000-33.000000 0,3.000000-35.000000 0,3.000000-34.000000 0,-1.000000-16.000000 0,-2.000000 3.000000 0,-3.000000 3.000000 0,-3.000000 4.000000 0,-2.000000-3.000000 0,0.000000-5.000000 0,0.000000-7.000000 0,0.000000-5.000000 0,3.000000 0.000000 0,6.000000 10.000000 0,7.000000 10.000000 0,6.000000 9.000000 0,3.000000 4.000000 0,0.000000 1.000000 0,0.000000-1.000000 0,0.000000 1.000000 0,0.000000-1.000000 0,0.000000 1.000000 0,0.000000-1.000000 0,0.000000 1.000000 0,0.000000 5.000000 0,0.000000 14.000000 0,0.000000 11.000000 0,0.000000 14.000000 0,0.000000 10.000000 0,0.000000 9.000000 0,0.000000 10.000000 0,0.000000 10.000000 0,7.000000 5.000000 0,17.000000 4.000000 0,15.000000 3.000000 0,16.000000 3.000000 0,9.000000 3.000000 0,3.000000 3.000000 0,3.000000 3.000000 0,4.000000 4.000000 0,4.000000-1.000000 0,6.000000-3.000000 0,7.000000-3.000000 0,6.000000-2.000000 0,7.000000-1.000000 0,10.000000 3.000000 0,10.000000 3.000000 0,9.000000 4.000000 0,7.000000 1.000000 0,7.000000 0.000000 0,6.000000 0.000000 0,7.000000 0.000000 0,-14.000000 3.000000 0,-30.000000 6.000000 0,-32.000000 7.000000 0,-30.000000 6.000000 0,-15.000000 1.000000 0,3.000000-3.000000 0,3.000000-3.000000 0,4.000000-2.000000 0,7.000000-6.000000 0,13.000000-6.000000 0,12.000000-6.000000 0,13.000000-6.000000 0,-1.000000-1.000000 0,-11.000000 7.000000 0,-14.000000 6.000000 0,-11.000000 7.000000 0,35.000000-9.000000 0,84.000000-21.000000 0,85.000000-22.000000 0,85.000000-22.000000 0,21.000000-4.000000 0,-41.000000 17.000000 0,-40.000000 15.000000 0,-40.000000 16.000000 0,-18.000000 9.000000 0,6.000000 3.000000 0,7.000000 3.000000 0,6.000000 4.000000 0,4.000000-1.000000 0,4.000000-3.000000 0,3.000000-3.000000 0,3.000000-2.000000 0,1.000000-3.000000 0,1.000000 1.000000 0,-1.000000-1.000000 0,1.000000 1.000000 0,-1.000000-1.000000 0,1.000000 1.000000 0,-1.000000-1.000000 0,1.000000 1.000000 0,1.000000-3.000000 0,3.000000-2.000000 0,3.000000-3.000000 0,4.000000-3.000000 0,1.000000-4.000000 0,0.000000-3.000000 0,0.000000-3.000000 0,0.000000-2.000000 0,-2.000000 0.000000 0,-3.000000 7.000000 0,-3.000000 6.000000 0,-2.000000 7.000000 0,-8.000000 4.000000 0,-8.000000 3.000000 0,-10.000000 3.000000 0,-9.000000 4.000000 0,-9.000000 4.000000 0,-5.000000 6.000000 0,-7.000000 7.000000 0,-5.000000 6.000000 0,-11.000000 3.000000 0,-11.000000 0.000000 0,-14.000000 0.000000 0,-11.000000 0.000000 0,-12.000000-4.000000 0,-9.000000-5.000000 0,-10.000000-7.000000 0,-8.000000-5.000000 0,-12.000000-3.000000 0,-12.000000 4.000000 0,-13.000000 3.000000 0,-12.000000 3.000000 0,-9.000000-1.000000 0,-2.000000-2.000000 0,-3.000000-3.000000 0,-3.000000-3.000000 0</inkml:trace>
</inkml:ink>
</file>

<file path=ppt/ink/ink901.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2:48:42"/>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49200.000000 31250.000000 1000,'-44.000000'92.000000'0,"13.000000"-16.000000"0 ,12.000000-15.000000 0,13.000000-15.000000 0,6.000000-9.000000 0,0.000000 1.000000 0,0.000000-1.000000 0,0.000000 1.000000 0,1.000000 1.000000 0,4.000000 3.000000 0,3.000000 3.000000 0,3.000000 4.000000 0,4.000000-6.000000-21,7.000000-11.000000-39,6.000000-14.000000-39,7.000000-11.000000-41</inkml:trace>
</inkml:ink>
</file>

<file path=ppt/ink/ink902.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2:49:32"/>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49550.000000 31350.000000 1000,'-44.000000'48.000000'0,"13.000000"-3.000000"0 ,12.000000-3.000000 0,13.000000-2.000000 0,4.000000-3.000000 0,-3.000000 1.000000 0,-3.000000-1.000000 0,-2.000000 1.000000 0,-3.000000-1.000000 0,1.000000 1.000000 0,-1.000000-1.000000 0,1.000000 1.000000 0,1.000000 2.000000 0,3.000000 7.000000 0,3.000000 6.000000 0,4.000000 7.000000 0,5.000000-7.000000 0,10.000000-19.000000 0,10.000000-18.000000 0,9.000000-19.000000 0,1.000000-15.000000 0,-6.000000-8.000000 0,-6.000000-10.000000 0,-6.000000-9.000000 0,-9.000000-2.000000 0,-8.000000 6.000000 0,-10.000000 7.000000 0,-9.000000 6.000000 0,-5.000000 10.000000 0,0.000000 17.000000 0,0.000000 15.000000 0,0.000000 16.000000 0,0.000000 7.000000 0,0.000000 1.000000 0,0.000000-1.000000 0,0.000000 1.000000 0,3.000000-1.000000 0,6.000000 1.000000 0,7.000000-1.000000 0,6.000000 1.000000 0,6.000000-9.000000 0,6.000000-15.000000 0,7.000000-15.000000 0,6.000000-16.000000 0,3.000000-13.000000 0,0.000000-9.000000 0,0.000000-10.000000 0,0.000000-8.000000 0,-4.000000-3.000000 0,-5.000000 7.000000 0,-7.000000 6.000000 0,-5.000000 7.000000 0,-11.000000 8.000000 0,-11.000000 14.000000 0,-14.000000 11.000000 0,-11.000000 14.000000 0,-3.000000 8.000000-21,10.000000 7.000000-39,10.000000 6.000000-39,9.000000 7.000000-41</inkml:trace>
</inkml:ink>
</file>

<file path=ppt/ink/ink903.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2:49:47"/>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43050.000000 33000.000000 1000,'0.000000'70.000000'0,"0.000000"-9.000000"0 ,0.000000-10.000000 0,0.000000-8.000000 0,-4.000000-23.000000 0,-5.000000-34.000000 0,-7.000000-35.000000 0,-5.000000-33.000000 0,-4.000000-33.000000 0,0.000000-27.000000 0,0.000000-28.000000 0,0.000000-28.000000 0,0.000000-27.000000 0,0.000000-25.000000 0,0.000000-25.000000 0,0.000000-25.000000 0,-4.000000-21.000000 0,-5.000000-15.000000 0,-7.000000-15.000000 0,-5.000000-16.000000 0,-8.000000-12.000000 0,-5.000000-5.000000 0,-7.000000-7.000000 0,-5.000000-5.000000 0,-4.000000 5.000000 0,0.000000 19.000000 0,0.000000 19.000000 0,0.000000 19.000000 0,3.000000 13.000000 0,6.000000 10.000000 0,7.000000 10.000000 0,6.000000 9.000000 0,6.000000 12.000000 0,6.000000 16.000000 0,7.000000 15.000000 0,6.000000 17.000000 0,4.000000 13.000000 0,4.000000 13.000000 0,3.000000 12.000000 0,3.000000 13.000000 0,3.000000 18.000000 0,3.000000 26.000000 0,3.000000 24.000000 0,4.000000 26.000000 0,10.000000 19.000000 0,19.000000 17.000000 0,19.000000 15.000000 0,19.000000 16.000000 0,9.000000 7.000000 0,0.000000 1.000000 0,0.000000-1.000000 0,0.000000 1.000000 0,1.000000-4.000000 0,4.000000-6.000000 0,3.000000-6.000000 0,3.000000-6.000000 0,3.000000-1.000000 0,3.000000 7.000000 0,3.000000 6.000000 0,4.000000 7.000000 0,-3.000000 4.000000 0,-5.000000 3.000000 0,-7.000000 3.000000 0,-5.000000 4.000000 0,3.000000 4.000000 0,17.000000 6.000000 0,15.000000 7.000000 0,16.000000 6.000000 0,4.000000-1.000000 0,-6.000000-5.000000 0,-6.000000-7.000000 0,-6.000000-5.000000 0,-9.000000-4.000000 0,-8.000000 0.000000 0,-10.000000 0.000000 0,-9.000000 0.000000 0,1.000000 0.000000 0,13.000000 0.000000 0,12.000000 0.000000 0,13.000000 0.000000 0,4.000000 0.000000 0,-3.000000 0.000000 0,-3.000000 0.000000 0,-2.000000 0.000000 0,-3.000000-2.000000 0,1.000000-3.000000 0,-1.000000-3.000000 0,1.000000-2.000000 0,1.000000-5.000000 0,3.000000-2.000000 0,3.000000-3.000000 0,4.000000-3.000000 0,-3.000000-1.000000 0,-5.000000 4.000000 0,-7.000000 3.000000 0,-5.000000 3.000000 0,5.000000-2.000000 0,19.000000-6.000000 0,19.000000-6.000000 0,19.000000-6.000000 0,4.000000-4.000000 0,-9.000000 1.000000 0,-10.000000-1.000000 0,-8.000000 1.000000 0,-3.000000-4.000000 0,7.000000-6.000000 0,6.000000-6.000000 0,7.000000-6.000000 0,-14.000000 2.000000 0,-30.000000 14.000000 0,-32.000000 11.000000 0,-30.000000 14.000000 0,-12.000000 3.000000 0,9.000000-2.000000 0,10.000000-3.000000 0,10.000000-3.000000 0,19.000000-4.000000 0,32.000000-3.000000 0,31.000000-3.000000 0,32.000000-2.000000 0,10.000000-1.000000 0,-9.000000 3.000000 0,-10.000000 3.000000 0,-8.000000 4.000000 0,-6.000000-1.000000 0,1.000000-3.000000 0,-1.000000-3.000000 0,1.000000-2.000000 0,5.000000-3.000000 0,14.000000 1.000000 0,11.000000-1.000000 0,14.000000 1.000000 0,5.000000-3.000000 0,1.000000-2.000000 0,-1.000000-3.000000 0,1.000000-3.000000 0,4.000000-6.000000 0,9.000000-5.000000 0,10.000000-7.000000 0,10.000000-5.000000 0,2.000000-1.000000 0,-3.000000 6.000000 0,-3.000000 7.000000 0,-2.000000 6.000000 0,0.000000 3.000000 0,7.000000 0.000000 0,6.000000 0.000000 0,7.000000 0.000000 0,-6.000000 1.000000 0,-15.000000 4.000000 0,-15.000000 3.000000 0,-16.000000 3.000000 0,12.000000-8.000000 0,41.000000-19.000000 0,40.000000-18.000000 0,42.000000-19.000000 0,2.000000-5.000000 0,-34.000000 9.000000 0,-35.000000 10.000000 0,-33.000000 10.000000 0,2.000000-1.000000 0,41.000000-9.000000 0,40.000000-10.000000 0,42.000000-8.000000 0,11.000000-1.000000 0,-15.000000 9.000000 0,-15.000000 10.000000 0,-16.000000 10.000000 0,-10.000000 4.000000 0,-3.000000 0.000000 0,-3.000000 0.000000 0,-2.000000 0.000000 0,-5.000000 0.000000 0,-2.000000 0.000000 0,-3.000000 0.000000 0,-3.000000 0.000000 0,-7.000000-2.000000 0,-9.000000-3.000000 0,-10.000000-3.000000 0,-8.000000-2.000000 0,-12.000000-1.000000 0,-12.000000 3.000000 0,-13.000000 3.000000 0,-12.000000 4.000000 0,-15.000000 4.000000 0,-15.000000 6.000000 0,-15.000000 7.000000 0,-16.000000 6.000000 0,-16.000000 6.000000 0,-16.000000 6.000000 0,-15.000000 7.000000 0,-15.000000 6.000000 0</inkml:trace>
</inkml:ink>
</file>

<file path=ppt/ink/ink904.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2:49:49"/>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38900.000000 36650.000000 1000,'-46.000000'179.000000'0,"10.000000"-40.000000"0 ,10.000000-40.000000 0,9.000000-41.000000 0,10.000000-26.000000 0,14.000000-8.000000 0,11.000000-10.000000 0,14.000000-9.000000 0,5.000000-15.000000 0,1.000000-18.000000 0,-1.000000-19.000000 0,1.000000-18.000000 0,-3.000000-15.000000 0,-2.000000-9.000000 0,-3.000000-10.000000 0,-3.000000-8.000000 0,-2.000000-4.000000 0,0.000000 3.000000 0,0.000000 3.000000 0,0.000000 4.000000 0,-2.000000 4.000000 0,-3.000000 6.000000 0,-3.000000 7.000000 0,-2.000000 6.000000 0,-5.000000 17.000000 0,-2.000000 28.000000 0,-3.000000 28.000000 0,-3.000000 29.000000 0,-2.000000 18.000000 0,0.000000 9.000000 0,0.000000 10.000000 0,0.000000 10.000000 0,1.000000 8.000000 0,4.000000 10.000000 0,3.000000 10.000000 0,3.000000 9.000000 0,3.000000 6.000000 0,3.000000 3.000000 0,3.000000 3.000000 0,4.000000 4.000000 0,-3.000000 1.000000 0,-5.000000 0.000000 0,-7.000000 0.000000 0,-5.000000 0.000000 0,-3.000000-8.000000 0,4.000000-16.000000 0,3.000000-15.000000 0,3.000000-15.000000 0,1.000000-32.000000 0,1.000000-47.000000 0,-1.000000-47.000000 0,1.000000-46.000000 0,-3.000000-24.000000 0,-2.000000 0.000000 0,-3.000000 0.000000 0,-3.000000 0.000000 0,-4.000000 1.000000 0,-3.000000 4.000000 0,-3.000000 3.000000 0,-2.000000 3.000000 0,-3.000000 6.000000 0,1.000000 9.000000 0,-1.000000 10.000000 0,1.000000 10.000000 0,-3.000000 10.000000 0,-2.000000 13.000000 0,-3.000000 12.000000 0,-3.000000 13.000000 0,1.000000 4.000000 0,6.000000-3.000000 0,7.000000-3.000000 0,6.000000-2.000000 0,10.000000-1.000000 0,17.000000 3.000000 0,15.000000 3.000000 0,16.000000 4.000000 0,9.000000 2.000000 0,3.000000 4.000000 0,3.000000 3.000000 0,4.000000 3.000000 0,-4.000000 6.000000 0,-9.000000 9.000000 0,-10.000000 10.000000 0,-8.000000 10.000000 0,-12.000000 7.000000 0,-12.000000 6.000000 0,-13.000000 7.000000 0,-12.000000 6.000000 0,-12.000000 7.000000 0,-8.000000 10.000000 0,-10.000000 10.000000 0,-9.000000 9.000000 0,-2.000000-2.000000 0,6.000000-12.000000 0,7.000000-13.000000 0,6.000000-12.000000 0,6.000000-7.000000 0,6.000000 1.000000 0,7.000000-1.000000 0,6.000000 1.000000 0,4.000000-12.000000 0,4.000000-21.000000 0,3.000000-22.000000 0,3.000000-22.000000 0,1.000000-10.000000 0,1.000000 4.000000 0,-1.000000 3.000000 0,1.000000 3.000000 0,1.000000 3.000000-21,3.000000 3.000000-39,3.000000 3.000000-39,4.000000 4.000000-41</inkml:trace>
</inkml:ink>
</file>

<file path=ppt/ink/ink905.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2:49:49"/>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40600.000000 35600.000000 1000,'-21.000000'70.000000'0,"10.000000"-9.000000"0 ,10.000000-10.000000 0,9.000000-8.000000 0,4.000000-4.000000 0,1.000000 3.000000 0,-1.000000 3.000000 0,1.000000 4.000000 0,-1.000000-1.000000 0,1.000000-3.000000 0,-1.000000-3.000000 0,1.000000-2.000000 0,1.000000-12.000000-21,3.000000-19.000000-39,3.000000-18.000000-39,4.000000-19.000000-41</inkml:trace>
</inkml:ink>
</file>

<file path=ppt/ink/ink906.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2:49:50"/>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40850.000000 34650.000000 1000,'-60.000000'73.000000'0,"32.000000"-3.000000"0 ,31.000000-3.000000 0,32.000000-2.000000 0,15.000000-8.000000-21,0.000000-8.000000-39,0.000000-10.000000-39,0.000000-9.000000-41</inkml:trace>
</inkml:ink>
</file>

<file path=ppt/ink/ink907.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2:49:50"/>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41800.000000 35500.000000 1000,'21.000000'60.000000'0,"-5.000000"-27.000000"0 ,-7.000000-28.000000 0,-5.000000-28.000000 0,-9.000000-15.000000 0,-9.000000 1.000000 0,-10.000000-1.000000 0,-8.000000 1.000000 0,-6.000000 4.000000 0,1.000000 9.000000 0,-1.000000 10.000000 0,1.000000 10.000000 0,-1.000000 7.000000 0,1.000000 6.000000 0,-1.000000 7.000000 0,1.000000 6.000000 0,1.000000 6.000000 0,3.000000 6.000000 0,3.000000 7.000000 0,4.000000 6.000000 0,2.000000 6.000000 0,4.000000 6.000000 0,3.000000 7.000000 0,3.000000 6.000000 0,3.000000 1.000000 0,3.000000-3.000000 0,3.000000-3.000000 0,4.000000-2.000000 0,5.000000-9.000000 0,10.000000-12.000000 0,10.000000-13.000000 0,9.000000-12.000000 0,7.000000-13.000000 0,7.000000-12.000000 0,6.000000-13.000000 0,7.000000-12.000000 0,0.000000-15.000000 0,-2.000000-15.000000 0,-3.000000-15.000000 0,-3.000000-16.000000 0,-4.000000-12.000000 0,-3.000000-5.000000 0,-3.000000-7.000000 0,-2.000000-5.000000 0,-8.000000-4.000000 0,-8.000000 0.000000 0,-10.000000 0.000000 0,-9.000000 0.000000 0,-5.000000 7.000000 0,0.000000 17.000000 0,0.000000 15.000000 0,0.000000 16.000000 0,0.000000-1.000000 0,0.000000-15.000000 0,0.000000-15.000000 0,0.000000-16.000000 0,-2.000000 23.000000 0,-3.000000 63.000000 0,-3.000000 62.000000 0,-2.000000 63.000000 0,-1.000000 32.000000 0,3.000000 4.000000 0,3.000000 3.000000 0,4.000000 3.000000 0,1.000000-1.000000 0,0.000000-2.000000 0,0.000000-3.000000 0,0.000000-3.000000 0,1.000000-9.000000 0,4.000000-11.000000 0,3.000000-14.000000 0,3.000000-11.000000 0,4.000000-7.000000 0,7.000000 0.000000 0,6.000000 0.000000 0,7.000000 0.000000 0,4.000000-10.000000 0,3.000000-18.000000 0,3.000000-19.000000 0,4.000000-18.000000 0,-4.000000-17.000000-21,-9.000000-11.000000-39,-10.000000-14.000000-39,-8.000000-11.000000-41</inkml:trace>
</inkml:ink>
</file>

<file path=ppt/ink/ink908.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2:49:50"/>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43150.000000 34600.000000 1000,'-66.000000'34.000000'0,"19.000000"19.000000"0 ,19.000000 19.000000 0,19.000000 19.000000 0,10.000000 10.000000 0,4.000000 4.000000 0,3.000000 3.000000 0,3.000000 3.000000 0,1.000000-1.000000 0,1.000000-2.000000 0,-1.000000-3.000000 0,1.000000-3.000000 0,-3.000000-9.000000 0,-2.000000-11.000000 0,-3.000000-14.000000 0,-3.000000-11.000000 0</inkml:trace>
</inkml:ink>
</file>

<file path=ppt/ink/ink909.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2:49:51"/>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43750.000000 23200.000000 1000,'21.000000'-93.000000'0,"-5.000000"17.000000"0 ,-7.000000 15.000000 0,-5.000000 16.000000 0,-4.000000 16.000000 0,0.000000 20.000000 0,0.000000 18.000000 0,0.000000 20.000000 0,1.000000 8.000000 0,4.000000 1.000000 0,3.000000-1.000000 0,3.000000 1.000000 0</inkml:trace>
</inkml:ink>
</file>

<file path=ppt/ink/ink91.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09:08"/>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98100.000000 28300.000000 999,'-90.000000'-313.000000'0,"23.000000"76.000000"0 ,22.000000 74.000000 0,22.000000 76.000000 0,12.000000 58.000000 0,3.000000 45.000000 0,3.000000 43.000000 0,4.000000 45.000000 0,1.000000 11.000000-19,0.000000-18.000000-41,0.000000-19.000000-41,0.000000-18.000000-38</inkml:trace>
</inkml:ink>
</file>

<file path=ppt/ink/ink910.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2:49:52"/>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40450.000000 21650.000000 1000,'-4.000000'70.000000'0,"-5.000000"-9.000000"0 ,-7.000000-10.000000 0,-5.000000-8.000000 0,8.000000-23.000000 0,26.000000-34.000000 0,24.000000-35.000000 0,26.000000-33.000000 0,8.000000-20.000000 0,-5.000000-3.000000 0,-7.000000-3.000000 0,-5.000000-2.000000 0,-4.000000-3.000000 0,0.000000 1.000000 0,0.000000-1.000000 0,0.000000 1.000000 0,-4.000000 5.000000 0,-5.000000 14.000000 0,-7.000000 11.000000 0,-5.000000 14.000000 0,-9.000000 19.000000 0,-9.000000 29.000000 0,-10.000000 28.000000 0,-8.000000 28.000000 0,-4.000000 17.000000 0,3.000000 6.000000 0,3.000000 7.000000 0,4.000000 6.000000 0,1.000000 9.000000 0,0.000000 13.000000 0,0.000000 12.000000 0,0.000000 13.000000 0,0.000000-1.000000 0,0.000000-11.000000 0,0.000000-14.000000 0,0.000000-11.000000 0,0.000000-7.000000 0,0.000000 0.000000 0,0.000000 0.000000 0,0.000000 0.000000 0,3.000000-7.000000 0,6.000000-11.000000 0,7.000000-14.000000 0,6.000000-11.000000 0</inkml:trace>
</inkml:ink>
</file>

<file path=ppt/ink/ink911.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2:49:52"/>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41200.000000 20250.000000 1000,'95.000000'-43.000000'0,"-9.000000"17.000000"0 ,-10.000000 15.000000 0,-8.000000 16.000000 0,-9.000000 10.000000 0,-6.000000 7.000000 0,-6.000000 6.000000 0,-6.000000 7.000000 0,-9.000000 4.000000 0,-8.000000 3.000000 0,-10.000000 3.000000 0,-9.000000 4.000000 0,-10.000000 2.000000 0,-9.000000 4.000000 0,-10.000000 3.000000 0,-8.000000 3.000000 0,-8.000000 1.000000 0,-2.000000 1.000000 0,-3.000000-1.000000 0,-3.000000 1.000000 0,-1.000000-6.000000 0,4.000000-8.000000 0,3.000000-10.000000 0,3.000000-9.000000 0</inkml:trace>
</inkml:ink>
</file>

<file path=ppt/ink/ink912.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2:49:52"/>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42500.000000 20150.000000 1000,'-22.000000'71.000000'0,"6.000000"-5.000000"0 ,7.000000-7.000000 0,6.000000-5.000000 0,3.000000-3.000000 0,0.000000 4.000000 0,0.000000 3.000000 0,0.000000 3.000000 0,1.000000-1.000000 0,4.000000-2.000000 0,3.000000-3.000000 0,3.000000-3.000000 0,3.000000-6.000000-21,3.000000-5.000000-39,3.000000-7.000000-39,4.000000-5.000000-41</inkml:trace>
</inkml:ink>
</file>

<file path=ppt/ink/ink913.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2:49:52"/>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42500.000000 19050.000000 1000,'25.000000'114.000000'0,"0.000000"-22.000000"0 ,0.000000-22.000000 0,0.000000-21.000000 0</inkml:trace>
</inkml:ink>
</file>

<file path=ppt/ink/ink914.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2:49:53"/>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43800.000000 20150.000000 1000,'-96.000000'-41.000000'0,"10.000000"19.000000"0 ,10.000000 19.000000 0,9.000000 19.000000 0,9.000000 13.000000 0,9.000000 10.000000 0,10.000000 10.000000 0,10.000000 9.000000 0,7.000000 1.000000 0,6.000000-6.000000 0,7.000000-6.000000 0,6.000000-6.000000 0,3.000000-2.000000 0,0.000000 3.000000 0,0.000000 3.000000 0,0.000000 4.000000 0,4.000000-4.000000 0,10.000000-9.000000 0,10.000000-10.000000 0,9.000000-8.000000 0,4.000000-9.000000 0,1.000000-6.000000 0,-1.000000-6.000000 0,1.000000-6.000000 0,-1.000000-12.000000 0,1.000000-15.000000 0,-1.000000-15.000000 0,1.000000-16.000000 0,-1.000000-13.000000 0,1.000000-9.000000 0,-1.000000-10.000000 0,1.000000-8.000000 0,-3.000000-8.000000 0,-2.000000-2.000000 0,-3.000000-3.000000 0,-3.000000-3.000000 0,-4.000000-1.000000 0,-3.000000 4.000000 0,-3.000000 3.000000 0,-2.000000 3.000000 0,-3.000000 7.000000 0,1.000000 14.000000 0,-1.000000 11.000000 0,1.000000 14.000000 0,-3.000000 5.000000 0,-2.000000 1.000000 0,-3.000000-1.000000 0,-3.000000 1.000000 0,-6.000000 13.000000 0,-5.000000 29.000000 0,-7.000000 28.000000 0,-5.000000 28.000000 0,-3.000000 18.000000 0,4.000000 10.000000 0,3.000000 10.000000 0,3.000000 9.000000 0,3.000000 7.000000 0,3.000000 7.000000 0,3.000000 6.000000 0,4.000000 7.000000 0,1.000000 0.000000 0,0.000000-2.000000 0,0.000000-3.000000 0,0.000000-3.000000 0,3.000000-4.000000 0,6.000000-3.000000 0,7.000000-3.000000 0,6.000000-2.000000 0,1.000000-8.000000 0,-3.000000-8.000000 0,-3.000000-10.000000 0,-2.000000-9.000000 0</inkml:trace>
</inkml:ink>
</file>

<file path=ppt/ink/ink915.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2:49:53"/>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44650.000000 19250.000000 1000,'90.000000'93.000000'0,"-18.000000"-11.000000"0 ,-19.000000-14.000000 0,-18.000000-11.000000 0,-12.000000-7.000000 0,-3.000000 0.000000 0,-3.000000 0.000000 0,-2.000000 0.000000 0,-6.000000 0.000000 0,-6.000000 0.000000 0,-6.000000 0.000000 0,-6.000000 0.000000 0,-7.000000-2.000000 0,-6.000000-3.000000 0,-6.000000-3.000000 0,-6.000000-2.000000 0,-4.000000-5.000000 0,1.000000-2.000000 0,-1.000000-3.000000 0,1.000000-3.000000 0,7.000000-1.000000 0,16.000000 4.000000 0,15.000000 3.000000 0,17.000000 3.000000 0,11.000000-4.000000 0,10.000000-8.000000 0,10.000000-10.000000 0,9.000000-9.000000 0,4.000000-5.000000 0,1.000000 0.000000 0,-1.000000 0.000000 0,1.000000 0.000000 0</inkml:trace>
</inkml:ink>
</file>

<file path=ppt/ink/ink916.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2:51:26"/>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46950.000000 26650.000000 1000,'26.000000'-74.000000'0,"4.000000"4.000000"0 ,3.000000 3.000000 0,3.000000 3.000000 0,1.000000-1.000000 0,1.000000-2.000000 0,-1.000000-3.000000 0,1.000000-3.000000 0,-3.000000 1.000000 0,-2.000000 6.000000 0,-3.000000 7.000000 0,-3.000000 6.000000 0,-7.000000 13.000000 0,-9.000000 23.000000 0,-10.000000 22.000000 0,-8.000000 22.000000 0,-6.000000 13.000000 0,1.000000 7.000000 0,-1.000000 6.000000 0,1.000000 7.000000 0,-1.000000 7.000000 0,1.000000 9.000000 0,-1.000000 10.000000 0,1.000000 10.000000 0,1.000000 4.000000 0,3.000000 0.000000 0,3.000000 0.000000 0,4.000000 0.000000 0,1.000000-2.000000 0,0.000000-3.000000 0,0.000000-3.000000 0,0.000000-2.000000 0,0.000000-8.000000 0,0.000000-8.000000 0,0.000000-10.000000 0,0.000000-9.000000 0,4.000000-13.000000-21,10.000000-16.000000-39,10.000000-15.000000-39,9.000000-15.000000-41</inkml:trace>
</inkml:ink>
</file>

<file path=ppt/ink/ink917.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2:51:26"/>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47100.000000 25250.000000 1000,'76.000000'-24.000000'0,"4.000000"4.000000"0 ,3.000000 3.000000 0,3.000000 3.000000 0,1.000000 3.000000 0,1.000000 3.000000 0,-1.000000 3.000000 0,1.000000 4.000000 0,-7.000000 5.000000 0,-12.000000 10.000000 0,-13.000000 10.000000 0,-12.000000 9.000000 0,-15.000000 13.000000 0,-15.000000 20.000000 0,-15.000000 18.000000 0,-16.000000 20.000000 0,-16.000000 8.000000 0,-16.000000 1.000000 0,-15.000000-1.000000 0,-15.000000 1.000000 0,-7.000000-6.000000 0,3.000000-8.000000 0,3.000000-10.000000 0,4.000000-9.000000 0,5.000000-12.000000 0,10.000000-11.000000 0,10.000000-14.000000 0,9.000000-11.000000 0</inkml:trace>
</inkml:ink>
</file>

<file path=ppt/ink/ink918.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2:51:27"/>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48550.000000 25300.000000 1000,'0.000000'71.000000'0,"0.000000"-5.000000"0 ,0.000000-7.000000 0,0.000000-5.000000 0,-2.000000-6.000000 0,-3.000000-3.000000 0,-3.000000-3.000000 0,-2.000000-2.000000 0,-1.000000-3.000000 0,3.000000 1.000000 0,3.000000-1.000000 0,4.000000 1.000000 0,2.000000-1.000000 0,4.000000 1.000000 0,3.000000-1.000000 0,3.000000 1.000000 0,3.000000-3.000000 0,3.000000-2.000000 0,3.000000-3.000000 0,4.000000-3.000000 0,1.000000-2.000000-21,0.000000 0.000000-39,0.000000 0.000000-39,0.000000 0.000000-41</inkml:trace>
</inkml:ink>
</file>

<file path=ppt/ink/ink919.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2:51:27"/>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48600.000000 24450.000000 1000,'26.000000'114.000000'0,"4.000000"-22.000000"0 ,3.000000-22.000000 0,3.000000-21.000000 0</inkml:trace>
</inkml:ink>
</file>

<file path=ppt/ink/ink92.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09:08"/>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98800.000000 38000.000000 999,'-38.000000'-116.000000'-19,"26.000000"19.000000"-41 ,24.000000 19.000000-41,26.000000 19.000000-38</inkml:trace>
</inkml:ink>
</file>

<file path=ppt/ink/ink920.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2:51:27"/>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49700.000000 25000.000000 1000,'-2.000000'60.000000'0,"-3.000000"-27.000000"0 ,-3.000000-28.000000 0,-2.000000-28.000000 0,-8.000000-9.000000 0,-8.000000 14.000000 0,-10.000000 11.000000 0,-9.000000 14.000000 0,-4.000000 11.000000 0,4.000000 14.000000 0,3.000000 11.000000 0,3.000000 14.000000 0,3.000000 11.000000 0,3.000000 14.000000 0,3.000000 11.000000 0,4.000000 14.000000 0,4.000000-3.000000 0,6.000000-15.000000 0,7.000000-15.000000 0,6.000000-16.000000 0,10.000000-15.000000 0,17.000000-11.000000 0,15.000000-14.000000 0,16.000000-11.000000 0,7.000000-20.000000 0,1.000000-24.000000 0,-1.000000-26.000000 0,1.000000-24.000000 0,-1.000000-15.000000 0,1.000000-3.000000 0,-1.000000-3.000000 0,1.000000-2.000000 0,-4.000000-6.000000 0,-6.000000-6.000000 0,-6.000000-6.000000 0,-6.000000-6.000000 0,-6.000000 1.000000 0,-2.000000 9.000000 0,-3.000000 10.000000 0,-3.000000 10.000000 0,-6.000000 5.000000 0,-5.000000 4.000000 0,-7.000000 3.000000 0,-5.000000 3.000000 0,-6.000000 7.000000 0,-3.000000 14.000000 0,-3.000000 11.000000 0,-2.000000 14.000000 0,-6.000000 13.000000 0,-6.000000 16.000000 0,-6.000000 15.000000 0,-6.000000 17.000000 0,1.000000 14.000000 0,9.000000 17.000000 0,10.000000 15.000000 0,10.000000 16.000000 0,2.000000 13.000000 0,-3.000000 14.000000 0,-3.000000 11.000000 0,-2.000000 14.000000 0,-1.000000 3.000000 0,3.000000-2.000000 0,3.000000-3.000000 0,4.000000-3.000000 0,1.000000-4.000000 0,0.000000-3.000000 0,0.000000-3.000000 0,0.000000-2.000000 0,1.000000-8.000000 0,4.000000-8.000000 0,3.000000-10.000000 0,3.000000-9.000000 0,3.000000-10.000000-21,3.000000-9.000000-39,3.000000-10.000000-39,4.000000-8.000000-41</inkml:trace>
</inkml:ink>
</file>

<file path=ppt/ink/ink921.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2:51:28"/>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50600.000000 23950.000000 1000,'48.000000'68.000000'0,"-3.000000"-11.000000"0 ,-3.000000-14.000000 0,-2.000000-11.000000 0,-5.000000-6.000000 0,-2.000000 4.000000 0,-3.000000 3.000000 0,-3.000000 3.000000 0,-9.000000 4.000000 0,-11.000000 7.000000 0,-14.000000 6.000000 0,-11.000000 7.000000 0,-7.000000-3.000000 0,0.000000-8.000000 0,0.000000-10.000000 0,0.000000-9.000000 0,7.000000-5.000000 0,17.000000 0.000000 0,15.000000 0.000000 0,16.000000 0.000000 0,7.000000-4.000000 0,1.000000-5.000000 0,-1.000000-7.000000 0,1.000000-5.000000 0,-3.000000-1.000000 0,-2.000000 6.000000 0,-3.000000 7.000000 0,-3.000000 6.000000 0,-12.000000 9.000000 0,-18.000000 13.000000 0,-19.000000 12.000000 0,-18.000000 13.000000 0,-12.000000 7.000000 0,-3.000000 4.000000 0,-3.000000 3.000000 0,-2.000000 3.000000 0,0.000000-5.000000 0,7.000000-12.000000 0,6.000000-13.000000 0,7.000000-12.000000 0</inkml:trace>
</inkml:ink>
</file>

<file path=ppt/ink/ink922.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2:51:28"/>
    </inkml:context>
    <inkml:brush xml:id="br0">
      <inkml:brushProperty name="width" value="0.0333333350718021" units="cm"/>
      <inkml:brushProperty name="height" value="0.0333333350718021" units="cm"/>
      <inkml:brushProperty name="color" value="#F2395B"/>
      <inkml:brushProperty name="ignorePressure" value="0"/>
    </inkml:brush>
  </inkml:definitions>
  <inkml:trace contextRef="#ctx0" brushRef="#br0">49375.000000 15850.000000 333,'81.000000'32.000000'167,"26.000000"24.000000"-1 ,25.000000 25.000000 1,26.000000 23.000000 0</inkml:trace>
</inkml:ink>
</file>

<file path=ppt/ink/ink923.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2:51:29"/>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48550.000000 14150.000000 1000,'68.000000'-54.000000'0,"-11.000000"-5.000000"0 ,-14.000000-7.000000 0,-11.000000-5.000000 0,-7.000000-4.000000 0,0.000000 0.000000 0,0.000000 0.000000 0,0.000000 0.000000 0,-2.000000 3.000000 0,-3.000000 6.000000 0,-3.000000 7.000000 0,-2.000000 6.000000 0,-3.000000 4.000000 0,1.000000 4.000000 0,-1.000000 3.000000 0,1.000000 3.000000 0,-4.000000 17.000000 0,-6.000000 31.000000 0,-6.000000 32.000000 0,-6.000000 31.000000 0,-2.000000 18.000000 0,3.000000 7.000000 0,3.000000 6.000000 0,4.000000 7.000000 0,1.000000 4.000000 0,0.000000 3.000000 0,0.000000 3.000000 0,0.000000 4.000000 0,0.000000-3.000000 0,0.000000-5.000000 0,0.000000-7.000000 0,0.000000-5.000000 0,1.000000-9.000000 0,4.000000-9.000000 0,3.000000-10.000000 0,3.000000-8.000000 0,3.000000-11.000000 0,3.000000-8.000000 0,3.000000-10.000000 0,4.000000-9.000000 0</inkml:trace>
</inkml:ink>
</file>

<file path=ppt/ink/ink924.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2:51:29"/>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48800.000000 13100.000000 1000,'32.000000'-68.000000'0,"17.000000"17.000000"0 ,15.000000 15.000000 0,16.000000 16.000000 0,7.000000 10.000000 0,1.000000 7.000000 0,-1.000000 6.000000 0,1.000000 7.000000 0,-4.000000 7.000000 0,-6.000000 9.000000 0,-6.000000 10.000000 0,-6.000000 10.000000 0,-12.000000 7.000000 0,-15.000000 6.000000 0,-15.000000 7.000000 0,-16.000000 6.000000 0,-15.000000 4.000000 0,-11.000000 4.000000 0,-14.000000 3.000000 0,-11.000000 3.000000 0,-12.000000-1.000000 0,-9.000000-2.000000 0,-10.000000-3.000000 0,-8.000000-3.000000 0,0.000000-10.000000 0,14.000000-16.000000 0,11.000000-15.000000 0,14.000000-15.000000 0</inkml:trace>
</inkml:ink>
</file>

<file path=ppt/ink/ink925.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2:51:29"/>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50350.000000 13250.000000 1000,'-24.000000'73.000000'0,"4.000000"-3.000000"0 ,3.000000-3.000000 0,3.000000-2.000000 0,4.000000-1.000000 0,7.000000 3.000000 0,6.000000 3.000000 0,7.000000 4.000000 0,2.000000-4.000000 0,1.000000-9.000000 0,-1.000000-10.000000 0,1.000000-8.000000 0</inkml:trace>
</inkml:ink>
</file>

<file path=ppt/ink/ink926.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2:51:29"/>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50200.000000 12200.000000 1000,'-22.000000'95.000000'0,"6.000000"-9.000000"0 ,7.000000-10.000000 0,6.000000-8.000000 0,7.000000-8.000000 0,10.000000-2.000000 0,10.000000-3.000000 0,9.000000-3.000000 0</inkml:trace>
</inkml:ink>
</file>

<file path=ppt/ink/ink927.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2:51:30"/>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51850.000000 13450.000000 1000,'-71.000000'17.000000'0,"10.000000"-16.000000"0 ,10.000000-15.000000 0,9.000000-15.000000 0,6.000000-11.000000 0,3.000000-2.000000 0,3.000000-3.000000 0,4.000000-3.000000 0,-1.000000 2.000000 0,-3.000000 10.000000 0,-3.000000 10.000000 0,-2.000000 9.000000 0,-1.000000 9.000000 0,3.000000 9.000000 0,3.000000 10.000000 0,4.000000 10.000000 0,-1.000000 10.000000 0,-3.000000 13.000000 0,-3.000000 12.000000 0,-2.000000 13.000000 0,2.000000 6.000000 0,9.000000 0.000000 0,10.000000 0.000000 0,10.000000 0.000000 0,4.000000-5.000000 0,0.000000-9.000000 0,0.000000-10.000000 0,0.000000-8.000000 0,7.000000-20.000000 0,17.000000-28.000000 0,15.000000-28.000000 0,16.000000-27.000000 0,4.000000-20.000000 0,-6.000000-9.000000 0,-6.000000-10.000000 0,-6.000000-8.000000 0,-4.000000-9.000000 0,1.000000-6.000000 0,-1.000000-6.000000 0,1.000000-6.000000 0,-3.000000-1.000000 0,-2.000000 7.000000 0,-3.000000 6.000000 0,-3.000000 7.000000 0,-6.000000 5.000000 0,-5.000000 7.000000 0,-7.000000 6.000000 0,-5.000000 7.000000 0,-4.000000 4.000000 0,0.000000 3.000000 0,0.000000 3.000000 0,0.000000 4.000000 0,-2.000000 4.000000 0,-3.000000 6.000000 0,-3.000000 7.000000 0,-2.000000 6.000000 0,-1.000000 23.000000 0,3.000000 41.000000 0,3.000000 40.000000 0,4.000000 42.000000 0,1.000000 22.000000 0,0.000000 7.000000 0,0.000000 6.000000 0,0.000000 7.000000 0,0.000000 2.000000 0,0.000000 1.000000 0,0.000000-1.000000 0,0.000000 1.000000 0,0.000000-4.000000 0,0.000000-6.000000 0,0.000000-6.000000 0,0.000000-6.000000 0,0.000000-9.000000 0,0.000000-8.000000 0,0.000000-10.000000 0,0.000000-9.000000 0,3.000000-10.000000-21,6.000000-9.000000-39,7.000000-10.000000-39,6.000000-8.000000-41</inkml:trace>
</inkml:ink>
</file>

<file path=ppt/ink/ink928.xml><?xml version="1.0" encoding="utf-8"?>
<inkml:ink xmlns:inkml="http://www.w3.org/2003/InkML">
  <annotation type="ScanImages2ExtractSignatures">1</annotation>
  <annotation type="ScanImagesWidth">353308254</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2:51:30"/>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52700.000000 11900.000000 1000,'-5.000000'76.000000'0,"-9.000000"4.000000"0 ,-10.000000 3.000000 0,-8.000000 3.000000 0,-6.000000 3.000000 0,1.000000 3.000000 0,-1.000000 3.000000 0,1.000000 4.000000 0,1.000000-4.000000 0,3.000000-9.000000 0,3.000000-10.000000 0,4.000000-8.000000 0,13.000000-14.000000 0,26.000000-15.000000 0,24.000000-15.000000 0,26.000000-16.000000 0,15.000000-16.000000 0,6.000000-16.000000 0,7.000000-15.000000 0,6.000000-15.000000 0,1.000000-7.000000 0,-3.000000 3.000000 0,-3.000000 3.000000 0,-2.000000 4.000000 0,-8.000000 4.000000 0,-8.000000 6.000000 0,-10.000000 7.000000 0,-9.000000 6.000000 0,-7.000000 6.000000-21,-3.000000 6.000000-39,-3.000000 7.000000-39,-2.000000 6.000000-41</inkml:trace>
</inkml:ink>
</file>

<file path=ppt/ink/ink929.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2:51:30"/>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53050.000000 11800.000000 1000,'-44.000000'150.000000'0,"13.000000"0.000000"0 ,12.000000 0.000000 0,13.000000 0.000000 0,9.000000-2.000000 0,6.000000-3.000000 0,7.000000-3.000000 0,6.000000-2.000000 0,1.000000-12.000000 0,-3.000000-19.000000 0,-3.000000-18.000000 0,-2.000000-19.000000 0,-5.000000-13.000000-21,-2.000000-6.000000-39,-3.000000-6.000000-39,-3.000000-6.000000-41</inkml:trace>
</inkml:ink>
</file>

<file path=ppt/ink/ink93.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09:10"/>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106550.000000 37850.000000 999,'-97.000000'-66.000000'0,"6.000000"19.000000"0 ,7.000000 19.000000 0,6.000000 19.000000 0,6.000000 12.000000 0,6.000000 6.000000 0,7.000000 7.000000 0,6.000000 6.000000 0,3.000000 7.000000 0,0.000000 10.000000 0,0.000000 10.000000 0,0.000000 9.000000 0,-2.000000 6.000000 0,-3.000000 3.000000 0,-3.000000 3.000000 0,-2.000000 4.000000 0,2.000000-1.000000 0,9.000000-3.000000 0,10.000000-3.000000 0,10.000000-2.000000 0,13.000000-1.000000 0,19.000000 3.000000 0,19.000000 3.000000 0,19.000000 4.000000 0</inkml:trace>
</inkml:ink>
</file>

<file path=ppt/ink/ink930.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2:51:33"/>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55250.000000 31600.000000 1000,'40.000000'-40.000000'0,"-18.000000"23.000000"0 ,-19.000000 22.000000 0,-18.000000 22.000000 0,-3.000000 7.000000 0,17.000000-6.000000 0,15.000000-6.000000 0,16.000000-6.000000 0,7.000000-10.000000 0,1.000000-12.000000 0,-1.000000-13.000000 0,1.000000-12.000000 0,-7.000000-9.000000 0,-12.000000-2.000000 0,-13.000000-3.000000 0,-12.000000-3.000000 0,-10.000000 1.000000 0,-6.000000 6.000000 0,-6.000000 7.000000 0,-6.000000 6.000000 0</inkml:trace>
</inkml:ink>
</file>

<file path=ppt/ink/ink931.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2:51:34"/>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54450.000000 34900.000000 1000,'-68.000000'73.000000'0,"17.000000"-3.000000"0 ,15.000000-3.000000 0,16.000000-2.000000 0,12.000000-8.000000 0,9.000000-8.000000 0,10.000000-10.000000 0,10.000000-9.000000 0,7.000000-21.000000 0,6.000000-31.000000 0,7.000000-31.000000 0,6.000000-31.000000 0,3.000000-21.000000 0,0.000000-9.000000 0,0.000000-10.000000 0,0.000000-8.000000 0,-2.000000-3.000000 0,-3.000000 7.000000 0,-3.000000 6.000000 0,-2.000000 7.000000 0,-6.000000 8.000000 0,-6.000000 14.000000 0,-6.000000 11.000000 0,-6.000000 14.000000 0,-10.000000 21.000000 0,-12.000000 31.000000 0,-13.000000 32.000000 0,-12.000000 31.000000 0,-4.000000 23.000000 0,7.000000 16.000000 0,6.000000 15.000000 0,7.000000 17.000000 0,4.000000 10.000000 0,3.000000 6.000000 0,3.000000 7.000000 0,4.000000 6.000000 0,1.000000 7.000000 0,0.000000 10.000000 0,0.000000 10.000000 0,0.000000 9.000000 0,1.000000 1.000000 0,4.000000-6.000000 0,3.000000-6.000000 0,3.000000-6.000000 0,1.000000-13.000000 0,1.000000-19.000000 0,-1.000000-18.000000 0,1.000000-19.000000 0,1.000000-40.000000 0,3.000000-58.000000 0,3.000000-60.000000 0,4.000000-59.000000 0,-3.000000-30.000000 0,-5.000000 0.000000 0,-7.000000 0.000000 0,-5.000000 0.000000 0,-6.000000-2.000000 0,-3.000000-3.000000 0,-3.000000-3.000000 0,-2.000000-2.000000 0,-1.000000 5.000000 0,3.000000 16.000000 0,3.000000 15.000000 0,4.000000 17.000000 0,1.000000 10.000000 0,0.000000 6.000000 0,0.000000 7.000000 0,0.000000 6.000000 0,3.000000 7.000000 0,6.000000 10.000000 0,7.000000 10.000000 0,6.000000 9.000000 0,6.000000 10.000000 0,6.000000 14.000000 0,7.000000 11.000000 0,6.000000 14.000000 0,1.000000 8.000000 0,-3.000000 7.000000 0,-3.000000 6.000000 0,-2.000000 7.000000 0,-6.000000 2.000000 0,-6.000000 1.000000 0,-6.000000-1.000000 0,-6.000000 1.000000 0,-6.000000-1.000000 0,-2.000000 1.000000 0,-3.000000-1.000000 0,-3.000000 1.000000 0,-9.000000 1.000000 0,-11.000000 3.000000 0,-14.000000 3.000000 0,-11.000000 4.000000 0,-6.000000-1.000000 0,4.000000-3.000000 0,3.000000-3.000000 0,3.000000-2.000000 0,7.000000-14.000000-21,14.000000-21.000000-39,11.000000-22.000000-39,14.000000-22.000000-41</inkml:trace>
</inkml:ink>
</file>

<file path=ppt/ink/ink932.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2:51:34"/>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55900.000000 34000.000000 1000,'0.000000'70.000000'0,"0.000000"-9.000000"0 ,0.000000-10.000000 0,0.000000-8.000000 0,0.000000-3.000000 0,0.000000 7.000000 0,0.000000 6.000000 0,0.000000 7.000000 0,1.000000 0.000000 0,4.000000-2.000000 0,3.000000-3.000000 0,3.000000-3.000000 0,4.000000-12.000000 0,7.000000-18.000000 0,6.000000-19.000000 0,7.000000-18.000000 0</inkml:trace>
</inkml:ink>
</file>

<file path=ppt/ink/ink933.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2:51:34"/>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56200.000000 33350.000000 1000,'28.000000'89.000000'-21,"6.000000"-22.000000"-39 ,7.000000-22.000000-39,6.000000-21.000000-41</inkml:trace>
</inkml:ink>
</file>

<file path=ppt/ink/ink934.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2:51:35"/>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56950.000000 33950.000000 1000,'67.000000'15.000000'0,"-16.000000"-18.000000"0 ,-15.000000-19.000000 0,-15.000000-18.000000 0,-14.000000-7.000000 0,-8.000000 6.000000 0,-10.000000 7.000000 0,-9.000000 6.000000 0,-9.000000 9.000000 0,-5.000000 13.000000 0,-7.000000 12.000000 0,-5.000000 13.000000 0,-3.000000 12.000000 0,4.000000 13.000000 0,3.000000 12.000000 0,3.000000 13.000000 0,1.000000 4.000000 0,1.000000-3.000000 0,-1.000000-3.000000 0,1.000000-2.000000 0,4.000000-3.000000 0,9.000000 1.000000 0,10.000000-1.000000 0,10.000000 1.000000 0,7.000000-6.000000 0,6.000000-8.000000 0,7.000000-10.000000 0,6.000000-9.000000 0,4.000000-10.000000 0,4.000000-9.000000 0,3.000000-10.000000 0,3.000000-8.000000 0,4.000000-18.000000 0,7.000000-25.000000 0,6.000000-25.000000 0,7.000000-25.000000 0,0.000000-15.000000 0,-2.000000-2.000000 0,-3.000000-3.000000 0,-3.000000-3.000000 0,-4.000000 2.000000 0,-3.000000 10.000000 0,-3.000000 10.000000 0,-2.000000 9.000000 0,-5.000000 6.000000 0,-2.000000 3.000000 0,-3.000000 3.000000 0,-3.000000 4.000000 0,-4.000000 2.000000 0,-3.000000 4.000000 0,-3.000000 3.000000 0,-2.000000 3.000000 0,-6.000000 4.000000 0,-6.000000 7.000000 0,-6.000000 6.000000 0,-6.000000 7.000000 0,-6.000000 22.000000 0,-2.000000 42.000000 0,-3.000000 40.000000 0,-3.000000 41.000000 0,1.000000 18.000000 0,6.000000-3.000000 0,7.000000-3.000000 0,6.000000-2.000000 0,3.000000-6.000000 0,0.000000-6.000000 0,0.000000-6.000000 0,0.000000-6.000000 0,0.000000-7.000000 0,0.000000-6.000000 0,0.000000-6.000000 0,0.000000-6.000000 0,3.000000-9.000000 0,6.000000-8.000000 0,7.000000-10.000000 0,6.000000-9.000000 0,1.000000-13.000000-21,-3.000000-16.000000-39,-3.000000-15.000000-39,-2.000000-15.000000-41</inkml:trace>
</inkml:ink>
</file>

<file path=ppt/ink/ink935.xml><?xml version="1.0" encoding="utf-8"?>
<inkml:ink xmlns:inkml="http://www.w3.org/2003/InkML">
  <annotation type="ScanImages2ExtractSignatures">1</annotation>
  <annotation type="ScanImagesWidth">4</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2:51:35"/>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58050.000000 33500.000000 1000,'139.000000'20.000000'0,"-22.000000"-9.000000"0 ,-22.000000-10.000000 0,-21.000000-8.000000 0,-15.000000-8.000000-21,-6.000000-2.000000-39,-6.000000-3.000000-39,-6.000000-3.000000-41</inkml:trace>
</inkml:ink>
</file>

<file path=ppt/ink/ink936.xml><?xml version="1.0" encoding="utf-8"?>
<inkml:ink xmlns:inkml="http://www.w3.org/2003/InkML">
  <annotation type="ScanImages2ExtractSignatures">1</annotation>
  <annotation type="ScanImagesWidth">3342381</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2:51:35"/>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58350.000000 33850.000000 1000,'9.000000'65.000000'0,"19.000000"-18.000000"0 ,19.000000-19.000000 0,19.000000-18.000000 0,5.000000-10.000000 0,-5.000000 0.000000 0,-7.000000 0.000000 0,-5.000000 0.000000 0</inkml:trace>
</inkml:ink>
</file>

<file path=ppt/ink/ink937.xml><?xml version="1.0" encoding="utf-8"?>
<inkml:ink xmlns:inkml="http://www.w3.org/2003/InkML">
  <annotation type="ScanImages2ExtractSignatures">1</annotation>
  <annotation type="ScanImagesWidth">3145757</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2:51:35"/>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59450.000000 34700.000000 1000,'48.000000'-166.000000'0,"-3.000000"19.000000"0 ,-3.000000 19.000000 0,-2.000000 19.000000 0,-5.000000 12.000000 0,-2.000000 6.000000 0,-3.000000 7.000000 0,-3.000000 6.000000 0,-6.000000 7.000000 0,-5.000000 10.000000 0,-7.000000 10.000000 0,-5.000000 9.000000 0,-4.000000 15.000000 0,0.000000 22.000000 0,0.000000 22.000000 0,0.000000 23.000000 0,0.000000 14.000000 0,0.000000 10.000000 0,0.000000 10.000000 0,0.000000 9.000000 0,0.000000 10.000000 0,0.000000 14.000000 0,0.000000 11.000000 0,0.000000 14.000000 0,0.000000 10.000000 0,0.000000 9.000000 0,0.000000 10.000000 0,0.000000 10.000000 0,0.000000-3.000000 0,0.000000-11.000000 0,0.000000-14.000000 0,0.000000-11.000000 0,0.000000-15.000000 0,0.000000-16.000000 0,0.000000-15.000000 0,0.000000-15.000000 0,0.000000-23.000000-21,0.000000-28.000000-39,0.000000-28.000000-39,0.000000-27.000000-41</inkml:trace>
</inkml:ink>
</file>

<file path=ppt/ink/ink938.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2:51:36"/>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59700.000000 33650.000000 1000,'139.000000'-44.000000'0,"-22.000000"13.000000"0 ,-22.000000 12.000000 0,-21.000000 13.000000 0,-15.000000 7.000000 0,-6.000000 4.000000 0,-6.000000 3.000000 0,-6.000000 3.000000 0,-10.000000 7.000000 0,-12.000000 14.000000 0,-13.000000 11.000000 0,-12.000000 14.000000 0,-15.000000 7.000000 0,-15.000000 3.000000 0,-15.000000 3.000000 0,-16.000000 4.000000 0,-5.000000-3.000000 0,6.000000-5.000000 0,7.000000-7.000000 0,6.000000-5.000000 0</inkml:trace>
</inkml:ink>
</file>

<file path=ppt/ink/ink939.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2:51:36"/>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61000.000000 33600.000000 1000,'20.000000'73.000000'0,"-9.000000"-3.000000"0 ,-10.000000-3.000000 0,-8.000000-2.000000 0,-4.000000-5.000000 0,3.000000-2.000000 0,3.000000-3.000000 0,4.000000-3.000000 0</inkml:trace>
</inkml:ink>
</file>

<file path=ppt/ink/ink94.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09:11"/>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105100.000000 40800.000000 999,'231.000000'-68.000000'0,"-37.000000"17.000000"0 ,-38.000000 15.000000 0,-37.000000 16.000000 0,-13.000000 7.000000 0,13.000000 1.000000 0,12.000000-1.000000 0,13.000000 1.000000 0,-5.000000-1.000000 0,-22.000000 1.000000 0,-22.000000-1.000000 0,-21.000000 1.000000 0,-43.000000 5.000000 0,-62.000000 14.000000 0,-63.000000 11.000000 0,-62.000000 14.000000 0,-27.000000 5.000000 0,9.000000 1.000000 0,10.000000-1.000000 0,10.000000 1.000000 0,14.000000-3.000000 0,23.000000-2.000000 0,22.000000-3.000000 0,22.000000-3.000000 0,27.000000-7.000000 0,35.000000-9.000000 0,35.000000-10.000000 0,34.000000-8.000000 0,24.000000-8.000000 0,17.000000-2.000000 0,15.000000-3.000000 0,16.000000-3.000000 0,4.000000-2.000000 0,-6.000000 0.000000 0,-6.000000 0.000000 0,-6.000000 0.000000 0,-7.000000 3.000000 0,-6.000000 6.000000 0,-6.000000 7.000000 0,-6.000000 6.000000 0</inkml:trace>
</inkml:ink>
</file>

<file path=ppt/ink/ink940.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2:51:36"/>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60900.000000 32850.000000 1000,'70.000000'68.000000'-21,"-9.000000"-11.000000"-39 ,-10.000000-14.000000-39,-8.000000-11.000000-41</inkml:trace>
</inkml:ink>
</file>

<file path=ppt/ink/ink941.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2:51:36"/>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62200.000000 33850.000000 1000,'0.000000'60.000000'0,"0.000000"-27.000000"0 ,0.000000-28.000000 0,0.000000-28.000000 0,-7.000000-13.000000 0,-11.000000 3.000000 0,-14.000000 3.000000 0,-11.000000 4.000000 0,-7.000000 4.000000 0,0.000000 6.000000 0,0.000000 7.000000 0,0.000000 6.000000 0,0.000000 4.000000 0,0.000000 4.000000 0,0.000000 3.000000 0,0.000000 3.000000 0,1.000000 6.000000 0,4.000000 9.000000 0,3.000000 10.000000 0,3.000000 10.000000 0,6.000000 5.000000 0,9.000000 4.000000 0,10.000000 3.000000 0,10.000000 3.000000 0,4.000000 1.000000 0,0.000000 1.000000 0,0.000000-1.000000 0,0.000000 1.000000 0,1.000000-4.000000 0,4.000000-6.000000 0,3.000000-6.000000 0,3.000000-6.000000 0,4.000000-7.000000 0,7.000000-6.000000 0,6.000000-6.000000 0,7.000000-6.000000 0,5.000000-15.000000 0,7.000000-21.000000 0,6.000000-22.000000 0,7.000000-22.000000 0,2.000000-19.000000 0,1.000000-16.000000 0,-1.000000-15.000000 0,1.000000-15.000000 0,-4.000000-9.000000 0,-6.000000 1.000000 0,-6.000000-1.000000 0,-6.000000 1.000000 0,-6.000000 1.000000 0,-2.000000 3.000000 0,-3.000000 3.000000 0,-3.000000 4.000000 0,-4.000000 5.000000 0,-3.000000 10.000000 0,-3.000000 10.000000 0,-2.000000 9.000000 0,-5.000000 10.000000 0,-2.000000 14.000000 0,-3.000000 11.000000 0,-3.000000 14.000000 0,-7.000000 22.000000 0,-9.000000 35.000000 0,-10.000000 35.000000 0,-8.000000 34.000000 0,-1.000000 21.000000 0,9.000000 10.000000 0,10.000000 10.000000 0,10.000000 9.000000 0,4.000000 4.000000 0,0.000000 1.000000 0,0.000000-1.000000 0,0.000000 1.000000 0,0.000000-4.000000 0,0.000000-6.000000 0,0.000000-6.000000 0,0.000000-6.000000 0,1.000000-9.000000 0,4.000000-8.000000 0,3.000000-10.000000 0,3.000000-9.000000 0,3.000000-12.000000 0,3.000000-11.000000 0,3.000000-14.000000 0,4.000000-11.000000 0</inkml:trace>
</inkml:ink>
</file>

<file path=ppt/ink/ink942.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2:51:37"/>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63050.000000 32750.000000 1000,'93.000000'-22.000000'0,"-11.000000"6.000000"0 ,-14.000000 7.000000 0,-11.000000 6.000000 0,-7.000000 4.000000 0,0.000000 4.000000 0,0.000000 3.000000 0,0.000000 3.000000 0,-4.000000 4.000000 0,-5.000000 7.000000 0,-7.000000 6.000000 0,-5.000000 7.000000 0,-9.000000 4.000000 0,-9.000000 3.000000 0,-10.000000 3.000000 0,-8.000000 4.000000 0,-12.000000 4.000000 0,-12.000000 6.000000 0,-13.000000 7.000000 0,-12.000000 6.000000 0,-7.000000 3.000000 0,1.000000 0.000000 0,-1.000000 0.000000 0,1.000000 0.000000 0,2.000000-5.000000 0,7.000000-9.000000 0,6.000000-10.000000 0,7.000000-8.000000 0,11.000000-9.000000 0,20.000000-6.000000 0,18.000000-6.000000 0,20.000000-6.000000 0,11.000000-7.000000 0,7.000000-6.000000 0,6.000000-6.000000 0,7.000000-6.000000 0,2.000000 1.000000 0,1.000000 9.000000 0,-1.000000 10.000000 0,1.000000 10.000000 0,-6.000000 11.000000 0,-8.000000 17.000000 0,-10.000000 15.000000 0,-9.000000 16.000000 0,-12.000000 7.000000 0,-11.000000 1.000000 0,-14.000000-1.000000 0,-11.000000 1.000000 0,-11.000000-3.000000 0,-5.000000-2.000000 0,-7.000000-3.000000 0,-5.000000-3.000000 0,-4.000000-6.000000 0,0.000000-5.000000 0,0.000000-7.000000 0,0.000000-5.000000 0,1.000000-9.000000 0,4.000000-9.000000 0,3.000000-10.000000 0,3.000000-8.000000 0</inkml:trace>
</inkml:ink>
</file>

<file path=ppt/ink/ink943.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2:51:38"/>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54400.000000 25750.000000 1000,'21.000000'60.000000'0,"-5.000000"-27.000000"0 ,-7.000000-28.000000 0,-5.000000-28.000000 0,-6.000000-2.000000 0,-3.000000 25.000000 0,-3.000000 25.000000 0,-2.000000 25.000000 0,-1.000000 9.000000 0,3.000000-6.000000 0,3.000000-6.000000 0,4.000000-6.000000 0,4.000000-13.000000 0,6.000000-19.000000 0,7.000000-18.000000 0,6.000000-19.000000 0,-1.000000-12.000000 0,-5.000000-2.000000 0,-7.000000-3.000000 0,-5.000000-3.000000 0,-8.000000 1.000000 0,-5.000000 6.000000 0,-7.000000 7.000000 0,-5.000000 6.000000 0,-3.000000 10.000000-21,4.000000 17.000000-39,3.000000 15.000000-39,3.000000 16.000000-41</inkml:trace>
</inkml:ink>
</file>

<file path=ppt/ink/ink944.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2:51:38"/>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54750.000000 24800.000000 1000,'70.000000'-79.000000'0,"-9.000000"-5.000000"0 ,-10.000000-7.000000 0,-8.000000-5.000000 0,-6.000000-4.000000 0,1.000000 0.000000 0,-1.000000 0.000000 0,1.000000 0.000000 0,-3.000000 3.000000 0,-2.000000 6.000000 0,-3.000000 7.000000 0,-3.000000 6.000000 0,-7.000000 24.000000 0,-9.000000 45.000000 0,-10.000000 43.000000 0,-8.000000 45.000000 0,-4.000000 22.000000 0,3.000000 4.000000 0,3.000000 3.000000 0,4.000000 3.000000 0,4.000000 7.000000 0,6.000000 14.000000 0,7.000000 11.000000 0,6.000000 14.000000 0,1.000000 0.000000 0,-3.000000-8.000000 0,-3.000000-10.000000 0,-2.000000-9.000000 0,-3.000000-13.000000 0,1.000000-16.000000 0,-1.000000-15.000000 0,1.000000-15.000000 0,-1.000000-23.000000-21,1.000000-28.000000-39,-1.000000-28.000000-39,1.000000-27.000000-41</inkml:trace>
</inkml:ink>
</file>

<file path=ppt/ink/ink945.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2:51:39"/>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55200.000000 24050.000000 1000,'28.000000'-136.000000'0,"6.000000"28.000000"0 ,7.000000 28.000000 0,6.000000 29.000000 0,4.000000 18.000000 0,4.000000 9.000000 0,3.000000 10.000000 0,3.000000 10.000000 0,-2.000000 8.000000 0,-6.000000 10.000000 0,-6.000000 10.000000 0,-6.000000 9.000000 0,-7.000000 7.000000 0,-6.000000 7.000000 0,-6.000000 6.000000 0,-6.000000 7.000000 0,-12.000000 5.000000 0,-15.000000 7.000000 0,-15.000000 6.000000 0,-16.000000 7.000000 0,-10.000000-3.000000 0,-3.000000-8.000000 0,-3.000000-10.000000 0,-2.000000-9.000000 0,0.000000-7.000000 0,7.000000-3.000000 0,6.000000-3.000000 0,7.000000-2.000000 0</inkml:trace>
</inkml:ink>
</file>

<file path=ppt/ink/ink946.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2:51:39"/>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56550.000000 23750.000000 1000,'0.000000'92.000000'0,"0.000000"-16.000000"0 ,0.000000-15.000000 0,0.000000-15.000000 0,3.000000-7.000000 0,6.000000 3.000000 0,7.000000 3.000000 0,6.000000 4.000000 0,3.000000-3.000000-21,0.000000-5.000000-39,0.000000-7.000000-39,0.000000-5.000000-41</inkml:trace>
</inkml:ink>
</file>

<file path=ppt/ink/ink947.xml><?xml version="1.0" encoding="utf-8"?>
<inkml:ink xmlns:inkml="http://www.w3.org/2003/InkML">
  <annotation type="ScanImages2ExtractSignatures">1</annotation>
  <annotation type="ScanImagesWidth">3145776</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2:51:39"/>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56600.000000 22700.000000 1000,'4.000000'137.000000'0,"10.000000"-24.000000"0 ,10.000000-26.000000 0,9.000000-24.000000 0</inkml:trace>
</inkml:ink>
</file>

<file path=ppt/ink/ink948.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2:51:40"/>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57750.000000 23450.000000 1000,'-49.000000'-69.000000'0,"4.000000"13.000000"0 ,3.000000 12.000000 0,3.000000 13.000000 0,1.000000 13.000000 0,1.000000 17.000000 0,-1.000000 15.000000 0,1.000000 16.000000 0,-3.000000 13.000000 0,-2.000000 14.000000 0,-3.000000 11.000000 0,-3.000000 14.000000 0,1.000000 5.000000 0,6.000000 1.000000 0,7.000000-1.000000 0,6.000000 1.000000 0,6.000000-4.000000 0,6.000000-6.000000 0,7.000000-6.000000 0,6.000000-6.000000 0,7.000000-10.000000 0,10.000000-12.000000 0,10.000000-13.000000 0,9.000000-12.000000 0,6.000000-10.000000 0,3.000000-6.000000 0,3.000000-6.000000 0,4.000000-6.000000 0,2.000000-13.000000 0,4.000000-19.000000 0,3.000000-18.000000 0,3.000000-19.000000 0,-1.000000-16.000000 0,-2.000000-12.000000 0,-3.000000-13.000000 0,-3.000000-12.000000 0,-6.000000-9.000000 0,-5.000000-2.000000 0,-7.000000-3.000000 0,-5.000000-3.000000 0,-6.000000-2.000000 0,-3.000000 0.000000 0,-3.000000 0.000000 0,-2.000000 0.000000 0,-5.000000 4.000000 0,-2.000000 10.000000 0,-3.000000 10.000000 0,-3.000000 9.000000 0,-2.000000 10.000000 0,0.000000 14.000000 0,0.000000 11.000000 0,0.000000 14.000000 0,-2.000000 18.000000 0,-3.000000 25.000000 0,-3.000000 25.000000 0,-2.000000 25.000000 0,-3.000000 21.000000 0,1.000000 20.000000 0,-1.000000 18.000000 0,1.000000 20.000000 0,1.000000 11.000000 0,3.000000 7.000000 0,3.000000 6.000000 0,4.000000 7.000000 0,2.000000 5.000000 0,4.000000 7.000000 0,3.000000 6.000000 0,3.000000 7.000000 0,3.000000-1.000000 0,3.000000-6.000000 0,3.000000-6.000000 0,4.000000-6.000000 0,1.000000-7.000000 0,0.000000-6.000000 0,0.000000-6.000000 0,0.000000-6.000000 0,0.000000-13.000000-21,0.000000-19.000000-39,0.000000-18.000000-39,0.000000-19.000000-41</inkml:trace>
</inkml:ink>
</file>

<file path=ppt/ink/ink949.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2:51:40"/>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58550.000000 23250.000000 1000,'93.000000'-47.000000'0,"-11.000000"6.000000"0 ,-14.000000 7.000000 0,-11.000000 6.000000 0,-9.000000 4.000000 0,-3.000000 4.000000 0,-3.000000 3.000000 0,-2.000000 3.000000 0</inkml:trace>
</inkml:ink>
</file>

<file path=ppt/ink/ink95.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09:18"/>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97550.000000 27550.000000 999,'-35.000000'-83.000000'0,"-18.000000"34.000000"0 ,-19.000000 35.000000 0,-18.000000 35.000000 0,-6.000000 18.000000 0,10.000000 3.000000 0,10.000000 3.000000 0,9.000000 4.000000 0,4.000000-1.000000 0,1.000000-3.000000 0,-1.000000-3.000000 0,1.000000-2.000000 0,1.000000-1.000000 0,3.000000 3.000000 0,3.000000 3.000000 0,4.000000 4.000000 0,4.000000 2.000000 0,6.000000 4.000000 0,7.000000 3.000000 0,6.000000 3.000000 0,6.000000 4.000000 0,6.000000 7.000000 0,7.000000 6.000000 0,6.000000 7.000000 0,10.000000-1.000000 0,17.000000-6.000000 0,15.000000-6.000000 0,16.000000-6.000000 0,7.000000-7.000000 0,1.000000-6.000000 0,-1.000000-6.000000 0,1.000000-6.000000 0,-1.000000-7.000000 0,1.000000-6.000000 0,-1.000000-6.000000 0,1.000000-6.000000 0,-3.000000-7.000000 0,-2.000000-6.000000 0,-3.000000-6.000000 0,-3.000000-6.000000 0,-1.000000-9.000000 0,4.000000-8.000000 0,3.000000-10.000000 0,3.000000-9.000000 0,-2.000000-5.000000 0,-6.000000 0.000000 0,-6.000000 0.000000 0,-6.000000 0.000000 0,-7.000000-2.000000 0,-6.000000-3.000000 0,-6.000000-3.000000 0,-6.000000-2.000000 0,-6.000000-1.000000 0,-2.000000 3.000000 0,-3.000000 3.000000 0,-3.000000 4.000000 0,-4.000000 1.000000 0,-3.000000 0.000000 0,-3.000000 0.000000 0,-2.000000 0.000000 0,-3.000000 0.000000 0,1.000000 0.000000 0,-1.000000 0.000000 0,1.000000 0.000000 0,1.000000 0.000000 0,3.000000 0.000000 0,3.000000 0.000000 0,4.000000 0.000000 0,2.000000 14.000000 0,4.000000 28.000000 0,3.000000 28.000000 0,3.000000 29.000000 0,-1.000000 16.000000 0,-2.000000 7.000000 0,-3.000000 6.000000 0,-3.000000 7.000000 0,2.000000 0.000000 0,10.000000-2.000000 0,10.000000-3.000000 0,9.000000-3.000000 0,6.000000 2.000000 0,3.000000 10.000000 0,3.000000 10.000000 0,4.000000 9.000000 0,-1.000000-2.000000 0,-3.000000-12.000000 0,-3.000000-13.000000 0,-2.000000-12.000000 0</inkml:trace>
</inkml:ink>
</file>

<file path=ppt/ink/ink950.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2:51:40"/>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58700.000000 24000.000000 1000,'73.000000'-27.000000'0,"-3.000000"-3.000000"0 ,-3.000000-3.000000 0,-2.000000-2.000000 0,-1.000000-3.000000 0,3.000000 1.000000 0,3.000000-1.000000 0,4.000000 1.000000 0,-4.000000 1.000000-21,-9.000000 3.000000-39,-10.000000 3.000000-39,-8.000000 4.000000-41</inkml:trace>
</inkml:ink>
</file>

<file path=ppt/ink/ink951.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2:51:40"/>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59950.000000 23250.000000 1000,'-44.000000'48.000000'0,"13.000000"-3.000000"0 ,12.000000-3.000000 0,13.000000-2.000000 0,7.000000 0.000000 0,4.000000 7.000000 0,3.000000 6.000000 0,3.000000 7.000000 0,7.000000-1.000000 0,14.000000-6.000000 0,11.000000-6.000000 0,14.000000-6.000000 0,7.000000-12.000000 0,3.000000-15.000000 0,3.000000-15.000000 0,4.000000-16.000000 0,-3.000000-16.000000 0,-5.000000-16.000000 0,-7.000000-15.000000 0,-5.000000-15.000000 0,-8.000000-9.000000 0,-5.000000 1.000000 0,-7.000000-1.000000 0,-5.000000 1.000000 0,-9.000000 1.000000 0,-9.000000 3.000000 0,-10.000000 3.000000 0,-8.000000 4.000000 0,-11.000000 2.000000 0,-8.000000 4.000000 0,-10.000000 3.000000 0,-9.000000 3.000000 0,-9.000000 6.000000 0,-5.000000 9.000000 0,-7.000000 10.000000 0,-5.000000 10.000000 0,-1.000000 7.000000 0,6.000000 6.000000 0,7.000000 7.000000 0,6.000000 6.000000 0</inkml:trace>
</inkml:ink>
</file>

<file path=ppt/ink/ink952.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2:51:41"/>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53600.000000 21200.000000 1000,'-40.000000'64.000000'0,"23.000000"-22.000000"0 ,22.000000-22.000000 0,22.000000-21.000000 0,7.000000-15.000000 0,-6.000000-6.000000 0,-6.000000-6.000000 0,-6.000000-6.000000 0,-10.000000-2.000000 0,-12.000000 3.000000 0,-13.000000 3.000000 0,-12.000000 4.000000 0,-7.000000 7.000000 0,1.000000 13.000000 0,-1.000000 12.000000 0,1.000000 13.000000 0,4.000000 7.000000 0,9.000000 4.000000 0,10.000000 3.000000 0,10.000000 3.000000 0,7.000000-8.000000 0,6.000000-19.000000 0,7.000000-18.000000 0,6.000000-19.000000 0,1.000000-10.000000-21,-3.000000 1.000000-39,-3.000000-1.000000-39,-2.000000 1.000000-41</inkml:trace>
</inkml:ink>
</file>

<file path=ppt/ink/ink953.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2:51:42"/>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53200.000000 19550.000000 1000,'-19.000000'53.000000'0,"13.000000"-44.000000"0 ,12.000000-43.000000 0,13.000000-44.000000 0,7.000000-22.000000 0,4.000000 0.000000 0,3.000000 0.000000 0,3.000000 0.000000 0,-1.000000 1.000000 0,-2.000000 4.000000 0,-3.000000 3.000000 0,-3.000000 3.000000 0,-4.000000 6.000000 0,-3.000000 9.000000 0,-3.000000 10.000000 0,-2.000000 10.000000 0,-5.000000 22.000000 0,-2.000000 39.000000 0,-3.000000 36.000000 0,-3.000000 39.000000 0,-1.000000 24.000000 0,4.000000 13.000000 0,3.000000 12.000000 0,3.000000 13.000000 0,1.000000 7.000000 0,1.000000 4.000000 0,-1.000000 3.000000 0,1.000000 3.000000 0,-1.000000-5.000000 0,1.000000-12.000000 0,-1.000000-13.000000 0,1.000000-12.000000 0,-1.000000-15.000000 0,1.000000-15.000000 0,-1.000000-15.000000 0,1.000000-16.000000 0,-3.000000-23.000000-21,-2.000000-27.000000-39,-3.000000-28.000000-39,-3.000000-28.000000-41</inkml:trace>
</inkml:ink>
</file>

<file path=ppt/ink/ink954.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2:51:42"/>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53450.000000 18900.000000 1000,'-43.000000'-93.000000'0,"17.000000"17.000000"0 ,15.000000 15.000000 0,16.000000 16.000000 0,13.000000 9.000000 0,14.000000 3.000000 0,11.000000 3.000000 0,14.000000 4.000000 0,7.000000 4.000000 0,3.000000 6.000000 0,3.000000 7.000000 0,4.000000 6.000000 0,-3.000000 6.000000 0,-5.000000 6.000000 0,-7.000000 7.000000 0,-5.000000 6.000000 0,-11.000000 6.000000 0,-11.000000 6.000000 0,-14.000000 7.000000 0,-11.000000 6.000000 0,-12.000000 6.000000 0,-9.000000 6.000000 0,-10.000000 7.000000 0,-8.000000 6.000000 0,-8.000000-1.000000 0,-2.000000-5.000000 0,-3.000000-7.000000 0,-3.000000-5.000000 0,1.000000-8.000000-21,6.000000-5.000000-39,7.000000-7.000000-39,6.000000-5.000000-41</inkml:trace>
</inkml:ink>
</file>

<file path=ppt/ink/ink955.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2:51:42"/>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54800.000000 18450.000000 1000,'21.000000'162.000000'0,"-5.000000"-24.000000"0 ,-7.000000-26.000000 0,-5.000000-24.000000 0,-4.000000-15.000000 0,0.000000-3.000000 0,0.000000-3.000000 0,0.000000-2.000000 0</inkml:trace>
</inkml:ink>
</file>

<file path=ppt/ink/ink956.xml><?xml version="1.0" encoding="utf-8"?>
<inkml:ink xmlns:inkml="http://www.w3.org/2003/InkML">
  <annotation type="ScanImages2ExtractSignatures">1</annotation>
  <annotation type="ScanImagesWidth">1415693920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2:51:42"/>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54800.000000 17650.000000 1000,'3.000000'90.000000'-21,"6.000000"-18.000000"-39 ,7.000000-19.000000-39,6.000000-18.000000-41</inkml:trace>
</inkml:ink>
</file>

<file path=ppt/ink/ink957.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2:51:43"/>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56000.000000 18600.000000 1000,'-68.000000'15.000000'0,"17.000000"-18.000000"0 ,15.000000-19.000000 0,16.000000-18.000000 0,5.000000-9.000000 0,-2.000000 4.000000 0,-3.000000 3.000000 0,-3.000000 3.000000 0,-4.000000 9.000000 0,-3.000000 16.000000 0,-3.000000 15.000000 0,-2.000000 17.000000 0,-5.000000 11.000000 0,-2.000000 10.000000 0,-3.000000 10.000000 0,-3.000000 9.000000 0,2.000000 6.000000 0,10.000000 3.000000 0,10.000000 3.000000 0,9.000000 4.000000 0,6.000000-1.000000 0,3.000000-3.000000 0,3.000000-3.000000 0,4.000000-2.000000 0,2.000000-6.000000 0,4.000000-6.000000 0,3.000000-6.000000 0,3.000000-6.000000 0,10.000000-20.000000 0,20.000000-30.000000 0,18.000000-32.000000 0,20.000000-30.000000 0,3.000000-23.000000 0,-8.000000-12.000000 0,-10.000000-13.000000 0,-9.000000-12.000000 0,-7.000000-5.000000 0,-3.000000 3.000000 0,-3.000000 3.000000 0,-2.000000 4.000000 0,-6.000000 1.000000 0,-6.000000 0.000000 0,-6.000000 0.000000 0,-6.000000 0.000000 0,-6.000000 4.000000 0,-2.000000 10.000000 0,-3.000000 10.000000 0,-3.000000 9.000000 0,-4.000000 7.000000 0,-3.000000 7.000000 0,-3.000000 6.000000 0,-2.000000 7.000000 0,-6.000000 29.000000 0,-6.000000 53.000000 0,-6.000000 53.000000 0,-6.000000 54.000000 0,2.000000 24.000000 0,14.000000-3.000000 0,11.000000-3.000000 0,14.000000-2.000000 0,5.000000-3.000000 0,1.000000 1.000000 0,-1.000000-1.000000 0,1.000000 1.000000 0,1.000000-6.000000 0,3.000000-8.000000 0,3.000000-10.000000 0,4.000000-9.000000 0,1.000000-13.000000 0,0.000000-16.000000 0,0.000000-15.000000 0,0.000000-15.000000 0</inkml:trace>
</inkml:ink>
</file>

<file path=ppt/ink/ink958.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2:51:43"/>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57150.000000 18200.000000 1000,'75.000000'15.000000'0,"0.000000"-18.000000"0 ,0.000000-19.000000 0,0.000000-18.000000 0,-4.000000-7.000000 0,-5.000000 6.000000 0,-7.000000 7.000000 0,-5.000000 6.000000 0</inkml:trace>
</inkml:ink>
</file>

<file path=ppt/ink/ink959.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2:51:43"/>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57500.000000 18650.000000 1000,'96.000000'-5.000000'0,"-5.000000"-9.000000"0 ,-7.000000-10.000000 0,-5.000000-8.000000 0,-11.000000-4.000000-21,-11.000000 3.000000-39,-14.000000 3.000000-39,-11.000000 4.000000-41</inkml:trace>
</inkml:ink>
</file>

<file path=ppt/ink/ink96.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09:25"/>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36750.000000 54300.000000 999,'-116.000000'1.000000'0,"19.000000"4.000000"0 ,19.000000 3.000000 0,19.000000 3.000000 0,5.000000 1.000000 0,-5.000000 1.000000 0,-7.000000-1.000000 0,-5.000000 1.000000 0,-3.000000 2.000000 0,4.000000 7.000000 0,3.000000 6.000000 0,3.000000 7.000000 0,4.000000 8.000000 0,7.000000 14.000000 0,6.000000 11.000000 0,7.000000 14.000000 0,7.000000 11.000000 0,9.000000 14.000000 0,10.000000 11.000000 0,10.000000 14.000000 0,8.000000 0.000000 0,10.000000-8.000000 0,10.000000-10.000000 0,9.000000-9.000000 0,9.000000-16.000000 0,9.000000-22.000000 0,10.000000-22.000000 0,10.000000-21.000000 0,4.000000-24.000000 0,0.000000-25.000000 0,0.000000-25.000000 0,0.000000-25.000000 0,-2.000000-18.000000 0,-3.000000-8.000000 0,-3.000000-10.000000 0,-2.000000-9.000000 0,-5.000000-2.000000 0,-2.000000 6.000000 0,-3.000000 7.000000 0,-3.000000 6.000000 0,-9.000000 9.000000 0,-11.000000 13.000000 0,-14.000000 12.000000 0,-11.000000 13.000000 0,-14.000000 21.000000 0,-11.000000 32.000000 0,-14.000000 31.000000 0,-11.000000 32.000000 0,0.000000 18.000000 0,17.000000 6.000000 0,15.000000 7.000000 0,16.000000 6.000000 0,12.000000-2.000000 0,9.000000-9.000000 0,10.000000-10.000000 0,10.000000-8.000000 0,13.000000-11.000000 0,19.000000-8.000000 0,19.000000-10.000000 0,19.000000-9.000000 0,2.000000-10.000000 0,-11.000000-9.000000 0,-14.000000-10.000000 0,-11.000000-8.000000 0</inkml:trace>
</inkml:ink>
</file>

<file path=ppt/ink/ink960.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2:51:44"/>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58900.000000 18400.000000 1000,'-100.000000'71.000000'0,"50.000000"-55.000000"0 ,50.000000-57.000000 0,50.000000-55.000000 0,23.000000-28.000000 0,-3.000000 4.000000 0,-3.000000 3.000000 0,-2.000000 3.000000 0,-5.000000 1.000000 0,-2.000000 1.000000 0,-3.000000-1.000000 0,-3.000000 1.000000 0,-6.000000 7.000000 0,-5.000000 16.000000 0,-7.000000 15.000000 0,-5.000000 17.000000 0,-12.000000 24.000000 0,-16.000000 34.000000 0,-15.000000 35.000000 0,-15.000000 35.000000 0,-4.000000 16.000000 0,9.000000 1.000000 0,10.000000-1.000000 0,10.000000 1.000000 0,4.000000 7.000000 0,0.000000 16.000000 0,0.000000 15.000000 0,0.000000 17.000000 0,0.000000 8.000000 0,0.000000 4.000000 0,0.000000 3.000000 0,0.000000 3.000000 0,0.000000-1.000000 0,0.000000-2.000000 0,0.000000-3.000000 0,0.000000-3.000000 0,0.000000-12.000000 0,0.000000-18.000000 0,0.000000-19.000000 0,0.000000-18.000000 0,1.000000-26.000000 0,4.000000-31.000000 0,3.000000-31.000000 0,3.000000-31.000000 0,1.000000-15.000000-21,1.000000 4.000000-39,-1.000000 3.000000-39,1.000000 3.000000-41</inkml:trace>
</inkml:ink>
</file>

<file path=ppt/ink/ink961.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2:51:44"/>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59400.000000 17750.000000 1000,'7.000000'-115.000000'0,"17.000000"23.000000"0 ,15.000000 22.000000 0,16.000000 22.000000 0,7.000000 15.000000 0,1.000000 9.000000 0,-1.000000 10.000000 0,1.000000 10.000000 0,-6.000000 7.000000 0,-8.000000 6.000000 0,-10.000000 7.000000 0,-9.000000 6.000000 0,-9.000000 6.000000 0,-5.000000 6.000000 0,-7.000000 7.000000 0,-5.000000 6.000000 0,-12.000000 6.000000 0,-16.000000 6.000000 0,-15.000000 7.000000 0,-15.000000 6.000000 0,-7.000000 1.000000 0,3.000000-3.000000 0,3.000000-3.000000 0,4.000000-2.000000 0,4.000000-8.000000 0,6.000000-8.000000 0,7.000000-10.000000 0,6.000000-9.000000 0</inkml:trace>
</inkml:ink>
</file>

<file path=ppt/ink/ink962.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2:51:44"/>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60550.000000 17550.000000 1000,'43.000000'-36.000000'0,"-11.000000"28.000000"0 ,-14.000000 28.000000 0,-11.000000 29.000000 0,-6.000000 15.000000 0,4.000000 3.000000 0,3.000000 3.000000 0,3.000000 4.000000 0,-1.000000 1.000000 0,-2.000000 0.000000 0,-3.000000 0.000000 0,-3.000000 0.000000 0,-2.000000-5.000000 0,0.000000-9.000000 0,0.000000-10.000000 0,0.000000-8.000000 0</inkml:trace>
</inkml:ink>
</file>

<file path=ppt/ink/ink963.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2:51:44"/>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60800.000000 16400.000000 1000,'-44.000000'70.000000'0,"13.000000"-9.000000"0 ,12.000000-10.000000 0,13.000000-8.000000 0,9.000000-8.000000 0,6.000000-2.000000 0,7.000000-3.000000 0,6.000000-3.000000 0,7.000000-2.000000 0,10.000000 0.000000 0,10.000000 0.000000 0,9.000000 0.000000 0</inkml:trace>
</inkml:ink>
</file>

<file path=ppt/ink/ink964.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2:51:45"/>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61650.000000 17500.000000 1000,'0.000000'81.000000'0,"0.000000"-37.000000"0 ,0.000000-38.000000 0,0.000000-37.000000 0,-7.000000-19.000000 0,-11.000000 0.000000 0,-14.000000 0.000000 0,-11.000000 0.000000 0,-6.000000 6.000000 0,4.000000 13.000000 0,3.000000 12.000000 0,3.000000 13.000000 0,1.000000 7.000000 0,1.000000 4.000000 0,-1.000000 3.000000 0,1.000000 3.000000 0,2.000000 7.000000 0,7.000000 14.000000 0,6.000000 11.000000 0,7.000000 14.000000 0,2.000000 7.000000 0,1.000000 3.000000 0,-1.000000 3.000000 0,1.000000 4.000000 0,1.000000-3.000000 0,3.000000-5.000000 0,3.000000-7.000000 0,4.000000-5.000000 0,4.000000-8.000000 0,6.000000-5.000000 0,7.000000-7.000000 0,6.000000-5.000000 0,6.000000-9.000000 0,6.000000-9.000000 0,7.000000-10.000000 0,6.000000-8.000000 0,3.000000-15.000000 0,0.000000-19.000000 0,0.000000-18.000000 0,0.000000-19.000000 0,-2.000000-13.000000 0,-3.000000-6.000000 0,-3.000000-6.000000 0,-2.000000-6.000000 0,-3.000000-6.000000 0,1.000000-2.000000 0,-1.000000-3.000000 0,1.000000-3.000000 0,-6.000000 1.000000 0,-8.000000 6.000000 0,-10.000000 7.000000 0,-9.000000 6.000000 0,-5.000000 3.000000 0,0.000000 0.000000 0,0.000000 0.000000 0,0.000000 0.000000 0,-2.000000 6.000000 0,-3.000000 13.000000 0,-3.000000 12.000000 0,-2.000000 13.000000 0,-1.000000 26.000000 0,3.000000 41.000000 0,3.000000 40.000000 0,4.000000 42.000000 0,1.000000 21.000000 0,0.000000 3.000000 0,0.000000 3.000000 0,0.000000 4.000000 0,0.000000 2.000000 0,0.000000 4.000000 0,0.000000 3.000000 0,0.000000 3.000000 0,0.000000-2.000000 0,0.000000-6.000000 0,0.000000-6.000000 0,0.000000-6.000000 0,3.000000-9.000000 0,6.000000-8.000000 0,7.000000-10.000000 0,6.000000-9.000000 0,3.000000-12.000000-21,0.000000-11.000000-39,0.000000-14.000000-39,0.000000-11.000000-41</inkml:trace>
</inkml:ink>
</file>

<file path=ppt/ink/ink965.xml><?xml version="1.0" encoding="utf-8"?>
<inkml:ink xmlns:inkml="http://www.w3.org/2003/InkML">
  <annotation type="ScanImages2ExtractSignatures">1</annotation>
  <annotation type="ScanImagesWidth">7</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2:51:45"/>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62550.000000 16850.000000 1000,'42.000000'-105.000000'0,"-16.000000"41.000000"0 ,-15.000000 40.000000 0,-15.000000 42.000000 0,-14.000000 25.000000 0,-8.000000 14.000000 0,-10.000000 11.000000 0,-9.000000 14.000000 0,-1.000000 2.000000 0,10.000000-6.000000 0,10.000000-6.000000 0,9.000000-6.000000 0,10.000000-7.000000 0,14.000000-6.000000 0,11.000000-6.000000 0,14.000000-6.000000 0,10.000000-12.000000 0,9.000000-15.000000 0,10.000000-15.000000 0,10.000000-16.000000 0,4.000000-10.000000 0,0.000000-3.000000 0,0.000000-3.000000 0,0.000000-2.000000 0,-2.000000-3.000000 0,-3.000000 1.000000 0,-3.000000-1.000000 0,-2.000000 1.000000 0,-6.000000 4.000000 0,-6.000000 9.000000 0,-6.000000 10.000000 0,-6.000000 10.000000 0</inkml:trace>
</inkml:ink>
</file>

<file path=ppt/ink/ink966.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2:51:45"/>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63050.000000 16300.000000 1000,'-66.000000'4.000000'0,"19.000000"10.000000"0 ,19.000000 10.000000 0,19.000000 9.000000 0,10.000000 7.000000 0,4.000000 7.000000 0,3.000000 6.000000 0,3.000000 7.000000 0,1.000000 8.000000 0,1.000000 14.000000 0,-1.000000 11.000000 0,1.000000 14.000000 0,-1.000000 5.000000 0,1.000000 1.000000 0,-1.000000-1.000000 0,1.000000 1.000000 0,-3.000000-9.000000 0,-2.000000-15.000000 0,-3.000000-15.000000 0,-3.000000-16.000000 0</inkml:trace>
</inkml:ink>
</file>

<file path=ppt/ink/ink967.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2:51:46"/>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53850.000000 15300.000000 1000,'-22.000000'-83.000000'0,"6.000000"34.000000"0 ,7.000000 35.000000 0,6.000000 35.000000 0,6.000000 7.000000 0,6.000000-19.000000 0,7.000000-18.000000 0,6.000000-19.000000 0,-1.000000-10.000000 0,-5.000000 1.000000 0,-7.000000-1.000000 0,-5.000000 1.000000 0,-9.000000 7.000000 0,-9.000000 16.000000 0,-10.000000 15.000000 0,-8.000000 17.000000 0,2.000000 7.000000 0,16.000000 0.000000 0,15.000000 0.000000 0,17.000000 0.000000 0</inkml:trace>
</inkml:ink>
</file>

<file path=ppt/ink/ink968.xml><?xml version="1.0" encoding="utf-8"?>
<inkml:ink xmlns:inkml="http://www.w3.org/2003/InkML">
  <annotation type="ScanImages2ExtractSignatures">1</annotation>
  <annotation type="ScanImagesWidth">-2096977152</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2:51:47"/>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54450.000000 13900.000000 1000,'6.000000'-124.000000'0,"13.000000"4.000000"0 ,12.000000 3.000000 0,13.000000 3.000000 0,7.000000 1.000000 0,4.000000 1.000000 0,3.000000-1.000000 0,3.000000 1.000000 0,-1.000000 4.000000 0,-2.000000 9.000000 0,-3.000000 10.000000 0,-3.000000 10.000000 0,-6.000000 8.000000 0,-5.000000 10.000000 0,-7.000000 10.000000 0,-5.000000 9.000000 0,-11.000000 13.000000 0,-11.000000 20.000000 0,-14.000000 18.000000 0,-11.000000 20.000000 0,-6.000000 10.000000 0,4.000000 3.000000 0,3.000000 3.000000 0,3.000000 4.000000 0,3.000000 5.000000 0,3.000000 10.000000 0,3.000000 10.000000 0,4.000000 9.000000 0,2.000000 9.000000 0,4.000000 9.000000 0,3.000000 10.000000 0,3.000000 10.000000 0,1.000000 8.000000 0,1.000000 10.000000 0,-1.000000 10.000000 0,1.000000 9.000000 0,-1.000000 1.000000 0,1.000000-6.000000 0,-1.000000-6.000000 0,1.000000-6.000000 0,-3.000000-13.000000 0,-2.000000-19.000000 0,-3.000000-18.000000 0,-3.000000-19.000000 0,-2.000000-27.000000 0,0.000000-34.000000 0,0.000000-35.000000 0,0.000000-33.000000 0,1.000000-17.000000-21,4.000000 4.000000-39,3.000000 3.000000-39,3.000000 3.000000-41</inkml:trace>
</inkml:ink>
</file>

<file path=ppt/ink/ink969.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2:51:47"/>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55050.000000 13150.000000 1000,'-44.000000'-160.000000'0,"13.000000"32.000000"0 ,12.000000 31.000000 0,13.000000 32.000000 0,9.000000 18.000000 0,6.000000 6.000000 0,7.000000 7.000000 0,6.000000 6.000000 0,7.000000 4.000000 0,10.000000 4.000000 0,10.000000 3.000000 0,9.000000 3.000000 0,4.000000 1.000000 0,1.000000 1.000000 0,-1.000000-1.000000 0,1.000000 1.000000 0,-4.000000 4.000000 0,-6.000000 9.000000 0,-6.000000 10.000000 0,-6.000000 10.000000 0,-9.000000 10.000000 0,-8.000000 13.000000 0,-10.000000 12.000000 0,-9.000000 13.000000 0,-12.000000 6.000000 0,-11.000000 0.000000 0,-14.000000 0.000000 0,-11.000000 0.000000 0,-7.000000-4.000000 0,0.000000-5.000000 0,0.000000-7.000000 0,0.000000-5.000000 0,3.000000-6.000000 0,6.000000-3.000000 0,7.000000-3.000000 0,6.000000-2.000000 0</inkml:trace>
</inkml:ink>
</file>

<file path=ppt/ink/ink97.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09:25"/>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38700.000000 52000.000000 999,'-19.000000'229.000000'0,"13.000000"10.000000"0 ,12.000000 10.000000 0,13.000000 9.000000 0,6.000000 4.000000 0,0.000000 1.000000 0,0.000000-1.000000 0,0.000000 1.000000 0,-2.000000-13.000000 0,-3.000000-25.000000 0,-3.000000-25.000000 0,-2.000000-25.000000 0,-1.000000-24.000000 0,3.000000-21.000000 0,3.000000-22.000000 0,4.000000-22.000000 0,-3.000000-29.000000 0,-5.000000-33.000000 0,-7.000000-35.000000 0,-5.000000-34.000000 0,0.000000-21.000000 0,10.000000-6.000000 0,10.000000-6.000000 0,9.000000-6.000000 0,7.000000 1.000000 0,7.000000 9.000000 0,6.000000 10.000000 0,7.000000 10.000000 0,2.000000 7.000000 0,1.000000 6.000000 0,-1.000000 7.000000 0,1.000000 6.000000 0,-3.000000 9.000000 0,-2.000000 13.000000 0,-3.000000 12.000000 0,-3.000000 13.000000 0,-9.000000 10.000000 0,-11.000000 10.000000 0,-14.000000 10.000000 0,-11.000000 9.000000 0,-14.000000 7.000000 0,-11.000000 7.000000 0,-14.000000 6.000000 0,-11.000000 7.000000 0,-12.000000-1.000000 0,-9.000000-6.000000 0,-10.000000-6.000000 0,-8.000000-6.000000 0,-1.000000-9.000000 0,9.000000-8.000000 0,10.000000-10.000000 0,10.000000-9.000000 0</inkml:trace>
</inkml:ink>
</file>

<file path=ppt/ink/ink970.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2:51:47"/>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56400.000000 12500.000000 1000,'21.000000'73.000000'0,"-5.000000"-3.000000"0 ,-7.000000-3.000000 0,-5.000000-2.000000 0,-3.000000-3.000000 0,4.000000 1.000000 0,3.000000-1.000000 0,3.000000 1.000000 0,-1.000000-3.000000 0,-2.000000-2.000000 0,-3.000000-3.000000 0,-3.000000-3.000000 0</inkml:trace>
</inkml:ink>
</file>

<file path=ppt/ink/ink971.xml><?xml version="1.0" encoding="utf-8"?>
<inkml:ink xmlns:inkml="http://www.w3.org/2003/InkML">
  <annotation type="ScanImages2ExtractSignatures">1</annotation>
  <annotation type="ScanImagesWidth">1415708687</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2:51:47"/>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56550.000000 11700.000000 1000,'-41.000000'46.000000'0,"19.000000"-5.000000"0 ,19.000000-7.000000 0,19.000000-5.000000 0</inkml:trace>
</inkml:ink>
</file>

<file path=ppt/ink/ink972.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2:51:48"/>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57800.000000 12550.000000 1000,'-44.000000'-49.000000'0,"13.000000"4.000000"0 ,12.000000 3.000000 0,13.000000 3.000000 0,4.000000 1.000000 0,-3.000000 1.000000 0,-3.000000-1.000000 0,-2.000000 1.000000 0,-9.000000 7.000000 0,-12.000000 16.000000 0,-13.000000 15.000000 0,-12.000000 17.000000 0,-5.000000 10.000000 0,3.000000 6.000000 0,3.000000 7.000000 0,4.000000 6.000000 0,4.000000 4.000000 0,6.000000 4.000000 0,7.000000 3.000000 0,6.000000 3.000000 0,6.000000 1.000000 0,6.000000 1.000000 0,7.000000-1.000000 0,6.000000 1.000000 0,3.000000-3.000000 0,0.000000-2.000000 0,0.000000-3.000000 0,0.000000-3.000000 0,6.000000-7.000000 0,13.000000-9.000000 0,12.000000-10.000000 0,13.000000-8.000000 0,6.000000-18.000000 0,0.000000-25.000000 0,0.000000-25.000000 0,0.000000-25.000000 0,0.000000-19.000000 0,0.000000-12.000000 0,0.000000-13.000000 0,0.000000-12.000000 0,-2.000000-7.000000 0,-3.000000 1.000000 0,-3.000000-1.000000 0,-2.000000 1.000000 0,-6.000000 1.000000 0,-6.000000 3.000000 0,-6.000000 3.000000 0,-6.000000 4.000000 0,-6.000000 4.000000 0,-2.000000 6.000000 0,-3.000000 7.000000 0,-3.000000 6.000000 0,-2.000000 7.000000 0,0.000000 10.000000 0,0.000000 10.000000 0,0.000000 9.000000 0,0.000000 26.000000 0,0.000000 44.000000 0,0.000000 44.000000 0,0.000000 44.000000 0,0.000000 23.000000 0,0.000000 3.000000 0,0.000000 3.000000 0,0.000000 4.000000 0,-2.000000 4.000000 0,-3.000000 6.000000 0,-3.000000 7.000000 0,-2.000000 6.000000 0,-1.000000-2.000000 0,3.000000-9.000000 0,3.000000-10.000000 0,4.000000-8.000000 0,2.000000-11.000000 0,4.000000-8.000000 0,3.000000-10.000000 0,3.000000-9.000000 0,3.000000-12.000000 0,3.000000-11.000000 0,3.000000-14.000000 0,4.000000-11.000000 0</inkml:trace>
</inkml:ink>
</file>

<file path=ppt/ink/ink973.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2:51:48"/>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58400.000000 12100.000000 1000,'98.000000'-27.000000'0,"-3.000000"-3.000000"0 ,-3.000000-3.000000 0,-2.000000-2.000000 0,-5.000000-5.000000 0,-2.000000-2.000000 0,-3.000000-3.000000 0,-3.000000-3.000000 0,-6.000000 2.000000 0,-5.000000 10.000000 0,-7.000000 10.000000 0,-5.000000 9.000000 0,-6.000000 6.000000-21,-3.000000 3.000000-39,-3.000000 3.000000-39,-2.000000 4.000000-41</inkml:trace>
</inkml:ink>
</file>

<file path=ppt/ink/ink974.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2:51:48"/>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58650.000000 12900.000000 1000,'73.000000'-7.000000'0,"-3.000000"-11.000000"0 ,-3.000000-14.000000 0,-2.000000-11.000000 0,-1.000000-7.000000 0,3.000000 0.000000 0,3.000000 0.000000 0,4.000000 0.000000 0,-1.000000 1.000000 0,-3.000000 4.000000 0,-3.000000 3.000000 0,-2.000000 3.000000 0</inkml:trace>
</inkml:ink>
</file>

<file path=ppt/ink/ink975.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2:51:49"/>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60300.000000 11900.000000 1000,'-22.000000'-60.000000'0,"6.000000"32.000000"0 ,7.000000 31.000000 0,6.000000 32.000000 0,1.000000 19.000000 0,-3.000000 10.000000 0,-3.000000 10.000000 0,-2.000000 9.000000 0,-1.000000 2.000000 0,3.000000-2.000000 0,3.000000-3.000000 0,4.000000-3.000000 0,5.000000-7.000000 0,10.000000-9.000000 0,10.000000-10.000000 0,9.000000-8.000000 0,7.000000-12.000000 0,7.000000-12.000000 0,6.000000-13.000000 0,7.000000-12.000000 0,0.000000-15.000000 0,-2.000000-15.000000 0,-3.000000-15.000000 0,-3.000000-16.000000 0,-4.000000-12.000000 0,-3.000000-5.000000 0,-3.000000-7.000000 0,-2.000000-5.000000 0,-6.000000-4.000000 0,-6.000000 0.000000 0,-6.000000 0.000000 0,-6.000000 0.000000 0,-9.000000 4.000000 0,-8.000000 10.000000 0,-10.000000 10.000000 0,-9.000000 9.000000 0,-12.000000 10.000000 0,-11.000000 14.000000 0,-14.000000 11.000000 0,-11.000000 14.000000 0,-9.000000 16.000000 0,-3.000000 22.000000 0,-3.000000 22.000000 0,-2.000000 23.000000 0,5.000000 3.000000 0,16.000000-11.000000 0,15.000000-14.000000 0,17.000000-11.000000 0,7.000000-6.000000-21,0.000000 4.000000-39,0.000000 3.000000-39,0.000000 3.000000-41</inkml:trace>
</inkml:ink>
</file>

<file path=ppt/ink/ink976.xml><?xml version="1.0" encoding="utf-8"?>
<inkml:ink xmlns:inkml="http://www.w3.org/2003/InkML">
  <annotation type="ScanImages2ExtractSignatures">1</annotation>
  <annotation type="ScanImagesWidth">16</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2:52:36"/>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61800.000000 14050.000000 1000,'50.000000'-91.000000'0,"0.000000"19.000000"0 ,0.000000 19.000000 0,0.000000 19.000000 0,6.000000 9.000000 0,13.000000 0.000000 0,12.000000 0.000000 0,13.000000 0.000000 0,10.000000-5.000000 0,10.000000-9.000000 0,10.000000-10.000000 0,9.000000-8.000000 0,10.000000-9.000000 0,14.000000-6.000000 0,11.000000-6.000000 0,14.000000-6.000000 0,5.000000-2.000000 0,1.000000 3.000000 0,-1.000000 3.000000 0,1.000000 4.000000 0,-4.000000 5.000000 0,-6.000000 10.000000 0,-6.000000 10.000000 0,-6.000000 9.000000 0,-7.000000 2.000000 0,-6.000000-2.000000 0,-6.000000-3.000000 0,-6.000000-3.000000 0,-7.000000-4.000000 0,-6.000000-3.000000 0,-6.000000-3.000000 0,-6.000000-2.000000 0,-2.000000-3.000000 0,3.000000 1.000000 0,3.000000-1.000000 0,4.000000 1.000000 0,-4.000000 4.000000 0,-9.000000 9.000000 0,-10.000000 10.000000 0,-8.000000 10.000000 0,-11.000000 4.000000 0,-8.000000 0.000000 0,-10.000000 0.000000 0,-9.000000 0.000000 0,-7.000000 3.000000 0,-3.000000 6.000000 0,-3.000000 7.000000 0,-2.000000 6.000000 0</inkml:trace>
</inkml:ink>
</file>

<file path=ppt/ink/ink977.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2:52:36"/>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64500.000000 13150.000000 1000,'34.000000'-60.000000'0,"19.000000"32.000000"0 ,19.000000 31.000000 0,19.000000 32.000000 0,2.000000 25.000000 0,-11.000000 23.000000 0,-14.000000 22.000000 0,-11.000000 22.000000 0,-11.000000 10.000000 0,-5.000000 1.000000 0,-7.000000-1.000000 0,-5.000000 1.000000 0,-8.000000 2.000000 0,-5.000000 7.000000 0,-7.000000 6.000000 0,-5.000000 7.000000 0,-8.000000 2.000000 0,-5.000000 1.000000 0,-7.000000-1.000000 0,-5.000000 1.000000 0,-9.000000 1.000000 0,-9.000000 3.000000 0,-10.000000 3.000000 0,-8.000000 4.000000 0,-8.000000-3.000000 0,-2.000000-5.000000 0,-3.000000-7.000000 0,-3.000000-5.000000 0,1.000000-12.000000 0,6.000000-16.000000 0,7.000000-15.000000 0,6.000000-15.000000 0,4.000000-17.000000 0,4.000000-15.000000 0,3.000000-15.000000 0,3.000000-16.000000 0,4.000000-18.000000 0,7.000000-18.000000 0,6.000000-19.000000 0,7.000000-18.000000 0</inkml:trace>
</inkml:ink>
</file>

<file path=ppt/ink/ink978.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2:52:37"/>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64100.000000 16800.000000 1000,'-44.000000'93.000000'0,"13.000000"-11.000000"0 ,12.000000-14.000000 0,13.000000-11.000000 0,6.000000-7.000000 0,0.000000 0.000000 0,0.000000 0.000000 0,0.000000 0.000000 0,3.000000-2.000000 0,6.000000-3.000000 0,7.000000-3.000000 0,6.000000-2.000000 0,4.000000-5.000000 0,4.000000-2.000000 0,3.000000-3.000000 0,3.000000-3.000000 0,3.000000-7.000000 0,3.000000-9.000000 0,3.000000-10.000000 0,4.000000-8.000000 0,4.000000-12.000000 0,6.000000-12.000000 0,7.000000-13.000000 0,6.000000-12.000000 0,1.000000-7.000000 0,-3.000000 1.000000 0,-3.000000-1.000000 0,-2.000000 1.000000 0,-8.000000 4.000000-21,-8.000000 9.000000-39,-10.000000 10.000000-39,-9.000000 10.000000-41</inkml:trace>
</inkml:ink>
</file>

<file path=ppt/ink/ink979.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2:52:38"/>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67200.000000 14000.000000 1000,'-29.000000'-69.000000'0,"-5.000000"13.000000"0 ,-7.000000 12.000000 0,-5.000000 13.000000 0,-4.000000 9.000000 0,0.000000 6.000000 0,0.000000 7.000000 0,0.000000 6.000000 0,3.000000 6.000000 0,6.000000 6.000000 0,7.000000 7.000000 0,6.000000 6.000000 0,4.000000 4.000000 0,4.000000 4.000000 0,3.000000 3.000000 0,3.000000 3.000000 0,3.000000 1.000000 0,3.000000 1.000000 0,3.000000-1.000000 0,4.000000 1.000000 0,4.000000 2.000000 0,6.000000 7.000000 0,7.000000 6.000000 0,6.000000 7.000000 0,4.000000-3.000000 0,4.000000-8.000000 0,3.000000-10.000000 0,3.000000-9.000000 0,3.000000-4.000000 0,3.000000 4.000000 0,3.000000 3.000000 0,4.000000 3.000000 0,-7.000000 4.000000 0,-16.000000 7.000000 0,-15.000000 6.000000 0,-15.000000 7.000000 0,-11.000000-1.000000 0,-2.000000-6.000000 0,-3.000000-6.000000 0,-3.000000-6.000000 0,-2.000000-6.000000 0,0.000000-2.000000 0,0.000000-3.000000 0,0.000000-3.000000 0</inkml:trace>
</inkml:ink>
</file>

<file path=ppt/ink/ink98.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09:25"/>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42050.000000 54200.000000 999,'-102.000000'-107.000000'0,"-3.000000"39.000000"0 ,-3.000000 36.000000 0,-2.000000 39.000000 0,3.000000 25.000000 0,14.000000 17.000000 0,11.000000 15.000000 0,14.000000 16.000000 0,13.000000 7.000000 0,16.000000 1.000000 0,15.000000-1.000000 0,17.000000 1.000000 0,10.000000-1.000000 0,6.000000 1.000000 0,7.000000-1.000000 0,6.000000 1.000000 0,7.000000-3.000000 0,10.000000-2.000000 0,10.000000-3.000000 0,9.000000-3.000000 0</inkml:trace>
</inkml:ink>
</file>

<file path=ppt/ink/ink980.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2:52:38"/>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67200.000000 13850.000000 1000,'48.000000'-46.000000'0,"-3.000000"10.000000"0 ,-3.000000 10.000000 0,-2.000000 9.000000 0,-1.000000 4.000000 0,3.000000 1.000000 0,3.000000-1.000000 0,4.000000 1.000000 0,-1.000000 5.000000 0,-3.000000 14.000000 0,-3.000000 11.000000 0,-2.000000 14.000000 0,-6.000000 10.000000 0,-6.000000 9.000000 0,-6.000000 10.000000 0,-6.000000 10.000000 0,-9.000000 4.000000 0,-8.000000 0.000000 0,-10.000000 0.000000 0,-9.000000 0.000000 0,-4.000000-2.000000 0,4.000000-3.000000 0,3.000000-3.000000 0,3.000000-2.000000 0,12.000000-14.000000 0,22.000000-21.000000 0,22.000000-22.000000 0,23.000000-22.000000 0,5.000000-11.000000 0,-9.000000 0.000000 0,-10.000000 0.000000 0,-8.000000 0.000000 0</inkml:trace>
</inkml:ink>
</file>

<file path=ppt/ink/ink981.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2:52:38"/>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68950.000000 13650.000000 1000,'-49.000000'-46.000000'0,"4.000000"10.000000"0 ,3.000000 10.000000 0,3.000000 9.000000 0,1.000000 9.000000 0,1.000000 9.000000 0,-1.000000 10.000000 0,1.000000 10.000000 0,2.000000 7.000000 0,7.000000 6.000000 0,6.000000 7.000000 0,7.000000 6.000000 0,-1.000000 9.000000 0,-6.000000 13.000000 0,-6.000000 12.000000 0,-6.000000 13.000000 0,1.000000 4.000000 0,9.000000-3.000000 0,10.000000-3.000000 0,10.000000-2.000000 0,7.000000-6.000000 0,6.000000-6.000000 0,7.000000-6.000000 0,6.000000-6.000000 0,6.000000-10.000000 0,6.000000-12.000000 0,7.000000-13.000000 0,6.000000-12.000000 0,3.000000-9.000000 0,0.000000-2.000000 0,0.000000-3.000000 0,0.000000-3.000000 0,-4.000000-6.000000 0,-5.000000-5.000000 0,-7.000000-7.000000 0,-5.000000-5.000000 0</inkml:trace>
</inkml:ink>
</file>

<file path=ppt/ink/ink982.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2:52:39"/>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68900.000000 14300.000000 1000,'-60.000000'64.000000'0,"32.000000"-22.000000"0 ,31.000000-22.000000 0,32.000000-21.000000 0,18.000000-14.000000 0,6.000000-2.000000 0,7.000000-3.000000 0,6.000000-3.000000 0,-2.000000 4.000000 0,-9.000000 13.000000 0,-10.000000 12.000000 0,-8.000000 13.000000 0,-9.000000 10.000000 0,-6.000000 10.000000 0,-6.000000 10.000000 0,-6.000000 9.000000 0,-6.000000 4.000000 0,-2.000000 1.000000 0,-3.000000-1.000000 0,-3.000000 1.000000 0,-6.000000-3.000000 0,-5.000000-2.000000 0,-7.000000-3.000000 0,-5.000000-3.000000 0,-1.000000-4.000000 0,6.000000-3.000000 0,7.000000-3.000000 0,6.000000-2.000000 0</inkml:trace>
</inkml:ink>
</file>

<file path=ppt/ink/ink983.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2:52:39"/>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70100.000000 14050.000000 1000,'0.000000'-58.000000'0,"0.000000"34.000000"0 ,0.000000 35.000000 0,0.000000 35.000000 0,0.000000 21.000000 0,0.000000 9.000000 0,0.000000 10.000000 0,0.000000 10.000000 0,3.000000 4.000000 0,6.000000 0.000000 0,7.000000 0.000000 0,6.000000 0.000000 0,6.000000-8.000000 0,6.000000-16.000000 0,7.000000-15.000000 0,6.000000-15.000000 0,4.000000-17.000000 0,4.000000-15.000000 0,3.000000-15.000000 0,3.000000-16.000000 0,-1.000000-16.000000 0,-2.000000-16.000000 0,-3.000000-15.000000 0,-3.000000-15.000000 0,-6.000000-12.000000 0,-5.000000-6.000000 0,-7.000000-6.000000 0,-5.000000-6.000000 0,-6.000000 1.000000 0,-3.000000 9.000000 0,-3.000000 10.000000 0,-2.000000 10.000000 0,-5.000000 8.000000 0,-2.000000 10.000000 0,-3.000000 10.000000 0,-3.000000 9.000000 0,-4.000000 13.000000-21,-3.000000 20.000000-39,-3.000000 18.000000-39,-2.000000 20.000000-41</inkml:trace>
</inkml:ink>
</file>

<file path=ppt/ink/ink984.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2:52:39"/>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71700.000000 13450.000000 1000,'-44.000000'-36.000000'0,"13.000000"28.000000"0 ,12.000000 28.000000 0,13.000000 29.000000 0,6.000000 18.000000 0,0.000000 9.000000 0,0.000000 10.000000 0,0.000000 10.000000 0,0.000000 0.000000 0,0.000000-5.000000 0,0.000000-7.000000 0,0.000000-5.000000 0,1.000000-3.000000 0,4.000000 4.000000 0,3.000000 3.000000 0,3.000000 3.000000 0,-1.000000-15.000000 0,-2.000000-30.000000 0,-3.000000-32.000000 0,-3.000000-30.000000 0,-4.000000-19.000000-21,-3.000000-2.000000-39,-3.000000-3.000000-39,-2.000000-3.000000-41</inkml:trace>
</inkml:ink>
</file>

<file path=ppt/ink/ink985.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2:52:40"/>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71850.000000 13450.000000 1000,'-94.000000'-47.000000'0,"13.000000"6.000000"0 ,12.000000 7.000000 0,13.000000 6.000000 0,4.000000 15.000000 0,-3.000000 26.000000 0,-3.000000 24.000000 0,-2.000000 26.000000 0,3.000000 13.000000 0,14.000000 4.000000 0,11.000000 3.000000 0,14.000000 3.000000 0,7.000000-4.000000 0,3.000000-8.000000 0,3.000000-10.000000 0,4.000000-9.000000 0,7.000000-9.000000 0,13.000000-5.000000 0,12.000000-7.000000 0,13.000000-5.000000 0,9.000000-6.000000 0,6.000000-3.000000 0,7.000000-3.000000 0,6.000000-2.000000 0,1.000000-3.000000 0,-3.000000 1.000000 0,-3.000000-1.000000 0,-2.000000 1.000000 0,-9.000000 7.000000 0,-12.000000 16.000000 0,-13.000000 15.000000 0,-12.000000 17.000000 0,-16.000000 5.000000 0,-19.000000-3.000000 0,-18.000000-3.000000 0,-19.000000-2.000000 0,-10.000000-6.000000 0,1.000000-6.000000 0,-1.000000-6.000000 0,1.000000-6.000000 0,10.000000-13.000000-21,22.000000-19.000000-39,22.000000-18.000000-39,23.000000-19.000000-41</inkml:trace>
</inkml:ink>
</file>

<file path=ppt/ink/ink986.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2:52:40"/>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72350.000000 13750.000000 1000,'-24.000000'-72.000000'0,"4.000000"56.000000"0 ,3.000000 57.000000 0,3.000000 56.000000 0,3.000000 24.000000 0,3.000000-5.000000 0,3.000000-7.000000 0,4.000000-5.000000 0,1.000000-8.000000 0,0.000000-5.000000 0,0.000000-7.000000 0,0.000000-5.000000 0,0.000000-9.000000 0,0.000000-9.000000 0,0.000000-10.000000 0,0.000000-8.000000 0,0.000000-17.000000 0,0.000000-21.000000 0,0.000000-22.000000 0,0.000000-22.000000 0,0.000000-10.000000-21,0.000000 4.000000-39,0.000000 3.000000-39,0.000000 3.000000-41</inkml:trace>
</inkml:ink>
</file>

<file path=ppt/ink/ink987.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2:52:41"/>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72150.000000 13500.000000 1000,'10.000000'-111.000000'0,"23.000000"28.000000"0 ,22.000000 28.000000 0,22.000000 29.000000 0,7.000000 18.000000 0,-6.000000 9.000000 0,-6.000000 10.000000 0,-6.000000 10.000000 0,-9.000000 5.000000 0,-8.000000 4.000000 0,-10.000000 3.000000 0,-9.000000 3.000000 0,-9.000000 3.000000 0,-5.000000 3.000000 0,-7.000000 3.000000 0,-5.000000 4.000000 0,-11.000000 4.000000 0,-11.000000 6.000000 0,-14.000000 7.000000 0,-11.000000 6.000000 0,-7.000000-1.000000 0,0.000000-5.000000 0,0.000000-7.000000 0,0.000000-5.000000 0,0.000000-4.000000 0,0.000000 0.000000 0,0.000000 0.000000 0,0.000000 0.000000 0,18.000000-7.000000 0,39.000000-11.000000 0,36.000000-14.000000 0,39.000000-11.000000 0,13.000000-6.000000 0,-9.000000 4.000000 0,-10.000000 3.000000 0,-8.000000 3.000000 0,-8.000000 4.000000 0,-2.000000 7.000000 0,-3.000000 6.000000 0,-3.000000 7.000000 0,-4.000000 0.000000 0,-3.000000-2.000000 0,-3.000000-3.000000 0,-2.000000-3.000000 0,-3.000000-4.000000 0,1.000000-3.000000 0,-1.000000-3.000000 0,1.000000-2.000000 0</inkml:trace>
</inkml:ink>
</file>

<file path=ppt/ink/ink988.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2:52:41"/>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74000.000000 13050.000000 1000,'0.000000'73.000000'0,"0.000000"-3.000000"0 ,0.000000-3.000000 0,0.000000-2.000000 0,1.000000-1.000000 0,4.000000 3.000000 0,3.000000 3.000000 0,3.000000 4.000000 0,-1.000000 5.000000 0,-2.000000 10.000000 0,-3.000000 10.000000 0,-3.000000 9.000000 0,-2.000000 1.000000 0,0.000000-6.000000 0,0.000000-6.000000 0,0.000000-6.000000 0,0.000000-9.000000 0,0.000000-8.000000 0,0.000000-10.000000 0,0.000000-9.000000 0</inkml:trace>
</inkml:ink>
</file>

<file path=ppt/ink/ink989.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2:52:59"/>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61150.000000 25200.000000 1000,'112.000000'-16.000000'0,"-24.000000"19.000000"0 ,-26.000000 19.000000 0,-24.000000 19.000000 0,-12.000000 19.000000 0,4.000000 23.000000 0,3.000000 22.000000 0,3.000000 22.000000 0,-2.000000 18.000000 0,-6.000000 16.000000 0,-6.000000 15.000000 0,-6.000000 17.000000 0,-6.000000 10.000000 0,-2.000000 6.000000 0,-3.000000 7.000000 0,-3.000000 6.000000 0,-7.000000 3.000000 0,-9.000000 0.000000 0,-10.000000 0.000000 0,-8.000000 0.000000 0,-8.000000-5.000000 0,-2.000000-9.000000 0,-3.000000-10.000000 0,-3.000000-8.000000 0,-2.000000-12.000000 0,0.000000-12.000000 0,0.000000-13.000000 0,0.000000-12.000000 0,1.000000-16.000000 0,4.000000-19.000000 0,3.000000-18.000000 0,3.000000-19.000000 0,1.000000-16.000000 0,1.000000-12.000000 0,-1.000000-13.000000 0,1.000000-12.000000 0,-3.000000-4.000000 0,-2.000000 7.000000 0,-3.000000 6.000000 0,-3.000000 7.000000 0,-1.000000-1.000000 0,4.000000-6.000000 0,3.000000-6.000000 0,3.000000-6.000000 0,4.000000-10.000000-21,7.000000-12.000000-39,6.000000-13.000000-39,7.000000-12.000000-41</inkml:trace>
</inkml:ink>
</file>

<file path=ppt/ink/ink99.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4:09:26"/>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42150.000000 54050.000000 999,'-121.000000'-65.000000'0,"10.000000"23.000000"0 ,10.000000 22.000000 0,9.000000 22.000000 0,7.000000 18.000000 0,7.000000 16.000000 0,6.000000 15.000000 0,7.000000 17.000000 0,5.000000 10.000000 0,7.000000 6.000000 0,6.000000 7.000000 0,7.000000 6.000000 0,7.000000-1.000000 0,9.000000-5.000000 0,10.000000-7.000000 0,10.000000-5.000000 0,11.000000-9.000000 0,17.000000-9.000000 0,15.000000-10.000000 0,16.000000-8.000000 0,15.000000-11.000000 0,16.000000-8.000000 0,15.000000-10.000000 0,17.000000-9.000000 0,7.000000-13.000000 0,0.000000-16.000000 0,0.000000-15.000000 0,0.000000-15.000000 0,-8.000000-4.000000 0,-16.000000 9.000000 0,-15.000000 10.000000 0,-15.000000 10.000000 0</inkml:trace>
</inkml:ink>
</file>

<file path=ppt/ink/ink990.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2:52:59"/>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60450.000000 29500.000000 1000,'0.000000'142.000000'0,"0.000000"-16.000000"0 ,0.000000-15.000000 0,0.000000-15.000000 0,0.000000-11.000000 0,0.000000-2.000000 0,0.000000-3.000000 0,0.000000-3.000000 0,3.000000-6.000000 0,6.000000-5.000000 0,7.000000-7.000000 0,6.000000-5.000000 0,4.000000-8.000000 0,4.000000-5.000000 0,3.000000-7.000000 0,3.000000-5.000000 0,1.000000-8.000000 0,1.000000-5.000000 0,-1.000000-7.000000 0,1.000000-5.000000 0,-1.000000-6.000000 0,1.000000-3.000000 0,-1.000000-3.000000 0,1.000000-2.000000 0,1.000000-9.000000 0,3.000000-12.000000 0,3.000000-13.000000 0,4.000000-12.000000 0</inkml:trace>
</inkml:ink>
</file>

<file path=ppt/ink/ink991.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2:53:00"/>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62950.000000 27900.000000 1000,'0.000000'-72.000000'0,"0.000000"6.000000"0 ,0.000000 7.000000 0,0.000000 6.000000 0,-7.000000 6.000000 0,-11.000000 6.000000 0,-14.000000 7.000000 0,-11.000000 6.000000 0,-7.000000 13.000000 0,0.000000 23.000000 0,0.000000 22.000000 0,0.000000 22.000000 0,1.000000 12.000000 0,4.000000 3.000000 0,3.000000 3.000000 0,3.000000 4.000000 0,6.000000-1.000000 0,9.000000-3.000000 0,10.000000-3.000000 0,10.000000-2.000000 0,8.000000-5.000000 0,10.000000-2.000000 0,10.000000-3.000000 0,9.000000-3.000000 0,7.000000-6.000000 0,7.000000-5.000000 0,6.000000-7.000000 0,7.000000-5.000000 0,0.000000-4.000000 0,-2.000000 0.000000 0,-3.000000 0.000000 0,-3.000000 0.000000 0,-7.000000 1.000000 0,-9.000000 4.000000 0,-10.000000 3.000000 0,-8.000000 3.000000 0,-9.000000 3.000000 0,-6.000000 3.000000 0,-6.000000 3.000000 0,-6.000000 4.000000 0,-9.000000 2.000000 0,-8.000000 4.000000 0,-10.000000 3.000000 0,-9.000000 3.000000 0,-7.000000-2.000000 0,-3.000000-6.000000 0,-3.000000-6.000000 0,-2.000000-6.000000 0,0.000000-7.000000-21,7.000000-6.000000-39,6.000000-6.000000-39,7.000000-6.000000-41</inkml:trace>
</inkml:ink>
</file>

<file path=ppt/ink/ink992.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2:53:00"/>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63300.000000 27950.000000 1000,'-15.000000'-68.000000'0,"23.000000"17.000000"0 ,22.000000 15.000000 0,22.000000 16.000000 0,8.000000 7.000000 0,-2.000000 1.000000 0,-3.000000-1.000000 0,-3.000000 1.000000 0,-4.000000-1.000000 0,-3.000000 1.000000 0,-3.000000-1.000000 0,-2.000000 1.000000 0,-5.000000 8.000000 0,-2.000000 20.000000 0,-3.000000 18.000000 0,-3.000000 20.000000 0,-9.000000 11.000000 0,-11.000000 7.000000 0,-14.000000 6.000000 0,-11.000000 7.000000 0,-9.000000 2.000000 0,-3.000000 1.000000 0,-3.000000-1.000000 0,-2.000000 1.000000 0,-1.000000-3.000000 0,3.000000-2.000000 0,3.000000-3.000000 0,4.000000-3.000000 0,4.000000-7.000000 0,6.000000-9.000000 0,7.000000-10.000000 0,6.000000-8.000000 0,9.000000-11.000000 0,13.000000-8.000000 0,12.000000-10.000000 0,13.000000-9.000000 0,4.000000-7.000000-21,-3.000000-3.000000-39,-3.000000-3.000000-39,-2.000000-2.000000-41</inkml:trace>
</inkml:ink>
</file>

<file path=ppt/ink/ink993.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2:53:01"/>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64750.000000 27850.000000 1000,'-32.000000'-60.000000'0,"-11.000000"32.000000"0 ,-14.000000 31.000000 0,-11.000000 32.000000 0,-3.000000 19.000000 0,10.000000 10.000000 0,10.000000 10.000000 0,9.000000 9.000000 0,6.000000 7.000000 0,3.000000 7.000000 0,3.000000 6.000000 0,4.000000 7.000000 0,4.000000 0.000000 0,6.000000-2.000000 0,7.000000-3.000000 0,6.000000-3.000000 0,7.000000-9.000000 0,10.000000-11.000000 0,10.000000-14.000000 0,9.000000-11.000000 0,6.000000-12.000000 0,3.000000-9.000000 0,3.000000-10.000000 0,4.000000-8.000000 0,1.000000-12.000000 0,0.000000-12.000000 0,0.000000-13.000000 0,0.000000-12.000000 0,-4.000000-7.000000 0,-5.000000 1.000000 0,-7.000000-1.000000 0,-5.000000 1.000000 0</inkml:trace>
</inkml:ink>
</file>

<file path=ppt/ink/ink994.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2:53:01"/>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64600.000000 28650.000000 1000,'70.000000'-22.000000'0,"-9.000000"6.000000"0 ,-10.000000 7.000000 0,-8.000000 6.000000 0,-8.000000 6.000000 0,-2.000000 6.000000 0,-3.000000 7.000000 0,-3.000000 6.000000 0,-6.000000 7.000000 0,-5.000000 10.000000 0,-7.000000 10.000000 0,-5.000000 9.000000 0,-8.000000 4.000000 0,-5.000000 1.000000 0,-7.000000-1.000000 0,-5.000000 1.000000 0,-4.000000-6.000000 0,0.000000-8.000000 0,0.000000-10.000000 0,0.000000-9.000000 0</inkml:trace>
</inkml:ink>
</file>

<file path=ppt/ink/ink995.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2:53:01"/>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65400.000000 28300.000000 1000,'21.000000'-57.000000'0,"-5.000000"39.000000"0 ,-7.000000 36.000000 0,-5.000000 39.000000 0,-4.000000 19.000000 0,0.000000 4.000000 0,0.000000 3.000000 0,0.000000 3.000000 0,0.000000 1.000000 0,0.000000 1.000000 0,0.000000-1.000000 0,0.000000 1.000000 0,3.000000-7.000000 0,6.000000-12.000000 0,7.000000-13.000000 0,6.000000-12.000000 0,4.000000-10.000000 0,4.000000-6.000000 0,3.000000-6.000000 0,3.000000-6.000000 0,1.000000-12.000000 0,1.000000-15.000000 0,-1.000000-15.000000 0,1.000000-16.000000 0,-1.000000-15.000000 0,1.000000-11.000000 0,-1.000000-14.000000 0,1.000000-11.000000 0,-3.000000-4.000000 0,-2.000000 6.000000 0,-3.000000 7.000000 0,-3.000000 6.000000 0,-4.000000 4.000000 0,-3.000000 4.000000 0,-3.000000 3.000000 0,-2.000000 3.000000 0,-5.000000 4.000000 0,-2.000000 7.000000 0,-3.000000 6.000000 0,-3.000000 7.000000 0</inkml:trace>
</inkml:ink>
</file>

<file path=ppt/ink/ink996.xml><?xml version="1.0" encoding="utf-8"?>
<inkml:ink xmlns:inkml="http://www.w3.org/2003/InkML">
  <annotation type="ScanImages2ExtractSignatures">1</annotation>
  <annotation type="ScanImagesWidth">14</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2:53:02"/>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66950.000000 27850.000000 1000,'17.000000'-60.000000'0,"-16.000000"32.000000"0 ,-15.000000 31.000000 0,-15.000000 32.000000 0,-7.000000 16.000000 0,3.000000 4.000000 0,3.000000 3.000000 0,4.000000 3.000000 0,4.000000-1.000000 0,6.000000-2.000000 0,7.000000-3.000000 0,6.000000-3.000000 0,3.000000-2.000000 0,0.000000 0.000000 0,0.000000 0.000000 0,0.000000 0.000000 0,3.000000-4.000000 0,6.000000-5.000000 0,7.000000-7.000000 0,6.000000-5.000000 0,4.000000-4.000000 0,4.000000 0.000000 0,3.000000 0.000000 0,3.000000 0.000000 0,-5.000000 1.000000 0,-12.000000 4.000000 0,-13.000000 3.000000 0,-12.000000 3.000000 0,-9.000000 1.000000 0,-2.000000 1.000000 0,-3.000000-1.000000 0,-3.000000 1.000000 0,-2.000000-3.000000-21,0.000000-2.000000-39,0.000000-3.000000-39,0.000000-3.000000-41</inkml:trace>
</inkml:ink>
</file>

<file path=ppt/ink/ink997.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2:53:02"/>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67500.000000 27950.000000 1000,'21.000000'-54.000000'0,"-5.000000"45.000000"0 ,-7.000000 43.000000 0,-5.000000 45.000000 0,-4.000000 22.000000 0,0.000000 4.000000 0,0.000000 3.000000 0,0.000000 3.000000 0,-2.000000-1.000000 0,-3.000000-2.000000 0,-3.000000-3.000000 0,-2.000000-3.000000 0,-1.000000-9.000000 0,3.000000-11.000000 0,3.000000-14.000000 0,4.000000-11.000000 0,-1.000000-18.000000-21,-3.000000-22.000000-39,-3.000000-22.000000-39,-2.000000-21.000000-41</inkml:trace>
</inkml:ink>
</file>

<file path=ppt/ink/ink998.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2:53:02"/>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67500.000000 27850.000000 1000,'48.000000'-66.000000'0,"-3.000000"19.000000"0 ,-3.000000 19.000000 0,-2.000000 19.000000 0,-5.000000 12.000000 0,-2.000000 6.000000 0,-3.000000 7.000000 0,-3.000000 6.000000 0,-2.000000 3.000000 0,0.000000 0.000000 0,0.000000 0.000000 0,0.000000 0.000000 0,-2.000000 1.000000 0,-3.000000 4.000000 0,-3.000000 3.000000 0,-2.000000 3.000000 0,-6.000000 1.000000 0,-6.000000 1.000000 0,-6.000000-1.000000 0,-6.000000 1.000000 0,-7.000000-1.000000 0,-6.000000 1.000000 0,-6.000000-1.000000 0,-6.000000 1.000000 0,-2.000000-1.000000 0,3.000000 1.000000 0,3.000000-1.000000 0,4.000000 1.000000 0,7.000000-1.000000 0,13.000000 1.000000 0,12.000000-1.000000 0,13.000000 1.000000 0,6.000000-1.000000 0,0.000000 1.000000 0,0.000000-1.000000 0,0.000000 1.000000 0,1.000000-3.000000 0,4.000000-2.000000 0,3.000000-3.000000 0,3.000000-3.000000 0,-1.000000-2.000000 0,-2.000000 0.000000 0,-3.000000 0.000000 0,-3.000000 0.000000 0,-1.000000-2.000000 0,4.000000-3.000000 0,3.000000-3.000000 0,3.000000-2.000000 0</inkml:trace>
</inkml:ink>
</file>

<file path=ppt/ink/ink999.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1-16T02:53:03"/>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68900.000000 28000.000000 1000,'-2.000000'209.000000'0,"-3.000000"-31.000000"0 ,-3.000000-31.000000 0,-2.000000-31.000000 0,-1.000000-16.000000 0,3.000000 0.000000 0,3.000000 0.000000 0,4.000000 0.000000 0,1.000000-8.000000-21,0.000000-16.000000-39,0.000000-15.000000-39,0.000000-15.000000-41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p:nvPr>
            <p:ph type="ftr" sz="quarter" idx="11"/>
          </p:nvPr>
        </p:nvSpPr>
        <p:spPr/>
        <p:txBody>
          <a:bodyPr/>
          <a:lstStyle/>
          <a:p>
            <a:endParaRPr lang="zh-CN" altLang="en-US"/>
          </a:p>
        </p:txBody>
      </p:sp>
      <p:sp>
        <p:nvSpPr>
          <p:cNvPr id="6" name="灯片编号占位符 5"/>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p:nvPr>
            <p:ph type="title"/>
          </p:nvPr>
        </p:nvSpPr>
        <p:spPr/>
        <p:txBody>
          <a:bodyPr/>
          <a:lstStyle/>
          <a:p>
            <a:r>
              <a:rPr lang="zh-CN" altLang="en-US" smtClean="0"/>
              <a:t>单击此处编辑母版标题样式</a:t>
            </a:r>
            <a:endParaRPr lang="zh-CN" altLang="en-US"/>
          </a:p>
        </p:txBody>
      </p:sp>
      <p:sp>
        <p:nvSpPr>
          <p:cNvPr id="3" name="竖排文字占位符 2"/>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p:nvPr>
            <p:ph type="ftr" sz="quarter" idx="11"/>
          </p:nvPr>
        </p:nvSpPr>
        <p:spPr/>
        <p:txBody>
          <a:bodyPr/>
          <a:lstStyle/>
          <a:p>
            <a:endParaRPr lang="zh-CN" altLang="en-US"/>
          </a:p>
        </p:txBody>
      </p:sp>
      <p:sp>
        <p:nvSpPr>
          <p:cNvPr id="6" name="灯片编号占位符 5"/>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p:nvPr>
            <p:ph type="ftr" sz="quarter" idx="11"/>
          </p:nvPr>
        </p:nvSpPr>
        <p:spPr/>
        <p:txBody>
          <a:bodyPr/>
          <a:lstStyle/>
          <a:p>
            <a:endParaRPr lang="zh-CN" altLang="en-US"/>
          </a:p>
        </p:txBody>
      </p:sp>
      <p:sp>
        <p:nvSpPr>
          <p:cNvPr id="6" name="灯片编号占位符 5"/>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p:nvPr>
            <p:ph type="title"/>
          </p:nvPr>
        </p:nvSpPr>
        <p:spPr/>
        <p:txBody>
          <a:bodyPr/>
          <a:lstStyle/>
          <a:p>
            <a:r>
              <a:rPr lang="zh-CN" altLang="en-US" smtClean="0"/>
              <a:t>单击此处编辑母版标题样式</a:t>
            </a:r>
            <a:endParaRPr lang="zh-CN" altLang="en-US"/>
          </a:p>
        </p:txBody>
      </p:sp>
      <p:sp>
        <p:nvSpPr>
          <p:cNvPr id="3" name="内容占位符 2"/>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p:nvPr>
            <p:ph type="ftr" sz="quarter" idx="11"/>
          </p:nvPr>
        </p:nvSpPr>
        <p:spPr/>
        <p:txBody>
          <a:bodyPr/>
          <a:lstStyle/>
          <a:p>
            <a:endParaRPr lang="zh-CN" altLang="en-US"/>
          </a:p>
        </p:txBody>
      </p:sp>
      <p:sp>
        <p:nvSpPr>
          <p:cNvPr id="6" name="灯片编号占位符 5"/>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p:nvPr>
            <p:ph type="ftr" sz="quarter" idx="11"/>
          </p:nvPr>
        </p:nvSpPr>
        <p:spPr/>
        <p:txBody>
          <a:bodyPr/>
          <a:lstStyle/>
          <a:p>
            <a:endParaRPr lang="zh-CN" altLang="en-US"/>
          </a:p>
        </p:txBody>
      </p:sp>
      <p:sp>
        <p:nvSpPr>
          <p:cNvPr id="6" name="灯片编号占位符 5"/>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p:nvPr>
            <p:ph type="title"/>
          </p:nvPr>
        </p:nvSpPr>
        <p:spPr/>
        <p:txBody>
          <a:bodyPr/>
          <a:lstStyle/>
          <a:p>
            <a:r>
              <a:rPr lang="zh-CN" altLang="en-US" smtClean="0"/>
              <a:t>单击此处编辑母版标题样式</a:t>
            </a:r>
            <a:endParaRPr lang="zh-CN" altLang="en-US"/>
          </a:p>
        </p:txBody>
      </p:sp>
      <p:sp>
        <p:nvSpPr>
          <p:cNvPr id="3" name="内容占位符 2"/>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p:nvPr>
            <p:ph type="ftr" sz="quarter" idx="11"/>
          </p:nvPr>
        </p:nvSpPr>
        <p:spPr/>
        <p:txBody>
          <a:bodyPr/>
          <a:lstStyle/>
          <a:p>
            <a:endParaRPr lang="zh-CN" altLang="en-US"/>
          </a:p>
        </p:txBody>
      </p:sp>
      <p:sp>
        <p:nvSpPr>
          <p:cNvPr id="7" name="灯片编号占位符 6"/>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p:nvPr>
            <p:ph type="ftr" sz="quarter" idx="11"/>
          </p:nvPr>
        </p:nvSpPr>
        <p:spPr/>
        <p:txBody>
          <a:bodyPr/>
          <a:lstStyle/>
          <a:p>
            <a:endParaRPr lang="zh-CN" altLang="en-US"/>
          </a:p>
        </p:txBody>
      </p:sp>
      <p:sp>
        <p:nvSpPr>
          <p:cNvPr id="9" name="灯片编号占位符 8"/>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p:nvPr>
            <p:ph type="title"/>
          </p:nvPr>
        </p:nvSpPr>
        <p:spPr/>
        <p:txBody>
          <a:bodyPr/>
          <a:lstStyle/>
          <a:p>
            <a:r>
              <a:rPr lang="zh-CN" altLang="en-US" smtClean="0"/>
              <a:t>单击此处编辑母版标题样式</a:t>
            </a:r>
            <a:endParaRPr lang="zh-CN" altLang="en-US"/>
          </a:p>
        </p:txBody>
      </p:sp>
      <p:sp>
        <p:nvSpPr>
          <p:cNvPr id="3" name="日期占位符 2"/>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p:nvPr>
            <p:ph type="ftr" sz="quarter" idx="11"/>
          </p:nvPr>
        </p:nvSpPr>
        <p:spPr/>
        <p:txBody>
          <a:bodyPr/>
          <a:lstStyle/>
          <a:p>
            <a:endParaRPr lang="zh-CN" altLang="en-US"/>
          </a:p>
        </p:txBody>
      </p:sp>
      <p:sp>
        <p:nvSpPr>
          <p:cNvPr id="5" name="灯片编号占位符 4"/>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p:nvPr>
            <p:ph type="ftr" sz="quarter" idx="11"/>
          </p:nvPr>
        </p:nvSpPr>
        <p:spPr/>
        <p:txBody>
          <a:bodyPr/>
          <a:lstStyle/>
          <a:p>
            <a:endParaRPr lang="zh-CN" altLang="en-US"/>
          </a:p>
        </p:txBody>
      </p:sp>
      <p:sp>
        <p:nvSpPr>
          <p:cNvPr id="4" name="灯片编号占位符 3"/>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p:nvPr>
            <p:ph type="ftr" sz="quarter" idx="11"/>
          </p:nvPr>
        </p:nvSpPr>
        <p:spPr/>
        <p:txBody>
          <a:bodyPr/>
          <a:lstStyle/>
          <a:p>
            <a:endParaRPr lang="zh-CN" altLang="en-US"/>
          </a:p>
        </p:txBody>
      </p:sp>
      <p:sp>
        <p:nvSpPr>
          <p:cNvPr id="7" name="灯片编号占位符 6"/>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p:nvPr>
            <p:ph type="ftr" sz="quarter" idx="11"/>
          </p:nvPr>
        </p:nvSpPr>
        <p:spPr/>
        <p:txBody>
          <a:bodyPr/>
          <a:lstStyle/>
          <a:p>
            <a:endParaRPr lang="zh-CN" altLang="en-US"/>
          </a:p>
        </p:txBody>
      </p:sp>
      <p:sp>
        <p:nvSpPr>
          <p:cNvPr id="7" name="灯片编号占位符 6"/>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1.jpe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0">
          <a:blip r:embed="rId12"/>
          <a:stretch>
            <a:fillRect/>
          </a:stretch>
        </a:blipFill>
        <a:effectLst/>
      </p:bgPr>
    </p:bg>
    <p:spTree>
      <p:nvGrpSpPr>
        <p:cNvPr id="1" name=""/>
        <p:cNvGrpSpPr/>
        <p:nvPr/>
      </p:nvGrpSpPr>
      <p:grpSpPr>
        <a:xfrm>
          <a:off x="0" y="0"/>
          <a:ext cx="0" cy="0"/>
          <a:chOff x="0" y="0"/>
          <a:chExt cx="0" cy="0"/>
        </a:xfrm>
      </p:grpSpPr>
      <p:sp>
        <p:nvSpPr>
          <p:cNvPr id="2" name="标题占位符 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3.png"/><Relationship Id="rId1" Type="http://schemas.openxmlformats.org/officeDocument/2006/relationships/image" Target="../media/image2.jpeg"/></Relationships>
</file>

<file path=ppt/slides/_rels/slide10.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customXml" Target="../ink/ink72.xml"/><Relationship Id="rId2" Type="http://schemas.openxmlformats.org/officeDocument/2006/relationships/customXml" Target="../ink/ink71.xml"/><Relationship Id="rId1" Type="http://schemas.openxmlformats.org/officeDocument/2006/relationships/image" Target="../media/image3.png"/></Relationships>
</file>

<file path=ppt/slides/_rels/slide11.xml.rels><?xml version="1.0" encoding="UTF-8" standalone="yes"?>
<Relationships xmlns="http://schemas.openxmlformats.org/package/2006/relationships"><Relationship Id="rId9" Type="http://schemas.openxmlformats.org/officeDocument/2006/relationships/customXml" Target="../ink/ink78.xml"/><Relationship Id="rId8" Type="http://schemas.openxmlformats.org/officeDocument/2006/relationships/customXml" Target="../ink/ink77.xml"/><Relationship Id="rId7" Type="http://schemas.openxmlformats.org/officeDocument/2006/relationships/customXml" Target="../ink/ink76.xml"/><Relationship Id="rId6" Type="http://schemas.openxmlformats.org/officeDocument/2006/relationships/customXml" Target="../ink/ink75.xml"/><Relationship Id="rId5" Type="http://schemas.openxmlformats.org/officeDocument/2006/relationships/customXml" Target="../ink/ink74.xml"/><Relationship Id="rId4" Type="http://schemas.openxmlformats.org/officeDocument/2006/relationships/customXml" Target="../ink/ink73.xml"/><Relationship Id="rId39" Type="http://schemas.openxmlformats.org/officeDocument/2006/relationships/slideLayout" Target="../slideLayouts/slideLayout7.xml"/><Relationship Id="rId38" Type="http://schemas.openxmlformats.org/officeDocument/2006/relationships/customXml" Target="../ink/ink107.xml"/><Relationship Id="rId37" Type="http://schemas.openxmlformats.org/officeDocument/2006/relationships/customXml" Target="../ink/ink106.xml"/><Relationship Id="rId36" Type="http://schemas.openxmlformats.org/officeDocument/2006/relationships/customXml" Target="../ink/ink105.xml"/><Relationship Id="rId35" Type="http://schemas.openxmlformats.org/officeDocument/2006/relationships/customXml" Target="../ink/ink104.xml"/><Relationship Id="rId34" Type="http://schemas.openxmlformats.org/officeDocument/2006/relationships/customXml" Target="../ink/ink103.xml"/><Relationship Id="rId33" Type="http://schemas.openxmlformats.org/officeDocument/2006/relationships/customXml" Target="../ink/ink102.xml"/><Relationship Id="rId32" Type="http://schemas.openxmlformats.org/officeDocument/2006/relationships/customXml" Target="../ink/ink101.xml"/><Relationship Id="rId31" Type="http://schemas.openxmlformats.org/officeDocument/2006/relationships/customXml" Target="../ink/ink100.xml"/><Relationship Id="rId30" Type="http://schemas.openxmlformats.org/officeDocument/2006/relationships/customXml" Target="../ink/ink99.xml"/><Relationship Id="rId3" Type="http://schemas.openxmlformats.org/officeDocument/2006/relationships/image" Target="../media/image5.png"/><Relationship Id="rId29" Type="http://schemas.openxmlformats.org/officeDocument/2006/relationships/customXml" Target="../ink/ink98.xml"/><Relationship Id="rId28" Type="http://schemas.openxmlformats.org/officeDocument/2006/relationships/customXml" Target="../ink/ink97.xml"/><Relationship Id="rId27" Type="http://schemas.openxmlformats.org/officeDocument/2006/relationships/customXml" Target="../ink/ink96.xml"/><Relationship Id="rId26" Type="http://schemas.openxmlformats.org/officeDocument/2006/relationships/customXml" Target="../ink/ink95.xml"/><Relationship Id="rId25" Type="http://schemas.openxmlformats.org/officeDocument/2006/relationships/customXml" Target="../ink/ink94.xml"/><Relationship Id="rId24" Type="http://schemas.openxmlformats.org/officeDocument/2006/relationships/customXml" Target="../ink/ink93.xml"/><Relationship Id="rId23" Type="http://schemas.openxmlformats.org/officeDocument/2006/relationships/customXml" Target="../ink/ink92.xml"/><Relationship Id="rId22" Type="http://schemas.openxmlformats.org/officeDocument/2006/relationships/customXml" Target="../ink/ink91.xml"/><Relationship Id="rId21" Type="http://schemas.openxmlformats.org/officeDocument/2006/relationships/customXml" Target="../ink/ink90.xml"/><Relationship Id="rId20" Type="http://schemas.openxmlformats.org/officeDocument/2006/relationships/customXml" Target="../ink/ink89.xml"/><Relationship Id="rId2" Type="http://schemas.openxmlformats.org/officeDocument/2006/relationships/image" Target="../media/image4.png"/><Relationship Id="rId19" Type="http://schemas.openxmlformats.org/officeDocument/2006/relationships/customXml" Target="../ink/ink88.xml"/><Relationship Id="rId18" Type="http://schemas.openxmlformats.org/officeDocument/2006/relationships/customXml" Target="../ink/ink87.xml"/><Relationship Id="rId17" Type="http://schemas.openxmlformats.org/officeDocument/2006/relationships/customXml" Target="../ink/ink86.xml"/><Relationship Id="rId16" Type="http://schemas.openxmlformats.org/officeDocument/2006/relationships/customXml" Target="../ink/ink85.xml"/><Relationship Id="rId15" Type="http://schemas.openxmlformats.org/officeDocument/2006/relationships/customXml" Target="../ink/ink84.xml"/><Relationship Id="rId14" Type="http://schemas.openxmlformats.org/officeDocument/2006/relationships/customXml" Target="../ink/ink83.xml"/><Relationship Id="rId13" Type="http://schemas.openxmlformats.org/officeDocument/2006/relationships/customXml" Target="../ink/ink82.xml"/><Relationship Id="rId12" Type="http://schemas.openxmlformats.org/officeDocument/2006/relationships/customXml" Target="../ink/ink81.xml"/><Relationship Id="rId11" Type="http://schemas.openxmlformats.org/officeDocument/2006/relationships/customXml" Target="../ink/ink80.xml"/><Relationship Id="rId10" Type="http://schemas.openxmlformats.org/officeDocument/2006/relationships/customXml" Target="../ink/ink79.xml"/><Relationship Id="rId1" Type="http://schemas.openxmlformats.org/officeDocument/2006/relationships/image" Target="../media/image3.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13.xml.rels><?xml version="1.0" encoding="UTF-8" standalone="yes"?>
<Relationships xmlns="http://schemas.openxmlformats.org/package/2006/relationships"><Relationship Id="rId9" Type="http://schemas.openxmlformats.org/officeDocument/2006/relationships/customXml" Target="../ink/ink115.xml"/><Relationship Id="rId8" Type="http://schemas.openxmlformats.org/officeDocument/2006/relationships/customXml" Target="../ink/ink114.xml"/><Relationship Id="rId7" Type="http://schemas.openxmlformats.org/officeDocument/2006/relationships/customXml" Target="../ink/ink113.xml"/><Relationship Id="rId6" Type="http://schemas.openxmlformats.org/officeDocument/2006/relationships/customXml" Target="../ink/ink112.xml"/><Relationship Id="rId5" Type="http://schemas.openxmlformats.org/officeDocument/2006/relationships/customXml" Target="../ink/ink111.xml"/><Relationship Id="rId4" Type="http://schemas.openxmlformats.org/officeDocument/2006/relationships/customXml" Target="../ink/ink110.xml"/><Relationship Id="rId3" Type="http://schemas.openxmlformats.org/officeDocument/2006/relationships/customXml" Target="../ink/ink109.xml"/><Relationship Id="rId25" Type="http://schemas.openxmlformats.org/officeDocument/2006/relationships/slideLayout" Target="../slideLayouts/slideLayout7.xml"/><Relationship Id="rId24" Type="http://schemas.openxmlformats.org/officeDocument/2006/relationships/customXml" Target="../ink/ink130.xml"/><Relationship Id="rId23" Type="http://schemas.openxmlformats.org/officeDocument/2006/relationships/customXml" Target="../ink/ink129.xml"/><Relationship Id="rId22" Type="http://schemas.openxmlformats.org/officeDocument/2006/relationships/customXml" Target="../ink/ink128.xml"/><Relationship Id="rId21" Type="http://schemas.openxmlformats.org/officeDocument/2006/relationships/customXml" Target="../ink/ink127.xml"/><Relationship Id="rId20" Type="http://schemas.openxmlformats.org/officeDocument/2006/relationships/customXml" Target="../ink/ink126.xml"/><Relationship Id="rId2" Type="http://schemas.openxmlformats.org/officeDocument/2006/relationships/customXml" Target="../ink/ink108.xml"/><Relationship Id="rId19" Type="http://schemas.openxmlformats.org/officeDocument/2006/relationships/customXml" Target="../ink/ink125.xml"/><Relationship Id="rId18" Type="http://schemas.openxmlformats.org/officeDocument/2006/relationships/customXml" Target="../ink/ink124.xml"/><Relationship Id="rId17" Type="http://schemas.openxmlformats.org/officeDocument/2006/relationships/customXml" Target="../ink/ink123.xml"/><Relationship Id="rId16" Type="http://schemas.openxmlformats.org/officeDocument/2006/relationships/customXml" Target="../ink/ink122.xml"/><Relationship Id="rId15" Type="http://schemas.openxmlformats.org/officeDocument/2006/relationships/customXml" Target="../ink/ink121.xml"/><Relationship Id="rId14" Type="http://schemas.openxmlformats.org/officeDocument/2006/relationships/customXml" Target="../ink/ink120.xml"/><Relationship Id="rId13" Type="http://schemas.openxmlformats.org/officeDocument/2006/relationships/customXml" Target="../ink/ink119.xml"/><Relationship Id="rId12" Type="http://schemas.openxmlformats.org/officeDocument/2006/relationships/customXml" Target="../ink/ink118.xml"/><Relationship Id="rId11" Type="http://schemas.openxmlformats.org/officeDocument/2006/relationships/customXml" Target="../ink/ink117.xml"/><Relationship Id="rId10" Type="http://schemas.openxmlformats.org/officeDocument/2006/relationships/customXml" Target="../ink/ink116.xml"/><Relationship Id="rId1" Type="http://schemas.openxmlformats.org/officeDocument/2006/relationships/image" Target="../media/image3.png"/></Relationships>
</file>

<file path=ppt/slides/_rels/slide14.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customXml" Target="../ink/ink135.xml"/><Relationship Id="rId5" Type="http://schemas.openxmlformats.org/officeDocument/2006/relationships/customXml" Target="../ink/ink134.xml"/><Relationship Id="rId4" Type="http://schemas.openxmlformats.org/officeDocument/2006/relationships/customXml" Target="../ink/ink133.xml"/><Relationship Id="rId3" Type="http://schemas.openxmlformats.org/officeDocument/2006/relationships/customXml" Target="../ink/ink132.xml"/><Relationship Id="rId2" Type="http://schemas.openxmlformats.org/officeDocument/2006/relationships/customXml" Target="../ink/ink131.xml"/><Relationship Id="rId1" Type="http://schemas.openxmlformats.org/officeDocument/2006/relationships/image" Target="../media/image3.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16.xml.rels><?xml version="1.0" encoding="UTF-8" standalone="yes"?>
<Relationships xmlns="http://schemas.openxmlformats.org/package/2006/relationships"><Relationship Id="rId9" Type="http://schemas.openxmlformats.org/officeDocument/2006/relationships/customXml" Target="../ink/ink143.xml"/><Relationship Id="rId8" Type="http://schemas.openxmlformats.org/officeDocument/2006/relationships/customXml" Target="../ink/ink142.xml"/><Relationship Id="rId7" Type="http://schemas.openxmlformats.org/officeDocument/2006/relationships/customXml" Target="../ink/ink141.xml"/><Relationship Id="rId6" Type="http://schemas.openxmlformats.org/officeDocument/2006/relationships/customXml" Target="../ink/ink140.xml"/><Relationship Id="rId5" Type="http://schemas.openxmlformats.org/officeDocument/2006/relationships/customXml" Target="../ink/ink139.xml"/><Relationship Id="rId4" Type="http://schemas.openxmlformats.org/officeDocument/2006/relationships/customXml" Target="../ink/ink138.xml"/><Relationship Id="rId3" Type="http://schemas.openxmlformats.org/officeDocument/2006/relationships/customXml" Target="../ink/ink137.xml"/><Relationship Id="rId2" Type="http://schemas.openxmlformats.org/officeDocument/2006/relationships/customXml" Target="../ink/ink136.xml"/><Relationship Id="rId11" Type="http://schemas.openxmlformats.org/officeDocument/2006/relationships/slideLayout" Target="../slideLayouts/slideLayout7.xml"/><Relationship Id="rId10" Type="http://schemas.openxmlformats.org/officeDocument/2006/relationships/customXml" Target="../ink/ink144.xml"/><Relationship Id="rId1" Type="http://schemas.openxmlformats.org/officeDocument/2006/relationships/image" Target="../media/image3.png"/></Relationships>
</file>

<file path=ppt/slides/_rels/slide17.xml.rels><?xml version="1.0" encoding="UTF-8" standalone="yes"?>
<Relationships xmlns="http://schemas.openxmlformats.org/package/2006/relationships"><Relationship Id="rId9" Type="http://schemas.openxmlformats.org/officeDocument/2006/relationships/customXml" Target="../ink/ink152.xml"/><Relationship Id="rId8" Type="http://schemas.openxmlformats.org/officeDocument/2006/relationships/customXml" Target="../ink/ink151.xml"/><Relationship Id="rId7" Type="http://schemas.openxmlformats.org/officeDocument/2006/relationships/customXml" Target="../ink/ink150.xml"/><Relationship Id="rId6" Type="http://schemas.openxmlformats.org/officeDocument/2006/relationships/customXml" Target="../ink/ink149.xml"/><Relationship Id="rId5" Type="http://schemas.openxmlformats.org/officeDocument/2006/relationships/customXml" Target="../ink/ink148.xml"/><Relationship Id="rId4" Type="http://schemas.openxmlformats.org/officeDocument/2006/relationships/customXml" Target="../ink/ink147.xml"/><Relationship Id="rId3" Type="http://schemas.openxmlformats.org/officeDocument/2006/relationships/customXml" Target="../ink/ink146.xml"/><Relationship Id="rId24" Type="http://schemas.openxmlformats.org/officeDocument/2006/relationships/slideLayout" Target="../slideLayouts/slideLayout7.xml"/><Relationship Id="rId23" Type="http://schemas.openxmlformats.org/officeDocument/2006/relationships/customXml" Target="../ink/ink166.xml"/><Relationship Id="rId22" Type="http://schemas.openxmlformats.org/officeDocument/2006/relationships/customXml" Target="../ink/ink165.xml"/><Relationship Id="rId21" Type="http://schemas.openxmlformats.org/officeDocument/2006/relationships/customXml" Target="../ink/ink164.xml"/><Relationship Id="rId20" Type="http://schemas.openxmlformats.org/officeDocument/2006/relationships/customXml" Target="../ink/ink163.xml"/><Relationship Id="rId2" Type="http://schemas.openxmlformats.org/officeDocument/2006/relationships/customXml" Target="../ink/ink145.xml"/><Relationship Id="rId19" Type="http://schemas.openxmlformats.org/officeDocument/2006/relationships/customXml" Target="../ink/ink162.xml"/><Relationship Id="rId18" Type="http://schemas.openxmlformats.org/officeDocument/2006/relationships/customXml" Target="../ink/ink161.xml"/><Relationship Id="rId17" Type="http://schemas.openxmlformats.org/officeDocument/2006/relationships/customXml" Target="../ink/ink160.xml"/><Relationship Id="rId16" Type="http://schemas.openxmlformats.org/officeDocument/2006/relationships/customXml" Target="../ink/ink159.xml"/><Relationship Id="rId15" Type="http://schemas.openxmlformats.org/officeDocument/2006/relationships/customXml" Target="../ink/ink158.xml"/><Relationship Id="rId14" Type="http://schemas.openxmlformats.org/officeDocument/2006/relationships/customXml" Target="../ink/ink157.xml"/><Relationship Id="rId13" Type="http://schemas.openxmlformats.org/officeDocument/2006/relationships/customXml" Target="../ink/ink156.xml"/><Relationship Id="rId12" Type="http://schemas.openxmlformats.org/officeDocument/2006/relationships/customXml" Target="../ink/ink155.xml"/><Relationship Id="rId11" Type="http://schemas.openxmlformats.org/officeDocument/2006/relationships/customXml" Target="../ink/ink154.xml"/><Relationship Id="rId10" Type="http://schemas.openxmlformats.org/officeDocument/2006/relationships/customXml" Target="../ink/ink153.xml"/><Relationship Id="rId1"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png"/><Relationship Id="rId1" Type="http://schemas.openxmlformats.org/officeDocument/2006/relationships/image" Target="../media/image2.jpeg"/></Relationships>
</file>

<file path=ppt/slides/_rels/slide19.xml.rels><?xml version="1.0" encoding="UTF-8" standalone="yes"?>
<Relationships xmlns="http://schemas.openxmlformats.org/package/2006/relationships"><Relationship Id="rId99" Type="http://schemas.openxmlformats.org/officeDocument/2006/relationships/customXml" Target="../ink/ink263.xml"/><Relationship Id="rId98" Type="http://schemas.openxmlformats.org/officeDocument/2006/relationships/customXml" Target="../ink/ink262.xml"/><Relationship Id="rId97" Type="http://schemas.openxmlformats.org/officeDocument/2006/relationships/customXml" Target="../ink/ink261.xml"/><Relationship Id="rId96" Type="http://schemas.openxmlformats.org/officeDocument/2006/relationships/customXml" Target="../ink/ink260.xml"/><Relationship Id="rId95" Type="http://schemas.openxmlformats.org/officeDocument/2006/relationships/customXml" Target="../ink/ink259.xml"/><Relationship Id="rId94" Type="http://schemas.openxmlformats.org/officeDocument/2006/relationships/customXml" Target="../ink/ink258.xml"/><Relationship Id="rId93" Type="http://schemas.openxmlformats.org/officeDocument/2006/relationships/customXml" Target="../ink/ink257.xml"/><Relationship Id="rId92" Type="http://schemas.openxmlformats.org/officeDocument/2006/relationships/customXml" Target="../ink/ink256.xml"/><Relationship Id="rId91" Type="http://schemas.openxmlformats.org/officeDocument/2006/relationships/customXml" Target="../ink/ink255.xml"/><Relationship Id="rId90" Type="http://schemas.openxmlformats.org/officeDocument/2006/relationships/customXml" Target="../ink/ink254.xml"/><Relationship Id="rId9" Type="http://schemas.openxmlformats.org/officeDocument/2006/relationships/customXml" Target="../ink/ink173.xml"/><Relationship Id="rId89" Type="http://schemas.openxmlformats.org/officeDocument/2006/relationships/customXml" Target="../ink/ink253.xml"/><Relationship Id="rId88" Type="http://schemas.openxmlformats.org/officeDocument/2006/relationships/customXml" Target="../ink/ink252.xml"/><Relationship Id="rId87" Type="http://schemas.openxmlformats.org/officeDocument/2006/relationships/customXml" Target="../ink/ink251.xml"/><Relationship Id="rId86" Type="http://schemas.openxmlformats.org/officeDocument/2006/relationships/customXml" Target="../ink/ink250.xml"/><Relationship Id="rId85" Type="http://schemas.openxmlformats.org/officeDocument/2006/relationships/customXml" Target="../ink/ink249.xml"/><Relationship Id="rId84" Type="http://schemas.openxmlformats.org/officeDocument/2006/relationships/customXml" Target="../ink/ink248.xml"/><Relationship Id="rId83" Type="http://schemas.openxmlformats.org/officeDocument/2006/relationships/customXml" Target="../ink/ink247.xml"/><Relationship Id="rId82" Type="http://schemas.openxmlformats.org/officeDocument/2006/relationships/customXml" Target="../ink/ink246.xml"/><Relationship Id="rId81" Type="http://schemas.openxmlformats.org/officeDocument/2006/relationships/customXml" Target="../ink/ink245.xml"/><Relationship Id="rId80" Type="http://schemas.openxmlformats.org/officeDocument/2006/relationships/customXml" Target="../ink/ink244.xml"/><Relationship Id="rId8" Type="http://schemas.openxmlformats.org/officeDocument/2006/relationships/customXml" Target="../ink/ink172.xml"/><Relationship Id="rId79" Type="http://schemas.openxmlformats.org/officeDocument/2006/relationships/customXml" Target="../ink/ink243.xml"/><Relationship Id="rId78" Type="http://schemas.openxmlformats.org/officeDocument/2006/relationships/customXml" Target="../ink/ink242.xml"/><Relationship Id="rId77" Type="http://schemas.openxmlformats.org/officeDocument/2006/relationships/customXml" Target="../ink/ink241.xml"/><Relationship Id="rId76" Type="http://schemas.openxmlformats.org/officeDocument/2006/relationships/customXml" Target="../ink/ink240.xml"/><Relationship Id="rId75" Type="http://schemas.openxmlformats.org/officeDocument/2006/relationships/customXml" Target="../ink/ink239.xml"/><Relationship Id="rId74" Type="http://schemas.openxmlformats.org/officeDocument/2006/relationships/customXml" Target="../ink/ink238.xml"/><Relationship Id="rId73" Type="http://schemas.openxmlformats.org/officeDocument/2006/relationships/customXml" Target="../ink/ink237.xml"/><Relationship Id="rId72" Type="http://schemas.openxmlformats.org/officeDocument/2006/relationships/customXml" Target="../ink/ink236.xml"/><Relationship Id="rId71" Type="http://schemas.openxmlformats.org/officeDocument/2006/relationships/customXml" Target="../ink/ink235.xml"/><Relationship Id="rId70" Type="http://schemas.openxmlformats.org/officeDocument/2006/relationships/customXml" Target="../ink/ink234.xml"/><Relationship Id="rId7" Type="http://schemas.openxmlformats.org/officeDocument/2006/relationships/customXml" Target="../ink/ink171.xml"/><Relationship Id="rId69" Type="http://schemas.openxmlformats.org/officeDocument/2006/relationships/customXml" Target="../ink/ink233.xml"/><Relationship Id="rId68" Type="http://schemas.openxmlformats.org/officeDocument/2006/relationships/customXml" Target="../ink/ink232.xml"/><Relationship Id="rId67" Type="http://schemas.openxmlformats.org/officeDocument/2006/relationships/customXml" Target="../ink/ink231.xml"/><Relationship Id="rId66" Type="http://schemas.openxmlformats.org/officeDocument/2006/relationships/customXml" Target="../ink/ink230.xml"/><Relationship Id="rId65" Type="http://schemas.openxmlformats.org/officeDocument/2006/relationships/customXml" Target="../ink/ink229.xml"/><Relationship Id="rId64" Type="http://schemas.openxmlformats.org/officeDocument/2006/relationships/customXml" Target="../ink/ink228.xml"/><Relationship Id="rId63" Type="http://schemas.openxmlformats.org/officeDocument/2006/relationships/customXml" Target="../ink/ink227.xml"/><Relationship Id="rId62" Type="http://schemas.openxmlformats.org/officeDocument/2006/relationships/customXml" Target="../ink/ink226.xml"/><Relationship Id="rId61" Type="http://schemas.openxmlformats.org/officeDocument/2006/relationships/customXml" Target="../ink/ink225.xml"/><Relationship Id="rId60" Type="http://schemas.openxmlformats.org/officeDocument/2006/relationships/customXml" Target="../ink/ink224.xml"/><Relationship Id="rId6" Type="http://schemas.openxmlformats.org/officeDocument/2006/relationships/customXml" Target="../ink/ink170.xml"/><Relationship Id="rId59" Type="http://schemas.openxmlformats.org/officeDocument/2006/relationships/customXml" Target="../ink/ink223.xml"/><Relationship Id="rId58" Type="http://schemas.openxmlformats.org/officeDocument/2006/relationships/customXml" Target="../ink/ink222.xml"/><Relationship Id="rId57" Type="http://schemas.openxmlformats.org/officeDocument/2006/relationships/customXml" Target="../ink/ink221.xml"/><Relationship Id="rId56" Type="http://schemas.openxmlformats.org/officeDocument/2006/relationships/customXml" Target="../ink/ink220.xml"/><Relationship Id="rId55" Type="http://schemas.openxmlformats.org/officeDocument/2006/relationships/customXml" Target="../ink/ink219.xml"/><Relationship Id="rId54" Type="http://schemas.openxmlformats.org/officeDocument/2006/relationships/customXml" Target="../ink/ink218.xml"/><Relationship Id="rId53" Type="http://schemas.openxmlformats.org/officeDocument/2006/relationships/customXml" Target="../ink/ink217.xml"/><Relationship Id="rId52" Type="http://schemas.openxmlformats.org/officeDocument/2006/relationships/customXml" Target="../ink/ink216.xml"/><Relationship Id="rId51" Type="http://schemas.openxmlformats.org/officeDocument/2006/relationships/customXml" Target="../ink/ink215.xml"/><Relationship Id="rId50" Type="http://schemas.openxmlformats.org/officeDocument/2006/relationships/customXml" Target="../ink/ink214.xml"/><Relationship Id="rId5" Type="http://schemas.openxmlformats.org/officeDocument/2006/relationships/customXml" Target="../ink/ink169.xml"/><Relationship Id="rId49" Type="http://schemas.openxmlformats.org/officeDocument/2006/relationships/customXml" Target="../ink/ink213.xml"/><Relationship Id="rId48" Type="http://schemas.openxmlformats.org/officeDocument/2006/relationships/customXml" Target="../ink/ink212.xml"/><Relationship Id="rId47" Type="http://schemas.openxmlformats.org/officeDocument/2006/relationships/customXml" Target="../ink/ink211.xml"/><Relationship Id="rId46" Type="http://schemas.openxmlformats.org/officeDocument/2006/relationships/customXml" Target="../ink/ink210.xml"/><Relationship Id="rId45" Type="http://schemas.openxmlformats.org/officeDocument/2006/relationships/customXml" Target="../ink/ink209.xml"/><Relationship Id="rId44" Type="http://schemas.openxmlformats.org/officeDocument/2006/relationships/customXml" Target="../ink/ink208.xml"/><Relationship Id="rId43" Type="http://schemas.openxmlformats.org/officeDocument/2006/relationships/customXml" Target="../ink/ink207.xml"/><Relationship Id="rId42" Type="http://schemas.openxmlformats.org/officeDocument/2006/relationships/customXml" Target="../ink/ink206.xml"/><Relationship Id="rId41" Type="http://schemas.openxmlformats.org/officeDocument/2006/relationships/customXml" Target="../ink/ink205.xml"/><Relationship Id="rId40" Type="http://schemas.openxmlformats.org/officeDocument/2006/relationships/customXml" Target="../ink/ink204.xml"/><Relationship Id="rId4" Type="http://schemas.openxmlformats.org/officeDocument/2006/relationships/customXml" Target="../ink/ink168.xml"/><Relationship Id="rId39" Type="http://schemas.openxmlformats.org/officeDocument/2006/relationships/customXml" Target="../ink/ink203.xml"/><Relationship Id="rId38" Type="http://schemas.openxmlformats.org/officeDocument/2006/relationships/customXml" Target="../ink/ink202.xml"/><Relationship Id="rId37" Type="http://schemas.openxmlformats.org/officeDocument/2006/relationships/customXml" Target="../ink/ink201.xml"/><Relationship Id="rId36" Type="http://schemas.openxmlformats.org/officeDocument/2006/relationships/customXml" Target="../ink/ink200.xml"/><Relationship Id="rId35" Type="http://schemas.openxmlformats.org/officeDocument/2006/relationships/customXml" Target="../ink/ink199.xml"/><Relationship Id="rId34" Type="http://schemas.openxmlformats.org/officeDocument/2006/relationships/customXml" Target="../ink/ink198.xml"/><Relationship Id="rId33" Type="http://schemas.openxmlformats.org/officeDocument/2006/relationships/customXml" Target="../ink/ink197.xml"/><Relationship Id="rId32" Type="http://schemas.openxmlformats.org/officeDocument/2006/relationships/customXml" Target="../ink/ink196.xml"/><Relationship Id="rId31" Type="http://schemas.openxmlformats.org/officeDocument/2006/relationships/customXml" Target="../ink/ink195.xml"/><Relationship Id="rId30" Type="http://schemas.openxmlformats.org/officeDocument/2006/relationships/customXml" Target="../ink/ink194.xml"/><Relationship Id="rId3" Type="http://schemas.openxmlformats.org/officeDocument/2006/relationships/customXml" Target="../ink/ink167.xml"/><Relationship Id="rId29" Type="http://schemas.openxmlformats.org/officeDocument/2006/relationships/customXml" Target="../ink/ink193.xml"/><Relationship Id="rId28" Type="http://schemas.openxmlformats.org/officeDocument/2006/relationships/customXml" Target="../ink/ink192.xml"/><Relationship Id="rId27" Type="http://schemas.openxmlformats.org/officeDocument/2006/relationships/customXml" Target="../ink/ink191.xml"/><Relationship Id="rId26" Type="http://schemas.openxmlformats.org/officeDocument/2006/relationships/customXml" Target="../ink/ink190.xml"/><Relationship Id="rId25" Type="http://schemas.openxmlformats.org/officeDocument/2006/relationships/customXml" Target="../ink/ink189.xml"/><Relationship Id="rId24" Type="http://schemas.openxmlformats.org/officeDocument/2006/relationships/customXml" Target="../ink/ink188.xml"/><Relationship Id="rId233" Type="http://schemas.openxmlformats.org/officeDocument/2006/relationships/slideLayout" Target="../slideLayouts/slideLayout7.xml"/><Relationship Id="rId232" Type="http://schemas.openxmlformats.org/officeDocument/2006/relationships/customXml" Target="../ink/ink396.xml"/><Relationship Id="rId231" Type="http://schemas.openxmlformats.org/officeDocument/2006/relationships/customXml" Target="../ink/ink395.xml"/><Relationship Id="rId230" Type="http://schemas.openxmlformats.org/officeDocument/2006/relationships/customXml" Target="../ink/ink394.xml"/><Relationship Id="rId23" Type="http://schemas.openxmlformats.org/officeDocument/2006/relationships/customXml" Target="../ink/ink187.xml"/><Relationship Id="rId229" Type="http://schemas.openxmlformats.org/officeDocument/2006/relationships/customXml" Target="../ink/ink393.xml"/><Relationship Id="rId228" Type="http://schemas.openxmlformats.org/officeDocument/2006/relationships/customXml" Target="../ink/ink392.xml"/><Relationship Id="rId227" Type="http://schemas.openxmlformats.org/officeDocument/2006/relationships/customXml" Target="../ink/ink391.xml"/><Relationship Id="rId226" Type="http://schemas.openxmlformats.org/officeDocument/2006/relationships/customXml" Target="../ink/ink390.xml"/><Relationship Id="rId225" Type="http://schemas.openxmlformats.org/officeDocument/2006/relationships/customXml" Target="../ink/ink389.xml"/><Relationship Id="rId224" Type="http://schemas.openxmlformats.org/officeDocument/2006/relationships/customXml" Target="../ink/ink388.xml"/><Relationship Id="rId223" Type="http://schemas.openxmlformats.org/officeDocument/2006/relationships/customXml" Target="../ink/ink387.xml"/><Relationship Id="rId222" Type="http://schemas.openxmlformats.org/officeDocument/2006/relationships/customXml" Target="../ink/ink386.xml"/><Relationship Id="rId221" Type="http://schemas.openxmlformats.org/officeDocument/2006/relationships/customXml" Target="../ink/ink385.xml"/><Relationship Id="rId220" Type="http://schemas.openxmlformats.org/officeDocument/2006/relationships/customXml" Target="../ink/ink384.xml"/><Relationship Id="rId22" Type="http://schemas.openxmlformats.org/officeDocument/2006/relationships/customXml" Target="../ink/ink186.xml"/><Relationship Id="rId219" Type="http://schemas.openxmlformats.org/officeDocument/2006/relationships/customXml" Target="../ink/ink383.xml"/><Relationship Id="rId218" Type="http://schemas.openxmlformats.org/officeDocument/2006/relationships/customXml" Target="../ink/ink382.xml"/><Relationship Id="rId217" Type="http://schemas.openxmlformats.org/officeDocument/2006/relationships/customXml" Target="../ink/ink381.xml"/><Relationship Id="rId216" Type="http://schemas.openxmlformats.org/officeDocument/2006/relationships/customXml" Target="../ink/ink380.xml"/><Relationship Id="rId215" Type="http://schemas.openxmlformats.org/officeDocument/2006/relationships/customXml" Target="../ink/ink379.xml"/><Relationship Id="rId214" Type="http://schemas.openxmlformats.org/officeDocument/2006/relationships/customXml" Target="../ink/ink378.xml"/><Relationship Id="rId213" Type="http://schemas.openxmlformats.org/officeDocument/2006/relationships/customXml" Target="../ink/ink377.xml"/><Relationship Id="rId212" Type="http://schemas.openxmlformats.org/officeDocument/2006/relationships/customXml" Target="../ink/ink376.xml"/><Relationship Id="rId211" Type="http://schemas.openxmlformats.org/officeDocument/2006/relationships/customXml" Target="../ink/ink375.xml"/><Relationship Id="rId210" Type="http://schemas.openxmlformats.org/officeDocument/2006/relationships/customXml" Target="../ink/ink374.xml"/><Relationship Id="rId21" Type="http://schemas.openxmlformats.org/officeDocument/2006/relationships/customXml" Target="../ink/ink185.xml"/><Relationship Id="rId209" Type="http://schemas.openxmlformats.org/officeDocument/2006/relationships/customXml" Target="../ink/ink373.xml"/><Relationship Id="rId208" Type="http://schemas.openxmlformats.org/officeDocument/2006/relationships/customXml" Target="../ink/ink372.xml"/><Relationship Id="rId207" Type="http://schemas.openxmlformats.org/officeDocument/2006/relationships/customXml" Target="../ink/ink371.xml"/><Relationship Id="rId206" Type="http://schemas.openxmlformats.org/officeDocument/2006/relationships/customXml" Target="../ink/ink370.xml"/><Relationship Id="rId205" Type="http://schemas.openxmlformats.org/officeDocument/2006/relationships/customXml" Target="../ink/ink369.xml"/><Relationship Id="rId204" Type="http://schemas.openxmlformats.org/officeDocument/2006/relationships/customXml" Target="../ink/ink368.xml"/><Relationship Id="rId203" Type="http://schemas.openxmlformats.org/officeDocument/2006/relationships/customXml" Target="../ink/ink367.xml"/><Relationship Id="rId202" Type="http://schemas.openxmlformats.org/officeDocument/2006/relationships/customXml" Target="../ink/ink366.xml"/><Relationship Id="rId201" Type="http://schemas.openxmlformats.org/officeDocument/2006/relationships/customXml" Target="../ink/ink365.xml"/><Relationship Id="rId200" Type="http://schemas.openxmlformats.org/officeDocument/2006/relationships/customXml" Target="../ink/ink364.xml"/><Relationship Id="rId20" Type="http://schemas.openxmlformats.org/officeDocument/2006/relationships/customXml" Target="../ink/ink184.xml"/><Relationship Id="rId2" Type="http://schemas.openxmlformats.org/officeDocument/2006/relationships/image" Target="../media/image6.png"/><Relationship Id="rId199" Type="http://schemas.openxmlformats.org/officeDocument/2006/relationships/customXml" Target="../ink/ink363.xml"/><Relationship Id="rId198" Type="http://schemas.openxmlformats.org/officeDocument/2006/relationships/customXml" Target="../ink/ink362.xml"/><Relationship Id="rId197" Type="http://schemas.openxmlformats.org/officeDocument/2006/relationships/customXml" Target="../ink/ink361.xml"/><Relationship Id="rId196" Type="http://schemas.openxmlformats.org/officeDocument/2006/relationships/customXml" Target="../ink/ink360.xml"/><Relationship Id="rId195" Type="http://schemas.openxmlformats.org/officeDocument/2006/relationships/customXml" Target="../ink/ink359.xml"/><Relationship Id="rId194" Type="http://schemas.openxmlformats.org/officeDocument/2006/relationships/customXml" Target="../ink/ink358.xml"/><Relationship Id="rId193" Type="http://schemas.openxmlformats.org/officeDocument/2006/relationships/customXml" Target="../ink/ink357.xml"/><Relationship Id="rId192" Type="http://schemas.openxmlformats.org/officeDocument/2006/relationships/customXml" Target="../ink/ink356.xml"/><Relationship Id="rId191" Type="http://schemas.openxmlformats.org/officeDocument/2006/relationships/customXml" Target="../ink/ink355.xml"/><Relationship Id="rId190" Type="http://schemas.openxmlformats.org/officeDocument/2006/relationships/customXml" Target="../ink/ink354.xml"/><Relationship Id="rId19" Type="http://schemas.openxmlformats.org/officeDocument/2006/relationships/customXml" Target="../ink/ink183.xml"/><Relationship Id="rId189" Type="http://schemas.openxmlformats.org/officeDocument/2006/relationships/customXml" Target="../ink/ink353.xml"/><Relationship Id="rId188" Type="http://schemas.openxmlformats.org/officeDocument/2006/relationships/customXml" Target="../ink/ink352.xml"/><Relationship Id="rId187" Type="http://schemas.openxmlformats.org/officeDocument/2006/relationships/customXml" Target="../ink/ink351.xml"/><Relationship Id="rId186" Type="http://schemas.openxmlformats.org/officeDocument/2006/relationships/customXml" Target="../ink/ink350.xml"/><Relationship Id="rId185" Type="http://schemas.openxmlformats.org/officeDocument/2006/relationships/customXml" Target="../ink/ink349.xml"/><Relationship Id="rId184" Type="http://schemas.openxmlformats.org/officeDocument/2006/relationships/customXml" Target="../ink/ink348.xml"/><Relationship Id="rId183" Type="http://schemas.openxmlformats.org/officeDocument/2006/relationships/customXml" Target="../ink/ink347.xml"/><Relationship Id="rId182" Type="http://schemas.openxmlformats.org/officeDocument/2006/relationships/customXml" Target="../ink/ink346.xml"/><Relationship Id="rId181" Type="http://schemas.openxmlformats.org/officeDocument/2006/relationships/customXml" Target="../ink/ink345.xml"/><Relationship Id="rId180" Type="http://schemas.openxmlformats.org/officeDocument/2006/relationships/customXml" Target="../ink/ink344.xml"/><Relationship Id="rId18" Type="http://schemas.openxmlformats.org/officeDocument/2006/relationships/customXml" Target="../ink/ink182.xml"/><Relationship Id="rId179" Type="http://schemas.openxmlformats.org/officeDocument/2006/relationships/customXml" Target="../ink/ink343.xml"/><Relationship Id="rId178" Type="http://schemas.openxmlformats.org/officeDocument/2006/relationships/customXml" Target="../ink/ink342.xml"/><Relationship Id="rId177" Type="http://schemas.openxmlformats.org/officeDocument/2006/relationships/customXml" Target="../ink/ink341.xml"/><Relationship Id="rId176" Type="http://schemas.openxmlformats.org/officeDocument/2006/relationships/customXml" Target="../ink/ink340.xml"/><Relationship Id="rId175" Type="http://schemas.openxmlformats.org/officeDocument/2006/relationships/customXml" Target="../ink/ink339.xml"/><Relationship Id="rId174" Type="http://schemas.openxmlformats.org/officeDocument/2006/relationships/customXml" Target="../ink/ink338.xml"/><Relationship Id="rId173" Type="http://schemas.openxmlformats.org/officeDocument/2006/relationships/customXml" Target="../ink/ink337.xml"/><Relationship Id="rId172" Type="http://schemas.openxmlformats.org/officeDocument/2006/relationships/customXml" Target="../ink/ink336.xml"/><Relationship Id="rId171" Type="http://schemas.openxmlformats.org/officeDocument/2006/relationships/customXml" Target="../ink/ink335.xml"/><Relationship Id="rId170" Type="http://schemas.openxmlformats.org/officeDocument/2006/relationships/customXml" Target="../ink/ink334.xml"/><Relationship Id="rId17" Type="http://schemas.openxmlformats.org/officeDocument/2006/relationships/customXml" Target="../ink/ink181.xml"/><Relationship Id="rId169" Type="http://schemas.openxmlformats.org/officeDocument/2006/relationships/customXml" Target="../ink/ink333.xml"/><Relationship Id="rId168" Type="http://schemas.openxmlformats.org/officeDocument/2006/relationships/customXml" Target="../ink/ink332.xml"/><Relationship Id="rId167" Type="http://schemas.openxmlformats.org/officeDocument/2006/relationships/customXml" Target="../ink/ink331.xml"/><Relationship Id="rId166" Type="http://schemas.openxmlformats.org/officeDocument/2006/relationships/customXml" Target="../ink/ink330.xml"/><Relationship Id="rId165" Type="http://schemas.openxmlformats.org/officeDocument/2006/relationships/customXml" Target="../ink/ink329.xml"/><Relationship Id="rId164" Type="http://schemas.openxmlformats.org/officeDocument/2006/relationships/customXml" Target="../ink/ink328.xml"/><Relationship Id="rId163" Type="http://schemas.openxmlformats.org/officeDocument/2006/relationships/customXml" Target="../ink/ink327.xml"/><Relationship Id="rId162" Type="http://schemas.openxmlformats.org/officeDocument/2006/relationships/customXml" Target="../ink/ink326.xml"/><Relationship Id="rId161" Type="http://schemas.openxmlformats.org/officeDocument/2006/relationships/customXml" Target="../ink/ink325.xml"/><Relationship Id="rId160" Type="http://schemas.openxmlformats.org/officeDocument/2006/relationships/customXml" Target="../ink/ink324.xml"/><Relationship Id="rId16" Type="http://schemas.openxmlformats.org/officeDocument/2006/relationships/customXml" Target="../ink/ink180.xml"/><Relationship Id="rId159" Type="http://schemas.openxmlformats.org/officeDocument/2006/relationships/customXml" Target="../ink/ink323.xml"/><Relationship Id="rId158" Type="http://schemas.openxmlformats.org/officeDocument/2006/relationships/customXml" Target="../ink/ink322.xml"/><Relationship Id="rId157" Type="http://schemas.openxmlformats.org/officeDocument/2006/relationships/customXml" Target="../ink/ink321.xml"/><Relationship Id="rId156" Type="http://schemas.openxmlformats.org/officeDocument/2006/relationships/customXml" Target="../ink/ink320.xml"/><Relationship Id="rId155" Type="http://schemas.openxmlformats.org/officeDocument/2006/relationships/customXml" Target="../ink/ink319.xml"/><Relationship Id="rId154" Type="http://schemas.openxmlformats.org/officeDocument/2006/relationships/customXml" Target="../ink/ink318.xml"/><Relationship Id="rId153" Type="http://schemas.openxmlformats.org/officeDocument/2006/relationships/customXml" Target="../ink/ink317.xml"/><Relationship Id="rId152" Type="http://schemas.openxmlformats.org/officeDocument/2006/relationships/customXml" Target="../ink/ink316.xml"/><Relationship Id="rId151" Type="http://schemas.openxmlformats.org/officeDocument/2006/relationships/customXml" Target="../ink/ink315.xml"/><Relationship Id="rId150" Type="http://schemas.openxmlformats.org/officeDocument/2006/relationships/customXml" Target="../ink/ink314.xml"/><Relationship Id="rId15" Type="http://schemas.openxmlformats.org/officeDocument/2006/relationships/customXml" Target="../ink/ink179.xml"/><Relationship Id="rId149" Type="http://schemas.openxmlformats.org/officeDocument/2006/relationships/customXml" Target="../ink/ink313.xml"/><Relationship Id="rId148" Type="http://schemas.openxmlformats.org/officeDocument/2006/relationships/customXml" Target="../ink/ink312.xml"/><Relationship Id="rId147" Type="http://schemas.openxmlformats.org/officeDocument/2006/relationships/customXml" Target="../ink/ink311.xml"/><Relationship Id="rId146" Type="http://schemas.openxmlformats.org/officeDocument/2006/relationships/customXml" Target="../ink/ink310.xml"/><Relationship Id="rId145" Type="http://schemas.openxmlformats.org/officeDocument/2006/relationships/customXml" Target="../ink/ink309.xml"/><Relationship Id="rId144" Type="http://schemas.openxmlformats.org/officeDocument/2006/relationships/customXml" Target="../ink/ink308.xml"/><Relationship Id="rId143" Type="http://schemas.openxmlformats.org/officeDocument/2006/relationships/customXml" Target="../ink/ink307.xml"/><Relationship Id="rId142" Type="http://schemas.openxmlformats.org/officeDocument/2006/relationships/customXml" Target="../ink/ink306.xml"/><Relationship Id="rId141" Type="http://schemas.openxmlformats.org/officeDocument/2006/relationships/customXml" Target="../ink/ink305.xml"/><Relationship Id="rId140" Type="http://schemas.openxmlformats.org/officeDocument/2006/relationships/customXml" Target="../ink/ink304.xml"/><Relationship Id="rId14" Type="http://schemas.openxmlformats.org/officeDocument/2006/relationships/customXml" Target="../ink/ink178.xml"/><Relationship Id="rId139" Type="http://schemas.openxmlformats.org/officeDocument/2006/relationships/customXml" Target="../ink/ink303.xml"/><Relationship Id="rId138" Type="http://schemas.openxmlformats.org/officeDocument/2006/relationships/customXml" Target="../ink/ink302.xml"/><Relationship Id="rId137" Type="http://schemas.openxmlformats.org/officeDocument/2006/relationships/customXml" Target="../ink/ink301.xml"/><Relationship Id="rId136" Type="http://schemas.openxmlformats.org/officeDocument/2006/relationships/customXml" Target="../ink/ink300.xml"/><Relationship Id="rId135" Type="http://schemas.openxmlformats.org/officeDocument/2006/relationships/customXml" Target="../ink/ink299.xml"/><Relationship Id="rId134" Type="http://schemas.openxmlformats.org/officeDocument/2006/relationships/customXml" Target="../ink/ink298.xml"/><Relationship Id="rId133" Type="http://schemas.openxmlformats.org/officeDocument/2006/relationships/customXml" Target="../ink/ink297.xml"/><Relationship Id="rId132" Type="http://schemas.openxmlformats.org/officeDocument/2006/relationships/customXml" Target="../ink/ink296.xml"/><Relationship Id="rId131" Type="http://schemas.openxmlformats.org/officeDocument/2006/relationships/customXml" Target="../ink/ink295.xml"/><Relationship Id="rId130" Type="http://schemas.openxmlformats.org/officeDocument/2006/relationships/customXml" Target="../ink/ink294.xml"/><Relationship Id="rId13" Type="http://schemas.openxmlformats.org/officeDocument/2006/relationships/customXml" Target="../ink/ink177.xml"/><Relationship Id="rId129" Type="http://schemas.openxmlformats.org/officeDocument/2006/relationships/customXml" Target="../ink/ink293.xml"/><Relationship Id="rId128" Type="http://schemas.openxmlformats.org/officeDocument/2006/relationships/customXml" Target="../ink/ink292.xml"/><Relationship Id="rId127" Type="http://schemas.openxmlformats.org/officeDocument/2006/relationships/customXml" Target="../ink/ink291.xml"/><Relationship Id="rId126" Type="http://schemas.openxmlformats.org/officeDocument/2006/relationships/customXml" Target="../ink/ink290.xml"/><Relationship Id="rId125" Type="http://schemas.openxmlformats.org/officeDocument/2006/relationships/customXml" Target="../ink/ink289.xml"/><Relationship Id="rId124" Type="http://schemas.openxmlformats.org/officeDocument/2006/relationships/customXml" Target="../ink/ink288.xml"/><Relationship Id="rId123" Type="http://schemas.openxmlformats.org/officeDocument/2006/relationships/customXml" Target="../ink/ink287.xml"/><Relationship Id="rId122" Type="http://schemas.openxmlformats.org/officeDocument/2006/relationships/customXml" Target="../ink/ink286.xml"/><Relationship Id="rId121" Type="http://schemas.openxmlformats.org/officeDocument/2006/relationships/customXml" Target="../ink/ink285.xml"/><Relationship Id="rId120" Type="http://schemas.openxmlformats.org/officeDocument/2006/relationships/customXml" Target="../ink/ink284.xml"/><Relationship Id="rId12" Type="http://schemas.openxmlformats.org/officeDocument/2006/relationships/customXml" Target="../ink/ink176.xml"/><Relationship Id="rId119" Type="http://schemas.openxmlformats.org/officeDocument/2006/relationships/customXml" Target="../ink/ink283.xml"/><Relationship Id="rId118" Type="http://schemas.openxmlformats.org/officeDocument/2006/relationships/customXml" Target="../ink/ink282.xml"/><Relationship Id="rId117" Type="http://schemas.openxmlformats.org/officeDocument/2006/relationships/customXml" Target="../ink/ink281.xml"/><Relationship Id="rId116" Type="http://schemas.openxmlformats.org/officeDocument/2006/relationships/customXml" Target="../ink/ink280.xml"/><Relationship Id="rId115" Type="http://schemas.openxmlformats.org/officeDocument/2006/relationships/customXml" Target="../ink/ink279.xml"/><Relationship Id="rId114" Type="http://schemas.openxmlformats.org/officeDocument/2006/relationships/customXml" Target="../ink/ink278.xml"/><Relationship Id="rId113" Type="http://schemas.openxmlformats.org/officeDocument/2006/relationships/customXml" Target="../ink/ink277.xml"/><Relationship Id="rId112" Type="http://schemas.openxmlformats.org/officeDocument/2006/relationships/customXml" Target="../ink/ink276.xml"/><Relationship Id="rId111" Type="http://schemas.openxmlformats.org/officeDocument/2006/relationships/customXml" Target="../ink/ink275.xml"/><Relationship Id="rId110" Type="http://schemas.openxmlformats.org/officeDocument/2006/relationships/customXml" Target="../ink/ink274.xml"/><Relationship Id="rId11" Type="http://schemas.openxmlformats.org/officeDocument/2006/relationships/customXml" Target="../ink/ink175.xml"/><Relationship Id="rId109" Type="http://schemas.openxmlformats.org/officeDocument/2006/relationships/customXml" Target="../ink/ink273.xml"/><Relationship Id="rId108" Type="http://schemas.openxmlformats.org/officeDocument/2006/relationships/customXml" Target="../ink/ink272.xml"/><Relationship Id="rId107" Type="http://schemas.openxmlformats.org/officeDocument/2006/relationships/customXml" Target="../ink/ink271.xml"/><Relationship Id="rId106" Type="http://schemas.openxmlformats.org/officeDocument/2006/relationships/customXml" Target="../ink/ink270.xml"/><Relationship Id="rId105" Type="http://schemas.openxmlformats.org/officeDocument/2006/relationships/customXml" Target="../ink/ink269.xml"/><Relationship Id="rId104" Type="http://schemas.openxmlformats.org/officeDocument/2006/relationships/customXml" Target="../ink/ink268.xml"/><Relationship Id="rId103" Type="http://schemas.openxmlformats.org/officeDocument/2006/relationships/customXml" Target="../ink/ink267.xml"/><Relationship Id="rId102" Type="http://schemas.openxmlformats.org/officeDocument/2006/relationships/customXml" Target="../ink/ink266.xml"/><Relationship Id="rId101" Type="http://schemas.openxmlformats.org/officeDocument/2006/relationships/customXml" Target="../ink/ink265.xml"/><Relationship Id="rId100" Type="http://schemas.openxmlformats.org/officeDocument/2006/relationships/customXml" Target="../ink/ink264.xml"/><Relationship Id="rId10" Type="http://schemas.openxmlformats.org/officeDocument/2006/relationships/customXml" Target="../ink/ink174.xml"/><Relationship Id="rId1"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png"/><Relationship Id="rId1" Type="http://schemas.openxmlformats.org/officeDocument/2006/relationships/image" Target="../media/image2.jpeg"/></Relationships>
</file>

<file path=ppt/slides/_rels/slide20.xml.rels><?xml version="1.0" encoding="UTF-8" standalone="yes"?>
<Relationships xmlns="http://schemas.openxmlformats.org/package/2006/relationships"><Relationship Id="rId99" Type="http://schemas.openxmlformats.org/officeDocument/2006/relationships/customXml" Target="../ink/ink493.xml"/><Relationship Id="rId98" Type="http://schemas.openxmlformats.org/officeDocument/2006/relationships/customXml" Target="../ink/ink492.xml"/><Relationship Id="rId97" Type="http://schemas.openxmlformats.org/officeDocument/2006/relationships/customXml" Target="../ink/ink491.xml"/><Relationship Id="rId96" Type="http://schemas.openxmlformats.org/officeDocument/2006/relationships/customXml" Target="../ink/ink490.xml"/><Relationship Id="rId95" Type="http://schemas.openxmlformats.org/officeDocument/2006/relationships/customXml" Target="../ink/ink489.xml"/><Relationship Id="rId94" Type="http://schemas.openxmlformats.org/officeDocument/2006/relationships/customXml" Target="../ink/ink488.xml"/><Relationship Id="rId93" Type="http://schemas.openxmlformats.org/officeDocument/2006/relationships/customXml" Target="../ink/ink487.xml"/><Relationship Id="rId92" Type="http://schemas.openxmlformats.org/officeDocument/2006/relationships/customXml" Target="../ink/ink486.xml"/><Relationship Id="rId91" Type="http://schemas.openxmlformats.org/officeDocument/2006/relationships/customXml" Target="../ink/ink485.xml"/><Relationship Id="rId90" Type="http://schemas.openxmlformats.org/officeDocument/2006/relationships/customXml" Target="../ink/ink484.xml"/><Relationship Id="rId9" Type="http://schemas.openxmlformats.org/officeDocument/2006/relationships/customXml" Target="../ink/ink403.xml"/><Relationship Id="rId89" Type="http://schemas.openxmlformats.org/officeDocument/2006/relationships/customXml" Target="../ink/ink483.xml"/><Relationship Id="rId88" Type="http://schemas.openxmlformats.org/officeDocument/2006/relationships/customXml" Target="../ink/ink482.xml"/><Relationship Id="rId87" Type="http://schemas.openxmlformats.org/officeDocument/2006/relationships/customXml" Target="../ink/ink481.xml"/><Relationship Id="rId86" Type="http://schemas.openxmlformats.org/officeDocument/2006/relationships/customXml" Target="../ink/ink480.xml"/><Relationship Id="rId85" Type="http://schemas.openxmlformats.org/officeDocument/2006/relationships/customXml" Target="../ink/ink479.xml"/><Relationship Id="rId84" Type="http://schemas.openxmlformats.org/officeDocument/2006/relationships/customXml" Target="../ink/ink478.xml"/><Relationship Id="rId83" Type="http://schemas.openxmlformats.org/officeDocument/2006/relationships/customXml" Target="../ink/ink477.xml"/><Relationship Id="rId82" Type="http://schemas.openxmlformats.org/officeDocument/2006/relationships/customXml" Target="../ink/ink476.xml"/><Relationship Id="rId81" Type="http://schemas.openxmlformats.org/officeDocument/2006/relationships/customXml" Target="../ink/ink475.xml"/><Relationship Id="rId80" Type="http://schemas.openxmlformats.org/officeDocument/2006/relationships/customXml" Target="../ink/ink474.xml"/><Relationship Id="rId8" Type="http://schemas.openxmlformats.org/officeDocument/2006/relationships/customXml" Target="../ink/ink402.xml"/><Relationship Id="rId79" Type="http://schemas.openxmlformats.org/officeDocument/2006/relationships/customXml" Target="../ink/ink473.xml"/><Relationship Id="rId78" Type="http://schemas.openxmlformats.org/officeDocument/2006/relationships/customXml" Target="../ink/ink472.xml"/><Relationship Id="rId77" Type="http://schemas.openxmlformats.org/officeDocument/2006/relationships/customXml" Target="../ink/ink471.xml"/><Relationship Id="rId76" Type="http://schemas.openxmlformats.org/officeDocument/2006/relationships/customXml" Target="../ink/ink470.xml"/><Relationship Id="rId75" Type="http://schemas.openxmlformats.org/officeDocument/2006/relationships/customXml" Target="../ink/ink469.xml"/><Relationship Id="rId74" Type="http://schemas.openxmlformats.org/officeDocument/2006/relationships/customXml" Target="../ink/ink468.xml"/><Relationship Id="rId73" Type="http://schemas.openxmlformats.org/officeDocument/2006/relationships/customXml" Target="../ink/ink467.xml"/><Relationship Id="rId72" Type="http://schemas.openxmlformats.org/officeDocument/2006/relationships/customXml" Target="../ink/ink466.xml"/><Relationship Id="rId71" Type="http://schemas.openxmlformats.org/officeDocument/2006/relationships/customXml" Target="../ink/ink465.xml"/><Relationship Id="rId70" Type="http://schemas.openxmlformats.org/officeDocument/2006/relationships/customXml" Target="../ink/ink464.xml"/><Relationship Id="rId7" Type="http://schemas.openxmlformats.org/officeDocument/2006/relationships/customXml" Target="../ink/ink401.xml"/><Relationship Id="rId69" Type="http://schemas.openxmlformats.org/officeDocument/2006/relationships/customXml" Target="../ink/ink463.xml"/><Relationship Id="rId68" Type="http://schemas.openxmlformats.org/officeDocument/2006/relationships/customXml" Target="../ink/ink462.xml"/><Relationship Id="rId67" Type="http://schemas.openxmlformats.org/officeDocument/2006/relationships/customXml" Target="../ink/ink461.xml"/><Relationship Id="rId66" Type="http://schemas.openxmlformats.org/officeDocument/2006/relationships/customXml" Target="../ink/ink460.xml"/><Relationship Id="rId65" Type="http://schemas.openxmlformats.org/officeDocument/2006/relationships/customXml" Target="../ink/ink459.xml"/><Relationship Id="rId64" Type="http://schemas.openxmlformats.org/officeDocument/2006/relationships/customXml" Target="../ink/ink458.xml"/><Relationship Id="rId63" Type="http://schemas.openxmlformats.org/officeDocument/2006/relationships/customXml" Target="../ink/ink457.xml"/><Relationship Id="rId62" Type="http://schemas.openxmlformats.org/officeDocument/2006/relationships/customXml" Target="../ink/ink456.xml"/><Relationship Id="rId61" Type="http://schemas.openxmlformats.org/officeDocument/2006/relationships/customXml" Target="../ink/ink455.xml"/><Relationship Id="rId60" Type="http://schemas.openxmlformats.org/officeDocument/2006/relationships/customXml" Target="../ink/ink454.xml"/><Relationship Id="rId6" Type="http://schemas.openxmlformats.org/officeDocument/2006/relationships/customXml" Target="../ink/ink400.xml"/><Relationship Id="rId59" Type="http://schemas.openxmlformats.org/officeDocument/2006/relationships/customXml" Target="../ink/ink453.xml"/><Relationship Id="rId58" Type="http://schemas.openxmlformats.org/officeDocument/2006/relationships/customXml" Target="../ink/ink452.xml"/><Relationship Id="rId57" Type="http://schemas.openxmlformats.org/officeDocument/2006/relationships/customXml" Target="../ink/ink451.xml"/><Relationship Id="rId56" Type="http://schemas.openxmlformats.org/officeDocument/2006/relationships/customXml" Target="../ink/ink450.xml"/><Relationship Id="rId55" Type="http://schemas.openxmlformats.org/officeDocument/2006/relationships/customXml" Target="../ink/ink449.xml"/><Relationship Id="rId54" Type="http://schemas.openxmlformats.org/officeDocument/2006/relationships/customXml" Target="../ink/ink448.xml"/><Relationship Id="rId53" Type="http://schemas.openxmlformats.org/officeDocument/2006/relationships/customXml" Target="../ink/ink447.xml"/><Relationship Id="rId52" Type="http://schemas.openxmlformats.org/officeDocument/2006/relationships/customXml" Target="../ink/ink446.xml"/><Relationship Id="rId51" Type="http://schemas.openxmlformats.org/officeDocument/2006/relationships/customXml" Target="../ink/ink445.xml"/><Relationship Id="rId50" Type="http://schemas.openxmlformats.org/officeDocument/2006/relationships/customXml" Target="../ink/ink444.xml"/><Relationship Id="rId5" Type="http://schemas.openxmlformats.org/officeDocument/2006/relationships/customXml" Target="../ink/ink399.xml"/><Relationship Id="rId49" Type="http://schemas.openxmlformats.org/officeDocument/2006/relationships/customXml" Target="../ink/ink443.xml"/><Relationship Id="rId48" Type="http://schemas.openxmlformats.org/officeDocument/2006/relationships/customXml" Target="../ink/ink442.xml"/><Relationship Id="rId47" Type="http://schemas.openxmlformats.org/officeDocument/2006/relationships/customXml" Target="../ink/ink441.xml"/><Relationship Id="rId46" Type="http://schemas.openxmlformats.org/officeDocument/2006/relationships/customXml" Target="../ink/ink440.xml"/><Relationship Id="rId45" Type="http://schemas.openxmlformats.org/officeDocument/2006/relationships/customXml" Target="../ink/ink439.xml"/><Relationship Id="rId44" Type="http://schemas.openxmlformats.org/officeDocument/2006/relationships/customXml" Target="../ink/ink438.xml"/><Relationship Id="rId43" Type="http://schemas.openxmlformats.org/officeDocument/2006/relationships/customXml" Target="../ink/ink437.xml"/><Relationship Id="rId42" Type="http://schemas.openxmlformats.org/officeDocument/2006/relationships/customXml" Target="../ink/ink436.xml"/><Relationship Id="rId41" Type="http://schemas.openxmlformats.org/officeDocument/2006/relationships/customXml" Target="../ink/ink435.xml"/><Relationship Id="rId40" Type="http://schemas.openxmlformats.org/officeDocument/2006/relationships/customXml" Target="../ink/ink434.xml"/><Relationship Id="rId4" Type="http://schemas.openxmlformats.org/officeDocument/2006/relationships/customXml" Target="../ink/ink398.xml"/><Relationship Id="rId39" Type="http://schemas.openxmlformats.org/officeDocument/2006/relationships/customXml" Target="../ink/ink433.xml"/><Relationship Id="rId38" Type="http://schemas.openxmlformats.org/officeDocument/2006/relationships/customXml" Target="../ink/ink432.xml"/><Relationship Id="rId37" Type="http://schemas.openxmlformats.org/officeDocument/2006/relationships/customXml" Target="../ink/ink431.xml"/><Relationship Id="rId36" Type="http://schemas.openxmlformats.org/officeDocument/2006/relationships/customXml" Target="../ink/ink430.xml"/><Relationship Id="rId35" Type="http://schemas.openxmlformats.org/officeDocument/2006/relationships/customXml" Target="../ink/ink429.xml"/><Relationship Id="rId34" Type="http://schemas.openxmlformats.org/officeDocument/2006/relationships/customXml" Target="../ink/ink428.xml"/><Relationship Id="rId33" Type="http://schemas.openxmlformats.org/officeDocument/2006/relationships/customXml" Target="../ink/ink427.xml"/><Relationship Id="rId32" Type="http://schemas.openxmlformats.org/officeDocument/2006/relationships/customXml" Target="../ink/ink426.xml"/><Relationship Id="rId31" Type="http://schemas.openxmlformats.org/officeDocument/2006/relationships/customXml" Target="../ink/ink425.xml"/><Relationship Id="rId30" Type="http://schemas.openxmlformats.org/officeDocument/2006/relationships/customXml" Target="../ink/ink424.xml"/><Relationship Id="rId3" Type="http://schemas.openxmlformats.org/officeDocument/2006/relationships/customXml" Target="../ink/ink397.xml"/><Relationship Id="rId29" Type="http://schemas.openxmlformats.org/officeDocument/2006/relationships/customXml" Target="../ink/ink423.xml"/><Relationship Id="rId28" Type="http://schemas.openxmlformats.org/officeDocument/2006/relationships/customXml" Target="../ink/ink422.xml"/><Relationship Id="rId27" Type="http://schemas.openxmlformats.org/officeDocument/2006/relationships/customXml" Target="../ink/ink421.xml"/><Relationship Id="rId26" Type="http://schemas.openxmlformats.org/officeDocument/2006/relationships/customXml" Target="../ink/ink420.xml"/><Relationship Id="rId25" Type="http://schemas.openxmlformats.org/officeDocument/2006/relationships/customXml" Target="../ink/ink419.xml"/><Relationship Id="rId240" Type="http://schemas.openxmlformats.org/officeDocument/2006/relationships/slideLayout" Target="../slideLayouts/slideLayout7.xml"/><Relationship Id="rId24" Type="http://schemas.openxmlformats.org/officeDocument/2006/relationships/customXml" Target="../ink/ink418.xml"/><Relationship Id="rId239" Type="http://schemas.openxmlformats.org/officeDocument/2006/relationships/customXml" Target="../ink/ink633.xml"/><Relationship Id="rId238" Type="http://schemas.openxmlformats.org/officeDocument/2006/relationships/customXml" Target="../ink/ink632.xml"/><Relationship Id="rId237" Type="http://schemas.openxmlformats.org/officeDocument/2006/relationships/customXml" Target="../ink/ink631.xml"/><Relationship Id="rId236" Type="http://schemas.openxmlformats.org/officeDocument/2006/relationships/customXml" Target="../ink/ink630.xml"/><Relationship Id="rId235" Type="http://schemas.openxmlformats.org/officeDocument/2006/relationships/customXml" Target="../ink/ink629.xml"/><Relationship Id="rId234" Type="http://schemas.openxmlformats.org/officeDocument/2006/relationships/customXml" Target="../ink/ink628.xml"/><Relationship Id="rId233" Type="http://schemas.openxmlformats.org/officeDocument/2006/relationships/customXml" Target="../ink/ink627.xml"/><Relationship Id="rId232" Type="http://schemas.openxmlformats.org/officeDocument/2006/relationships/customXml" Target="../ink/ink626.xml"/><Relationship Id="rId231" Type="http://schemas.openxmlformats.org/officeDocument/2006/relationships/customXml" Target="../ink/ink625.xml"/><Relationship Id="rId230" Type="http://schemas.openxmlformats.org/officeDocument/2006/relationships/customXml" Target="../ink/ink624.xml"/><Relationship Id="rId23" Type="http://schemas.openxmlformats.org/officeDocument/2006/relationships/customXml" Target="../ink/ink417.xml"/><Relationship Id="rId229" Type="http://schemas.openxmlformats.org/officeDocument/2006/relationships/customXml" Target="../ink/ink623.xml"/><Relationship Id="rId228" Type="http://schemas.openxmlformats.org/officeDocument/2006/relationships/customXml" Target="../ink/ink622.xml"/><Relationship Id="rId227" Type="http://schemas.openxmlformats.org/officeDocument/2006/relationships/customXml" Target="../ink/ink621.xml"/><Relationship Id="rId226" Type="http://schemas.openxmlformats.org/officeDocument/2006/relationships/customXml" Target="../ink/ink620.xml"/><Relationship Id="rId225" Type="http://schemas.openxmlformats.org/officeDocument/2006/relationships/customXml" Target="../ink/ink619.xml"/><Relationship Id="rId224" Type="http://schemas.openxmlformats.org/officeDocument/2006/relationships/customXml" Target="../ink/ink618.xml"/><Relationship Id="rId223" Type="http://schemas.openxmlformats.org/officeDocument/2006/relationships/customXml" Target="../ink/ink617.xml"/><Relationship Id="rId222" Type="http://schemas.openxmlformats.org/officeDocument/2006/relationships/customXml" Target="../ink/ink616.xml"/><Relationship Id="rId221" Type="http://schemas.openxmlformats.org/officeDocument/2006/relationships/customXml" Target="../ink/ink615.xml"/><Relationship Id="rId220" Type="http://schemas.openxmlformats.org/officeDocument/2006/relationships/customXml" Target="../ink/ink614.xml"/><Relationship Id="rId22" Type="http://schemas.openxmlformats.org/officeDocument/2006/relationships/customXml" Target="../ink/ink416.xml"/><Relationship Id="rId219" Type="http://schemas.openxmlformats.org/officeDocument/2006/relationships/customXml" Target="../ink/ink613.xml"/><Relationship Id="rId218" Type="http://schemas.openxmlformats.org/officeDocument/2006/relationships/customXml" Target="../ink/ink612.xml"/><Relationship Id="rId217" Type="http://schemas.openxmlformats.org/officeDocument/2006/relationships/customXml" Target="../ink/ink611.xml"/><Relationship Id="rId216" Type="http://schemas.openxmlformats.org/officeDocument/2006/relationships/customXml" Target="../ink/ink610.xml"/><Relationship Id="rId215" Type="http://schemas.openxmlformats.org/officeDocument/2006/relationships/customXml" Target="../ink/ink609.xml"/><Relationship Id="rId214" Type="http://schemas.openxmlformats.org/officeDocument/2006/relationships/customXml" Target="../ink/ink608.xml"/><Relationship Id="rId213" Type="http://schemas.openxmlformats.org/officeDocument/2006/relationships/customXml" Target="../ink/ink607.xml"/><Relationship Id="rId212" Type="http://schemas.openxmlformats.org/officeDocument/2006/relationships/customXml" Target="../ink/ink606.xml"/><Relationship Id="rId211" Type="http://schemas.openxmlformats.org/officeDocument/2006/relationships/customXml" Target="../ink/ink605.xml"/><Relationship Id="rId210" Type="http://schemas.openxmlformats.org/officeDocument/2006/relationships/customXml" Target="../ink/ink604.xml"/><Relationship Id="rId21" Type="http://schemas.openxmlformats.org/officeDocument/2006/relationships/customXml" Target="../ink/ink415.xml"/><Relationship Id="rId209" Type="http://schemas.openxmlformats.org/officeDocument/2006/relationships/customXml" Target="../ink/ink603.xml"/><Relationship Id="rId208" Type="http://schemas.openxmlformats.org/officeDocument/2006/relationships/customXml" Target="../ink/ink602.xml"/><Relationship Id="rId207" Type="http://schemas.openxmlformats.org/officeDocument/2006/relationships/customXml" Target="../ink/ink601.xml"/><Relationship Id="rId206" Type="http://schemas.openxmlformats.org/officeDocument/2006/relationships/customXml" Target="../ink/ink600.xml"/><Relationship Id="rId205" Type="http://schemas.openxmlformats.org/officeDocument/2006/relationships/customXml" Target="../ink/ink599.xml"/><Relationship Id="rId204" Type="http://schemas.openxmlformats.org/officeDocument/2006/relationships/customXml" Target="../ink/ink598.xml"/><Relationship Id="rId203" Type="http://schemas.openxmlformats.org/officeDocument/2006/relationships/customXml" Target="../ink/ink597.xml"/><Relationship Id="rId202" Type="http://schemas.openxmlformats.org/officeDocument/2006/relationships/customXml" Target="../ink/ink596.xml"/><Relationship Id="rId201" Type="http://schemas.openxmlformats.org/officeDocument/2006/relationships/customXml" Target="../ink/ink595.xml"/><Relationship Id="rId200" Type="http://schemas.openxmlformats.org/officeDocument/2006/relationships/customXml" Target="../ink/ink594.xml"/><Relationship Id="rId20" Type="http://schemas.openxmlformats.org/officeDocument/2006/relationships/customXml" Target="../ink/ink414.xml"/><Relationship Id="rId2" Type="http://schemas.openxmlformats.org/officeDocument/2006/relationships/image" Target="../media/image6.png"/><Relationship Id="rId199" Type="http://schemas.openxmlformats.org/officeDocument/2006/relationships/customXml" Target="../ink/ink593.xml"/><Relationship Id="rId198" Type="http://schemas.openxmlformats.org/officeDocument/2006/relationships/customXml" Target="../ink/ink592.xml"/><Relationship Id="rId197" Type="http://schemas.openxmlformats.org/officeDocument/2006/relationships/customXml" Target="../ink/ink591.xml"/><Relationship Id="rId196" Type="http://schemas.openxmlformats.org/officeDocument/2006/relationships/customXml" Target="../ink/ink590.xml"/><Relationship Id="rId195" Type="http://schemas.openxmlformats.org/officeDocument/2006/relationships/customXml" Target="../ink/ink589.xml"/><Relationship Id="rId194" Type="http://schemas.openxmlformats.org/officeDocument/2006/relationships/customXml" Target="../ink/ink588.xml"/><Relationship Id="rId193" Type="http://schemas.openxmlformats.org/officeDocument/2006/relationships/customXml" Target="../ink/ink587.xml"/><Relationship Id="rId192" Type="http://schemas.openxmlformats.org/officeDocument/2006/relationships/customXml" Target="../ink/ink586.xml"/><Relationship Id="rId191" Type="http://schemas.openxmlformats.org/officeDocument/2006/relationships/customXml" Target="../ink/ink585.xml"/><Relationship Id="rId190" Type="http://schemas.openxmlformats.org/officeDocument/2006/relationships/customXml" Target="../ink/ink584.xml"/><Relationship Id="rId19" Type="http://schemas.openxmlformats.org/officeDocument/2006/relationships/customXml" Target="../ink/ink413.xml"/><Relationship Id="rId189" Type="http://schemas.openxmlformats.org/officeDocument/2006/relationships/customXml" Target="../ink/ink583.xml"/><Relationship Id="rId188" Type="http://schemas.openxmlformats.org/officeDocument/2006/relationships/customXml" Target="../ink/ink582.xml"/><Relationship Id="rId187" Type="http://schemas.openxmlformats.org/officeDocument/2006/relationships/customXml" Target="../ink/ink581.xml"/><Relationship Id="rId186" Type="http://schemas.openxmlformats.org/officeDocument/2006/relationships/customXml" Target="../ink/ink580.xml"/><Relationship Id="rId185" Type="http://schemas.openxmlformats.org/officeDocument/2006/relationships/customXml" Target="../ink/ink579.xml"/><Relationship Id="rId184" Type="http://schemas.openxmlformats.org/officeDocument/2006/relationships/customXml" Target="../ink/ink578.xml"/><Relationship Id="rId183" Type="http://schemas.openxmlformats.org/officeDocument/2006/relationships/customXml" Target="../ink/ink577.xml"/><Relationship Id="rId182" Type="http://schemas.openxmlformats.org/officeDocument/2006/relationships/customXml" Target="../ink/ink576.xml"/><Relationship Id="rId181" Type="http://schemas.openxmlformats.org/officeDocument/2006/relationships/customXml" Target="../ink/ink575.xml"/><Relationship Id="rId180" Type="http://schemas.openxmlformats.org/officeDocument/2006/relationships/customXml" Target="../ink/ink574.xml"/><Relationship Id="rId18" Type="http://schemas.openxmlformats.org/officeDocument/2006/relationships/customXml" Target="../ink/ink412.xml"/><Relationship Id="rId179" Type="http://schemas.openxmlformats.org/officeDocument/2006/relationships/customXml" Target="../ink/ink573.xml"/><Relationship Id="rId178" Type="http://schemas.openxmlformats.org/officeDocument/2006/relationships/customXml" Target="../ink/ink572.xml"/><Relationship Id="rId177" Type="http://schemas.openxmlformats.org/officeDocument/2006/relationships/customXml" Target="../ink/ink571.xml"/><Relationship Id="rId176" Type="http://schemas.openxmlformats.org/officeDocument/2006/relationships/customXml" Target="../ink/ink570.xml"/><Relationship Id="rId175" Type="http://schemas.openxmlformats.org/officeDocument/2006/relationships/customXml" Target="../ink/ink569.xml"/><Relationship Id="rId174" Type="http://schemas.openxmlformats.org/officeDocument/2006/relationships/customXml" Target="../ink/ink568.xml"/><Relationship Id="rId173" Type="http://schemas.openxmlformats.org/officeDocument/2006/relationships/customXml" Target="../ink/ink567.xml"/><Relationship Id="rId172" Type="http://schemas.openxmlformats.org/officeDocument/2006/relationships/customXml" Target="../ink/ink566.xml"/><Relationship Id="rId171" Type="http://schemas.openxmlformats.org/officeDocument/2006/relationships/customXml" Target="../ink/ink565.xml"/><Relationship Id="rId170" Type="http://schemas.openxmlformats.org/officeDocument/2006/relationships/customXml" Target="../ink/ink564.xml"/><Relationship Id="rId17" Type="http://schemas.openxmlformats.org/officeDocument/2006/relationships/customXml" Target="../ink/ink411.xml"/><Relationship Id="rId169" Type="http://schemas.openxmlformats.org/officeDocument/2006/relationships/customXml" Target="../ink/ink563.xml"/><Relationship Id="rId168" Type="http://schemas.openxmlformats.org/officeDocument/2006/relationships/customXml" Target="../ink/ink562.xml"/><Relationship Id="rId167" Type="http://schemas.openxmlformats.org/officeDocument/2006/relationships/customXml" Target="../ink/ink561.xml"/><Relationship Id="rId166" Type="http://schemas.openxmlformats.org/officeDocument/2006/relationships/customXml" Target="../ink/ink560.xml"/><Relationship Id="rId165" Type="http://schemas.openxmlformats.org/officeDocument/2006/relationships/customXml" Target="../ink/ink559.xml"/><Relationship Id="rId164" Type="http://schemas.openxmlformats.org/officeDocument/2006/relationships/customXml" Target="../ink/ink558.xml"/><Relationship Id="rId163" Type="http://schemas.openxmlformats.org/officeDocument/2006/relationships/customXml" Target="../ink/ink557.xml"/><Relationship Id="rId162" Type="http://schemas.openxmlformats.org/officeDocument/2006/relationships/customXml" Target="../ink/ink556.xml"/><Relationship Id="rId161" Type="http://schemas.openxmlformats.org/officeDocument/2006/relationships/customXml" Target="../ink/ink555.xml"/><Relationship Id="rId160" Type="http://schemas.openxmlformats.org/officeDocument/2006/relationships/customXml" Target="../ink/ink554.xml"/><Relationship Id="rId16" Type="http://schemas.openxmlformats.org/officeDocument/2006/relationships/customXml" Target="../ink/ink410.xml"/><Relationship Id="rId159" Type="http://schemas.openxmlformats.org/officeDocument/2006/relationships/customXml" Target="../ink/ink553.xml"/><Relationship Id="rId158" Type="http://schemas.openxmlformats.org/officeDocument/2006/relationships/customXml" Target="../ink/ink552.xml"/><Relationship Id="rId157" Type="http://schemas.openxmlformats.org/officeDocument/2006/relationships/customXml" Target="../ink/ink551.xml"/><Relationship Id="rId156" Type="http://schemas.openxmlformats.org/officeDocument/2006/relationships/customXml" Target="../ink/ink550.xml"/><Relationship Id="rId155" Type="http://schemas.openxmlformats.org/officeDocument/2006/relationships/customXml" Target="../ink/ink549.xml"/><Relationship Id="rId154" Type="http://schemas.openxmlformats.org/officeDocument/2006/relationships/customXml" Target="../ink/ink548.xml"/><Relationship Id="rId153" Type="http://schemas.openxmlformats.org/officeDocument/2006/relationships/customXml" Target="../ink/ink547.xml"/><Relationship Id="rId152" Type="http://schemas.openxmlformats.org/officeDocument/2006/relationships/customXml" Target="../ink/ink546.xml"/><Relationship Id="rId151" Type="http://schemas.openxmlformats.org/officeDocument/2006/relationships/customXml" Target="../ink/ink545.xml"/><Relationship Id="rId150" Type="http://schemas.openxmlformats.org/officeDocument/2006/relationships/customXml" Target="../ink/ink544.xml"/><Relationship Id="rId15" Type="http://schemas.openxmlformats.org/officeDocument/2006/relationships/customXml" Target="../ink/ink409.xml"/><Relationship Id="rId149" Type="http://schemas.openxmlformats.org/officeDocument/2006/relationships/customXml" Target="../ink/ink543.xml"/><Relationship Id="rId148" Type="http://schemas.openxmlformats.org/officeDocument/2006/relationships/customXml" Target="../ink/ink542.xml"/><Relationship Id="rId147" Type="http://schemas.openxmlformats.org/officeDocument/2006/relationships/customXml" Target="../ink/ink541.xml"/><Relationship Id="rId146" Type="http://schemas.openxmlformats.org/officeDocument/2006/relationships/customXml" Target="../ink/ink540.xml"/><Relationship Id="rId145" Type="http://schemas.openxmlformats.org/officeDocument/2006/relationships/customXml" Target="../ink/ink539.xml"/><Relationship Id="rId144" Type="http://schemas.openxmlformats.org/officeDocument/2006/relationships/customXml" Target="../ink/ink538.xml"/><Relationship Id="rId143" Type="http://schemas.openxmlformats.org/officeDocument/2006/relationships/customXml" Target="../ink/ink537.xml"/><Relationship Id="rId142" Type="http://schemas.openxmlformats.org/officeDocument/2006/relationships/customXml" Target="../ink/ink536.xml"/><Relationship Id="rId141" Type="http://schemas.openxmlformats.org/officeDocument/2006/relationships/customXml" Target="../ink/ink535.xml"/><Relationship Id="rId140" Type="http://schemas.openxmlformats.org/officeDocument/2006/relationships/customXml" Target="../ink/ink534.xml"/><Relationship Id="rId14" Type="http://schemas.openxmlformats.org/officeDocument/2006/relationships/customXml" Target="../ink/ink408.xml"/><Relationship Id="rId139" Type="http://schemas.openxmlformats.org/officeDocument/2006/relationships/customXml" Target="../ink/ink533.xml"/><Relationship Id="rId138" Type="http://schemas.openxmlformats.org/officeDocument/2006/relationships/customXml" Target="../ink/ink532.xml"/><Relationship Id="rId137" Type="http://schemas.openxmlformats.org/officeDocument/2006/relationships/customXml" Target="../ink/ink531.xml"/><Relationship Id="rId136" Type="http://schemas.openxmlformats.org/officeDocument/2006/relationships/customXml" Target="../ink/ink530.xml"/><Relationship Id="rId135" Type="http://schemas.openxmlformats.org/officeDocument/2006/relationships/customXml" Target="../ink/ink529.xml"/><Relationship Id="rId134" Type="http://schemas.openxmlformats.org/officeDocument/2006/relationships/customXml" Target="../ink/ink528.xml"/><Relationship Id="rId133" Type="http://schemas.openxmlformats.org/officeDocument/2006/relationships/customXml" Target="../ink/ink527.xml"/><Relationship Id="rId132" Type="http://schemas.openxmlformats.org/officeDocument/2006/relationships/customXml" Target="../ink/ink526.xml"/><Relationship Id="rId131" Type="http://schemas.openxmlformats.org/officeDocument/2006/relationships/customXml" Target="../ink/ink525.xml"/><Relationship Id="rId130" Type="http://schemas.openxmlformats.org/officeDocument/2006/relationships/customXml" Target="../ink/ink524.xml"/><Relationship Id="rId13" Type="http://schemas.openxmlformats.org/officeDocument/2006/relationships/customXml" Target="../ink/ink407.xml"/><Relationship Id="rId129" Type="http://schemas.openxmlformats.org/officeDocument/2006/relationships/customXml" Target="../ink/ink523.xml"/><Relationship Id="rId128" Type="http://schemas.openxmlformats.org/officeDocument/2006/relationships/customXml" Target="../ink/ink522.xml"/><Relationship Id="rId127" Type="http://schemas.openxmlformats.org/officeDocument/2006/relationships/customXml" Target="../ink/ink521.xml"/><Relationship Id="rId126" Type="http://schemas.openxmlformats.org/officeDocument/2006/relationships/customXml" Target="../ink/ink520.xml"/><Relationship Id="rId125" Type="http://schemas.openxmlformats.org/officeDocument/2006/relationships/customXml" Target="../ink/ink519.xml"/><Relationship Id="rId124" Type="http://schemas.openxmlformats.org/officeDocument/2006/relationships/customXml" Target="../ink/ink518.xml"/><Relationship Id="rId123" Type="http://schemas.openxmlformats.org/officeDocument/2006/relationships/customXml" Target="../ink/ink517.xml"/><Relationship Id="rId122" Type="http://schemas.openxmlformats.org/officeDocument/2006/relationships/customXml" Target="../ink/ink516.xml"/><Relationship Id="rId121" Type="http://schemas.openxmlformats.org/officeDocument/2006/relationships/customXml" Target="../ink/ink515.xml"/><Relationship Id="rId120" Type="http://schemas.openxmlformats.org/officeDocument/2006/relationships/customXml" Target="../ink/ink514.xml"/><Relationship Id="rId12" Type="http://schemas.openxmlformats.org/officeDocument/2006/relationships/customXml" Target="../ink/ink406.xml"/><Relationship Id="rId119" Type="http://schemas.openxmlformats.org/officeDocument/2006/relationships/customXml" Target="../ink/ink513.xml"/><Relationship Id="rId118" Type="http://schemas.openxmlformats.org/officeDocument/2006/relationships/customXml" Target="../ink/ink512.xml"/><Relationship Id="rId117" Type="http://schemas.openxmlformats.org/officeDocument/2006/relationships/customXml" Target="../ink/ink511.xml"/><Relationship Id="rId116" Type="http://schemas.openxmlformats.org/officeDocument/2006/relationships/customXml" Target="../ink/ink510.xml"/><Relationship Id="rId115" Type="http://schemas.openxmlformats.org/officeDocument/2006/relationships/customXml" Target="../ink/ink509.xml"/><Relationship Id="rId114" Type="http://schemas.openxmlformats.org/officeDocument/2006/relationships/customXml" Target="../ink/ink508.xml"/><Relationship Id="rId113" Type="http://schemas.openxmlformats.org/officeDocument/2006/relationships/customXml" Target="../ink/ink507.xml"/><Relationship Id="rId112" Type="http://schemas.openxmlformats.org/officeDocument/2006/relationships/customXml" Target="../ink/ink506.xml"/><Relationship Id="rId111" Type="http://schemas.openxmlformats.org/officeDocument/2006/relationships/customXml" Target="../ink/ink505.xml"/><Relationship Id="rId110" Type="http://schemas.openxmlformats.org/officeDocument/2006/relationships/customXml" Target="../ink/ink504.xml"/><Relationship Id="rId11" Type="http://schemas.openxmlformats.org/officeDocument/2006/relationships/customXml" Target="../ink/ink405.xml"/><Relationship Id="rId109" Type="http://schemas.openxmlformats.org/officeDocument/2006/relationships/customXml" Target="../ink/ink503.xml"/><Relationship Id="rId108" Type="http://schemas.openxmlformats.org/officeDocument/2006/relationships/customXml" Target="../ink/ink502.xml"/><Relationship Id="rId107" Type="http://schemas.openxmlformats.org/officeDocument/2006/relationships/customXml" Target="../ink/ink501.xml"/><Relationship Id="rId106" Type="http://schemas.openxmlformats.org/officeDocument/2006/relationships/customXml" Target="../ink/ink500.xml"/><Relationship Id="rId105" Type="http://schemas.openxmlformats.org/officeDocument/2006/relationships/customXml" Target="../ink/ink499.xml"/><Relationship Id="rId104" Type="http://schemas.openxmlformats.org/officeDocument/2006/relationships/customXml" Target="../ink/ink498.xml"/><Relationship Id="rId103" Type="http://schemas.openxmlformats.org/officeDocument/2006/relationships/customXml" Target="../ink/ink497.xml"/><Relationship Id="rId102" Type="http://schemas.openxmlformats.org/officeDocument/2006/relationships/customXml" Target="../ink/ink496.xml"/><Relationship Id="rId101" Type="http://schemas.openxmlformats.org/officeDocument/2006/relationships/customXml" Target="../ink/ink495.xml"/><Relationship Id="rId100" Type="http://schemas.openxmlformats.org/officeDocument/2006/relationships/customXml" Target="../ink/ink494.xml"/><Relationship Id="rId10" Type="http://schemas.openxmlformats.org/officeDocument/2006/relationships/customXml" Target="../ink/ink404.xml"/><Relationship Id="rId1"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7.png"/><Relationship Id="rId1" Type="http://schemas.openxmlformats.org/officeDocument/2006/relationships/image" Target="../media/image3.png"/></Relationships>
</file>

<file path=ppt/slides/_rels/slide22.xml.rels><?xml version="1.0" encoding="UTF-8" standalone="yes"?>
<Relationships xmlns="http://schemas.openxmlformats.org/package/2006/relationships"><Relationship Id="rId99" Type="http://schemas.openxmlformats.org/officeDocument/2006/relationships/customXml" Target="../ink/ink730.xml"/><Relationship Id="rId98" Type="http://schemas.openxmlformats.org/officeDocument/2006/relationships/customXml" Target="../ink/ink729.xml"/><Relationship Id="rId97" Type="http://schemas.openxmlformats.org/officeDocument/2006/relationships/customXml" Target="../ink/ink728.xml"/><Relationship Id="rId96" Type="http://schemas.openxmlformats.org/officeDocument/2006/relationships/customXml" Target="../ink/ink727.xml"/><Relationship Id="rId95" Type="http://schemas.openxmlformats.org/officeDocument/2006/relationships/customXml" Target="../ink/ink726.xml"/><Relationship Id="rId94" Type="http://schemas.openxmlformats.org/officeDocument/2006/relationships/customXml" Target="../ink/ink725.xml"/><Relationship Id="rId93" Type="http://schemas.openxmlformats.org/officeDocument/2006/relationships/customXml" Target="../ink/ink724.xml"/><Relationship Id="rId92" Type="http://schemas.openxmlformats.org/officeDocument/2006/relationships/customXml" Target="../ink/ink723.xml"/><Relationship Id="rId91" Type="http://schemas.openxmlformats.org/officeDocument/2006/relationships/customXml" Target="../ink/ink722.xml"/><Relationship Id="rId90" Type="http://schemas.openxmlformats.org/officeDocument/2006/relationships/customXml" Target="../ink/ink721.xml"/><Relationship Id="rId9" Type="http://schemas.openxmlformats.org/officeDocument/2006/relationships/customXml" Target="../ink/ink640.xml"/><Relationship Id="rId89" Type="http://schemas.openxmlformats.org/officeDocument/2006/relationships/customXml" Target="../ink/ink720.xml"/><Relationship Id="rId88" Type="http://schemas.openxmlformats.org/officeDocument/2006/relationships/customXml" Target="../ink/ink719.xml"/><Relationship Id="rId87" Type="http://schemas.openxmlformats.org/officeDocument/2006/relationships/customXml" Target="../ink/ink718.xml"/><Relationship Id="rId86" Type="http://schemas.openxmlformats.org/officeDocument/2006/relationships/customXml" Target="../ink/ink717.xml"/><Relationship Id="rId85" Type="http://schemas.openxmlformats.org/officeDocument/2006/relationships/customXml" Target="../ink/ink716.xml"/><Relationship Id="rId84" Type="http://schemas.openxmlformats.org/officeDocument/2006/relationships/customXml" Target="../ink/ink715.xml"/><Relationship Id="rId83" Type="http://schemas.openxmlformats.org/officeDocument/2006/relationships/customXml" Target="../ink/ink714.xml"/><Relationship Id="rId82" Type="http://schemas.openxmlformats.org/officeDocument/2006/relationships/customXml" Target="../ink/ink713.xml"/><Relationship Id="rId81" Type="http://schemas.openxmlformats.org/officeDocument/2006/relationships/customXml" Target="../ink/ink712.xml"/><Relationship Id="rId80" Type="http://schemas.openxmlformats.org/officeDocument/2006/relationships/customXml" Target="../ink/ink711.xml"/><Relationship Id="rId8" Type="http://schemas.openxmlformats.org/officeDocument/2006/relationships/customXml" Target="../ink/ink639.xml"/><Relationship Id="rId79" Type="http://schemas.openxmlformats.org/officeDocument/2006/relationships/customXml" Target="../ink/ink710.xml"/><Relationship Id="rId78" Type="http://schemas.openxmlformats.org/officeDocument/2006/relationships/customXml" Target="../ink/ink709.xml"/><Relationship Id="rId77" Type="http://schemas.openxmlformats.org/officeDocument/2006/relationships/customXml" Target="../ink/ink708.xml"/><Relationship Id="rId76" Type="http://schemas.openxmlformats.org/officeDocument/2006/relationships/customXml" Target="../ink/ink707.xml"/><Relationship Id="rId75" Type="http://schemas.openxmlformats.org/officeDocument/2006/relationships/customXml" Target="../ink/ink706.xml"/><Relationship Id="rId74" Type="http://schemas.openxmlformats.org/officeDocument/2006/relationships/customXml" Target="../ink/ink705.xml"/><Relationship Id="rId73" Type="http://schemas.openxmlformats.org/officeDocument/2006/relationships/customXml" Target="../ink/ink704.xml"/><Relationship Id="rId72" Type="http://schemas.openxmlformats.org/officeDocument/2006/relationships/customXml" Target="../ink/ink703.xml"/><Relationship Id="rId71" Type="http://schemas.openxmlformats.org/officeDocument/2006/relationships/customXml" Target="../ink/ink702.xml"/><Relationship Id="rId70" Type="http://schemas.openxmlformats.org/officeDocument/2006/relationships/customXml" Target="../ink/ink701.xml"/><Relationship Id="rId7" Type="http://schemas.openxmlformats.org/officeDocument/2006/relationships/customXml" Target="../ink/ink638.xml"/><Relationship Id="rId69" Type="http://schemas.openxmlformats.org/officeDocument/2006/relationships/customXml" Target="../ink/ink700.xml"/><Relationship Id="rId68" Type="http://schemas.openxmlformats.org/officeDocument/2006/relationships/customXml" Target="../ink/ink699.xml"/><Relationship Id="rId67" Type="http://schemas.openxmlformats.org/officeDocument/2006/relationships/customXml" Target="../ink/ink698.xml"/><Relationship Id="rId66" Type="http://schemas.openxmlformats.org/officeDocument/2006/relationships/customXml" Target="../ink/ink697.xml"/><Relationship Id="rId65" Type="http://schemas.openxmlformats.org/officeDocument/2006/relationships/customXml" Target="../ink/ink696.xml"/><Relationship Id="rId64" Type="http://schemas.openxmlformats.org/officeDocument/2006/relationships/customXml" Target="../ink/ink695.xml"/><Relationship Id="rId63" Type="http://schemas.openxmlformats.org/officeDocument/2006/relationships/customXml" Target="../ink/ink694.xml"/><Relationship Id="rId62" Type="http://schemas.openxmlformats.org/officeDocument/2006/relationships/customXml" Target="../ink/ink693.xml"/><Relationship Id="rId61" Type="http://schemas.openxmlformats.org/officeDocument/2006/relationships/customXml" Target="../ink/ink692.xml"/><Relationship Id="rId60" Type="http://schemas.openxmlformats.org/officeDocument/2006/relationships/customXml" Target="../ink/ink691.xml"/><Relationship Id="rId6" Type="http://schemas.openxmlformats.org/officeDocument/2006/relationships/customXml" Target="../ink/ink637.xml"/><Relationship Id="rId59" Type="http://schemas.openxmlformats.org/officeDocument/2006/relationships/customXml" Target="../ink/ink690.xml"/><Relationship Id="rId58" Type="http://schemas.openxmlformats.org/officeDocument/2006/relationships/customXml" Target="../ink/ink689.xml"/><Relationship Id="rId57" Type="http://schemas.openxmlformats.org/officeDocument/2006/relationships/customXml" Target="../ink/ink688.xml"/><Relationship Id="rId56" Type="http://schemas.openxmlformats.org/officeDocument/2006/relationships/customXml" Target="../ink/ink687.xml"/><Relationship Id="rId55" Type="http://schemas.openxmlformats.org/officeDocument/2006/relationships/customXml" Target="../ink/ink686.xml"/><Relationship Id="rId54" Type="http://schemas.openxmlformats.org/officeDocument/2006/relationships/customXml" Target="../ink/ink685.xml"/><Relationship Id="rId53" Type="http://schemas.openxmlformats.org/officeDocument/2006/relationships/customXml" Target="../ink/ink684.xml"/><Relationship Id="rId52" Type="http://schemas.openxmlformats.org/officeDocument/2006/relationships/customXml" Target="../ink/ink683.xml"/><Relationship Id="rId51" Type="http://schemas.openxmlformats.org/officeDocument/2006/relationships/customXml" Target="../ink/ink682.xml"/><Relationship Id="rId50" Type="http://schemas.openxmlformats.org/officeDocument/2006/relationships/customXml" Target="../ink/ink681.xml"/><Relationship Id="rId5" Type="http://schemas.openxmlformats.org/officeDocument/2006/relationships/customXml" Target="../ink/ink636.xml"/><Relationship Id="rId49" Type="http://schemas.openxmlformats.org/officeDocument/2006/relationships/customXml" Target="../ink/ink680.xml"/><Relationship Id="rId48" Type="http://schemas.openxmlformats.org/officeDocument/2006/relationships/customXml" Target="../ink/ink679.xml"/><Relationship Id="rId47" Type="http://schemas.openxmlformats.org/officeDocument/2006/relationships/customXml" Target="../ink/ink678.xml"/><Relationship Id="rId46" Type="http://schemas.openxmlformats.org/officeDocument/2006/relationships/customXml" Target="../ink/ink677.xml"/><Relationship Id="rId45" Type="http://schemas.openxmlformats.org/officeDocument/2006/relationships/customXml" Target="../ink/ink676.xml"/><Relationship Id="rId44" Type="http://schemas.openxmlformats.org/officeDocument/2006/relationships/customXml" Target="../ink/ink675.xml"/><Relationship Id="rId43" Type="http://schemas.openxmlformats.org/officeDocument/2006/relationships/customXml" Target="../ink/ink674.xml"/><Relationship Id="rId42" Type="http://schemas.openxmlformats.org/officeDocument/2006/relationships/customXml" Target="../ink/ink673.xml"/><Relationship Id="rId41" Type="http://schemas.openxmlformats.org/officeDocument/2006/relationships/customXml" Target="../ink/ink672.xml"/><Relationship Id="rId40" Type="http://schemas.openxmlformats.org/officeDocument/2006/relationships/customXml" Target="../ink/ink671.xml"/><Relationship Id="rId4" Type="http://schemas.openxmlformats.org/officeDocument/2006/relationships/customXml" Target="../ink/ink635.xml"/><Relationship Id="rId39" Type="http://schemas.openxmlformats.org/officeDocument/2006/relationships/customXml" Target="../ink/ink670.xml"/><Relationship Id="rId38" Type="http://schemas.openxmlformats.org/officeDocument/2006/relationships/customXml" Target="../ink/ink669.xml"/><Relationship Id="rId37" Type="http://schemas.openxmlformats.org/officeDocument/2006/relationships/customXml" Target="../ink/ink668.xml"/><Relationship Id="rId36" Type="http://schemas.openxmlformats.org/officeDocument/2006/relationships/customXml" Target="../ink/ink667.xml"/><Relationship Id="rId35" Type="http://schemas.openxmlformats.org/officeDocument/2006/relationships/customXml" Target="../ink/ink666.xml"/><Relationship Id="rId34" Type="http://schemas.openxmlformats.org/officeDocument/2006/relationships/customXml" Target="../ink/ink665.xml"/><Relationship Id="rId33" Type="http://schemas.openxmlformats.org/officeDocument/2006/relationships/customXml" Target="../ink/ink664.xml"/><Relationship Id="rId32" Type="http://schemas.openxmlformats.org/officeDocument/2006/relationships/customXml" Target="../ink/ink663.xml"/><Relationship Id="rId31" Type="http://schemas.openxmlformats.org/officeDocument/2006/relationships/customXml" Target="../ink/ink662.xml"/><Relationship Id="rId30" Type="http://schemas.openxmlformats.org/officeDocument/2006/relationships/customXml" Target="../ink/ink661.xml"/><Relationship Id="rId3" Type="http://schemas.openxmlformats.org/officeDocument/2006/relationships/customXml" Target="../ink/ink634.xml"/><Relationship Id="rId29" Type="http://schemas.openxmlformats.org/officeDocument/2006/relationships/customXml" Target="../ink/ink660.xml"/><Relationship Id="rId28" Type="http://schemas.openxmlformats.org/officeDocument/2006/relationships/customXml" Target="../ink/ink659.xml"/><Relationship Id="rId27" Type="http://schemas.openxmlformats.org/officeDocument/2006/relationships/customXml" Target="../ink/ink658.xml"/><Relationship Id="rId26" Type="http://schemas.openxmlformats.org/officeDocument/2006/relationships/customXml" Target="../ink/ink657.xml"/><Relationship Id="rId25" Type="http://schemas.openxmlformats.org/officeDocument/2006/relationships/customXml" Target="../ink/ink656.xml"/><Relationship Id="rId24" Type="http://schemas.openxmlformats.org/officeDocument/2006/relationships/customXml" Target="../ink/ink655.xml"/><Relationship Id="rId23" Type="http://schemas.openxmlformats.org/officeDocument/2006/relationships/customXml" Target="../ink/ink654.xml"/><Relationship Id="rId22" Type="http://schemas.openxmlformats.org/officeDocument/2006/relationships/customXml" Target="../ink/ink653.xml"/><Relationship Id="rId21" Type="http://schemas.openxmlformats.org/officeDocument/2006/relationships/customXml" Target="../ink/ink652.xml"/><Relationship Id="rId20" Type="http://schemas.openxmlformats.org/officeDocument/2006/relationships/customXml" Target="../ink/ink651.xml"/><Relationship Id="rId2" Type="http://schemas.openxmlformats.org/officeDocument/2006/relationships/image" Target="../media/image7.png"/><Relationship Id="rId19" Type="http://schemas.openxmlformats.org/officeDocument/2006/relationships/customXml" Target="../ink/ink650.xml"/><Relationship Id="rId18" Type="http://schemas.openxmlformats.org/officeDocument/2006/relationships/customXml" Target="../ink/ink649.xml"/><Relationship Id="rId17" Type="http://schemas.openxmlformats.org/officeDocument/2006/relationships/customXml" Target="../ink/ink648.xml"/><Relationship Id="rId16" Type="http://schemas.openxmlformats.org/officeDocument/2006/relationships/customXml" Target="../ink/ink647.xml"/><Relationship Id="rId15" Type="http://schemas.openxmlformats.org/officeDocument/2006/relationships/customXml" Target="../ink/ink646.xml"/><Relationship Id="rId14" Type="http://schemas.openxmlformats.org/officeDocument/2006/relationships/customXml" Target="../ink/ink645.xml"/><Relationship Id="rId132" Type="http://schemas.openxmlformats.org/officeDocument/2006/relationships/slideLayout" Target="../slideLayouts/slideLayout7.xml"/><Relationship Id="rId131" Type="http://schemas.openxmlformats.org/officeDocument/2006/relationships/customXml" Target="../ink/ink762.xml"/><Relationship Id="rId130" Type="http://schemas.openxmlformats.org/officeDocument/2006/relationships/customXml" Target="../ink/ink761.xml"/><Relationship Id="rId13" Type="http://schemas.openxmlformats.org/officeDocument/2006/relationships/customXml" Target="../ink/ink644.xml"/><Relationship Id="rId129" Type="http://schemas.openxmlformats.org/officeDocument/2006/relationships/customXml" Target="../ink/ink760.xml"/><Relationship Id="rId128" Type="http://schemas.openxmlformats.org/officeDocument/2006/relationships/customXml" Target="../ink/ink759.xml"/><Relationship Id="rId127" Type="http://schemas.openxmlformats.org/officeDocument/2006/relationships/customXml" Target="../ink/ink758.xml"/><Relationship Id="rId126" Type="http://schemas.openxmlformats.org/officeDocument/2006/relationships/customXml" Target="../ink/ink757.xml"/><Relationship Id="rId125" Type="http://schemas.openxmlformats.org/officeDocument/2006/relationships/customXml" Target="../ink/ink756.xml"/><Relationship Id="rId124" Type="http://schemas.openxmlformats.org/officeDocument/2006/relationships/customXml" Target="../ink/ink755.xml"/><Relationship Id="rId123" Type="http://schemas.openxmlformats.org/officeDocument/2006/relationships/customXml" Target="../ink/ink754.xml"/><Relationship Id="rId122" Type="http://schemas.openxmlformats.org/officeDocument/2006/relationships/customXml" Target="../ink/ink753.xml"/><Relationship Id="rId121" Type="http://schemas.openxmlformats.org/officeDocument/2006/relationships/customXml" Target="../ink/ink752.xml"/><Relationship Id="rId120" Type="http://schemas.openxmlformats.org/officeDocument/2006/relationships/customXml" Target="../ink/ink751.xml"/><Relationship Id="rId12" Type="http://schemas.openxmlformats.org/officeDocument/2006/relationships/customXml" Target="../ink/ink643.xml"/><Relationship Id="rId119" Type="http://schemas.openxmlformats.org/officeDocument/2006/relationships/customXml" Target="../ink/ink750.xml"/><Relationship Id="rId118" Type="http://schemas.openxmlformats.org/officeDocument/2006/relationships/customXml" Target="../ink/ink749.xml"/><Relationship Id="rId117" Type="http://schemas.openxmlformats.org/officeDocument/2006/relationships/customXml" Target="../ink/ink748.xml"/><Relationship Id="rId116" Type="http://schemas.openxmlformats.org/officeDocument/2006/relationships/customXml" Target="../ink/ink747.xml"/><Relationship Id="rId115" Type="http://schemas.openxmlformats.org/officeDocument/2006/relationships/customXml" Target="../ink/ink746.xml"/><Relationship Id="rId114" Type="http://schemas.openxmlformats.org/officeDocument/2006/relationships/customXml" Target="../ink/ink745.xml"/><Relationship Id="rId113" Type="http://schemas.openxmlformats.org/officeDocument/2006/relationships/customXml" Target="../ink/ink744.xml"/><Relationship Id="rId112" Type="http://schemas.openxmlformats.org/officeDocument/2006/relationships/customXml" Target="../ink/ink743.xml"/><Relationship Id="rId111" Type="http://schemas.openxmlformats.org/officeDocument/2006/relationships/customXml" Target="../ink/ink742.xml"/><Relationship Id="rId110" Type="http://schemas.openxmlformats.org/officeDocument/2006/relationships/customXml" Target="../ink/ink741.xml"/><Relationship Id="rId11" Type="http://schemas.openxmlformats.org/officeDocument/2006/relationships/customXml" Target="../ink/ink642.xml"/><Relationship Id="rId109" Type="http://schemas.openxmlformats.org/officeDocument/2006/relationships/customXml" Target="../ink/ink740.xml"/><Relationship Id="rId108" Type="http://schemas.openxmlformats.org/officeDocument/2006/relationships/customXml" Target="../ink/ink739.xml"/><Relationship Id="rId107" Type="http://schemas.openxmlformats.org/officeDocument/2006/relationships/customXml" Target="../ink/ink738.xml"/><Relationship Id="rId106" Type="http://schemas.openxmlformats.org/officeDocument/2006/relationships/customXml" Target="../ink/ink737.xml"/><Relationship Id="rId105" Type="http://schemas.openxmlformats.org/officeDocument/2006/relationships/customXml" Target="../ink/ink736.xml"/><Relationship Id="rId104" Type="http://schemas.openxmlformats.org/officeDocument/2006/relationships/customXml" Target="../ink/ink735.xml"/><Relationship Id="rId103" Type="http://schemas.openxmlformats.org/officeDocument/2006/relationships/customXml" Target="../ink/ink734.xml"/><Relationship Id="rId102" Type="http://schemas.openxmlformats.org/officeDocument/2006/relationships/customXml" Target="../ink/ink733.xml"/><Relationship Id="rId101" Type="http://schemas.openxmlformats.org/officeDocument/2006/relationships/customXml" Target="../ink/ink732.xml"/><Relationship Id="rId100" Type="http://schemas.openxmlformats.org/officeDocument/2006/relationships/customXml" Target="../ink/ink731.xml"/><Relationship Id="rId10" Type="http://schemas.openxmlformats.org/officeDocument/2006/relationships/customXml" Target="../ink/ink641.xml"/><Relationship Id="rId1" Type="http://schemas.openxmlformats.org/officeDocument/2006/relationships/image" Target="../media/image3.png"/></Relationships>
</file>

<file path=ppt/slides/_rels/slide23.xml.rels><?xml version="1.0" encoding="UTF-8" standalone="yes"?>
<Relationships xmlns="http://schemas.openxmlformats.org/package/2006/relationships"><Relationship Id="rId99" Type="http://schemas.openxmlformats.org/officeDocument/2006/relationships/customXml" Target="../ink/ink858.xml"/><Relationship Id="rId98" Type="http://schemas.openxmlformats.org/officeDocument/2006/relationships/customXml" Target="../ink/ink857.xml"/><Relationship Id="rId97" Type="http://schemas.openxmlformats.org/officeDocument/2006/relationships/customXml" Target="../ink/ink856.xml"/><Relationship Id="rId96" Type="http://schemas.openxmlformats.org/officeDocument/2006/relationships/customXml" Target="../ink/ink855.xml"/><Relationship Id="rId95" Type="http://schemas.openxmlformats.org/officeDocument/2006/relationships/customXml" Target="../ink/ink854.xml"/><Relationship Id="rId94" Type="http://schemas.openxmlformats.org/officeDocument/2006/relationships/customXml" Target="../ink/ink853.xml"/><Relationship Id="rId93" Type="http://schemas.openxmlformats.org/officeDocument/2006/relationships/customXml" Target="../ink/ink852.xml"/><Relationship Id="rId92" Type="http://schemas.openxmlformats.org/officeDocument/2006/relationships/customXml" Target="../ink/ink851.xml"/><Relationship Id="rId91" Type="http://schemas.openxmlformats.org/officeDocument/2006/relationships/customXml" Target="../ink/ink850.xml"/><Relationship Id="rId90" Type="http://schemas.openxmlformats.org/officeDocument/2006/relationships/customXml" Target="../ink/ink849.xml"/><Relationship Id="rId9" Type="http://schemas.openxmlformats.org/officeDocument/2006/relationships/customXml" Target="../ink/ink768.xml"/><Relationship Id="rId89" Type="http://schemas.openxmlformats.org/officeDocument/2006/relationships/customXml" Target="../ink/ink848.xml"/><Relationship Id="rId88" Type="http://schemas.openxmlformats.org/officeDocument/2006/relationships/customXml" Target="../ink/ink847.xml"/><Relationship Id="rId87" Type="http://schemas.openxmlformats.org/officeDocument/2006/relationships/customXml" Target="../ink/ink846.xml"/><Relationship Id="rId86" Type="http://schemas.openxmlformats.org/officeDocument/2006/relationships/customXml" Target="../ink/ink845.xml"/><Relationship Id="rId85" Type="http://schemas.openxmlformats.org/officeDocument/2006/relationships/customXml" Target="../ink/ink844.xml"/><Relationship Id="rId84" Type="http://schemas.openxmlformats.org/officeDocument/2006/relationships/customXml" Target="../ink/ink843.xml"/><Relationship Id="rId83" Type="http://schemas.openxmlformats.org/officeDocument/2006/relationships/customXml" Target="../ink/ink842.xml"/><Relationship Id="rId82" Type="http://schemas.openxmlformats.org/officeDocument/2006/relationships/customXml" Target="../ink/ink841.xml"/><Relationship Id="rId81" Type="http://schemas.openxmlformats.org/officeDocument/2006/relationships/customXml" Target="../ink/ink840.xml"/><Relationship Id="rId80" Type="http://schemas.openxmlformats.org/officeDocument/2006/relationships/customXml" Target="../ink/ink839.xml"/><Relationship Id="rId8" Type="http://schemas.openxmlformats.org/officeDocument/2006/relationships/customXml" Target="../ink/ink767.xml"/><Relationship Id="rId79" Type="http://schemas.openxmlformats.org/officeDocument/2006/relationships/customXml" Target="../ink/ink838.xml"/><Relationship Id="rId78" Type="http://schemas.openxmlformats.org/officeDocument/2006/relationships/customXml" Target="../ink/ink837.xml"/><Relationship Id="rId77" Type="http://schemas.openxmlformats.org/officeDocument/2006/relationships/customXml" Target="../ink/ink836.xml"/><Relationship Id="rId76" Type="http://schemas.openxmlformats.org/officeDocument/2006/relationships/customXml" Target="../ink/ink835.xml"/><Relationship Id="rId75" Type="http://schemas.openxmlformats.org/officeDocument/2006/relationships/customXml" Target="../ink/ink834.xml"/><Relationship Id="rId74" Type="http://schemas.openxmlformats.org/officeDocument/2006/relationships/customXml" Target="../ink/ink833.xml"/><Relationship Id="rId73" Type="http://schemas.openxmlformats.org/officeDocument/2006/relationships/customXml" Target="../ink/ink832.xml"/><Relationship Id="rId72" Type="http://schemas.openxmlformats.org/officeDocument/2006/relationships/customXml" Target="../ink/ink831.xml"/><Relationship Id="rId71" Type="http://schemas.openxmlformats.org/officeDocument/2006/relationships/customXml" Target="../ink/ink830.xml"/><Relationship Id="rId70" Type="http://schemas.openxmlformats.org/officeDocument/2006/relationships/customXml" Target="../ink/ink829.xml"/><Relationship Id="rId7" Type="http://schemas.openxmlformats.org/officeDocument/2006/relationships/customXml" Target="../ink/ink766.xml"/><Relationship Id="rId69" Type="http://schemas.openxmlformats.org/officeDocument/2006/relationships/customXml" Target="../ink/ink828.xml"/><Relationship Id="rId68" Type="http://schemas.openxmlformats.org/officeDocument/2006/relationships/customXml" Target="../ink/ink827.xml"/><Relationship Id="rId67" Type="http://schemas.openxmlformats.org/officeDocument/2006/relationships/customXml" Target="../ink/ink826.xml"/><Relationship Id="rId66" Type="http://schemas.openxmlformats.org/officeDocument/2006/relationships/customXml" Target="../ink/ink825.xml"/><Relationship Id="rId65" Type="http://schemas.openxmlformats.org/officeDocument/2006/relationships/customXml" Target="../ink/ink824.xml"/><Relationship Id="rId64" Type="http://schemas.openxmlformats.org/officeDocument/2006/relationships/customXml" Target="../ink/ink823.xml"/><Relationship Id="rId63" Type="http://schemas.openxmlformats.org/officeDocument/2006/relationships/customXml" Target="../ink/ink822.xml"/><Relationship Id="rId62" Type="http://schemas.openxmlformats.org/officeDocument/2006/relationships/customXml" Target="../ink/ink821.xml"/><Relationship Id="rId61" Type="http://schemas.openxmlformats.org/officeDocument/2006/relationships/customXml" Target="../ink/ink820.xml"/><Relationship Id="rId60" Type="http://schemas.openxmlformats.org/officeDocument/2006/relationships/customXml" Target="../ink/ink819.xml"/><Relationship Id="rId6" Type="http://schemas.openxmlformats.org/officeDocument/2006/relationships/customXml" Target="../ink/ink765.xml"/><Relationship Id="rId59" Type="http://schemas.openxmlformats.org/officeDocument/2006/relationships/customXml" Target="../ink/ink818.xml"/><Relationship Id="rId58" Type="http://schemas.openxmlformats.org/officeDocument/2006/relationships/customXml" Target="../ink/ink817.xml"/><Relationship Id="rId57" Type="http://schemas.openxmlformats.org/officeDocument/2006/relationships/customXml" Target="../ink/ink816.xml"/><Relationship Id="rId56" Type="http://schemas.openxmlformats.org/officeDocument/2006/relationships/customXml" Target="../ink/ink815.xml"/><Relationship Id="rId55" Type="http://schemas.openxmlformats.org/officeDocument/2006/relationships/customXml" Target="../ink/ink814.xml"/><Relationship Id="rId54" Type="http://schemas.openxmlformats.org/officeDocument/2006/relationships/customXml" Target="../ink/ink813.xml"/><Relationship Id="rId53" Type="http://schemas.openxmlformats.org/officeDocument/2006/relationships/customXml" Target="../ink/ink812.xml"/><Relationship Id="rId52" Type="http://schemas.openxmlformats.org/officeDocument/2006/relationships/customXml" Target="../ink/ink811.xml"/><Relationship Id="rId51" Type="http://schemas.openxmlformats.org/officeDocument/2006/relationships/customXml" Target="../ink/ink810.xml"/><Relationship Id="rId50" Type="http://schemas.openxmlformats.org/officeDocument/2006/relationships/customXml" Target="../ink/ink809.xml"/><Relationship Id="rId5" Type="http://schemas.openxmlformats.org/officeDocument/2006/relationships/customXml" Target="../ink/ink764.xml"/><Relationship Id="rId49" Type="http://schemas.openxmlformats.org/officeDocument/2006/relationships/customXml" Target="../ink/ink808.xml"/><Relationship Id="rId48" Type="http://schemas.openxmlformats.org/officeDocument/2006/relationships/customXml" Target="../ink/ink807.xml"/><Relationship Id="rId47" Type="http://schemas.openxmlformats.org/officeDocument/2006/relationships/customXml" Target="../ink/ink806.xml"/><Relationship Id="rId46" Type="http://schemas.openxmlformats.org/officeDocument/2006/relationships/customXml" Target="../ink/ink805.xml"/><Relationship Id="rId45" Type="http://schemas.openxmlformats.org/officeDocument/2006/relationships/customXml" Target="../ink/ink804.xml"/><Relationship Id="rId44" Type="http://schemas.openxmlformats.org/officeDocument/2006/relationships/customXml" Target="../ink/ink803.xml"/><Relationship Id="rId43" Type="http://schemas.openxmlformats.org/officeDocument/2006/relationships/customXml" Target="../ink/ink802.xml"/><Relationship Id="rId42" Type="http://schemas.openxmlformats.org/officeDocument/2006/relationships/customXml" Target="../ink/ink801.xml"/><Relationship Id="rId41" Type="http://schemas.openxmlformats.org/officeDocument/2006/relationships/customXml" Target="../ink/ink800.xml"/><Relationship Id="rId40" Type="http://schemas.openxmlformats.org/officeDocument/2006/relationships/customXml" Target="../ink/ink799.xml"/><Relationship Id="rId4" Type="http://schemas.openxmlformats.org/officeDocument/2006/relationships/customXml" Target="../ink/ink763.xml"/><Relationship Id="rId39" Type="http://schemas.openxmlformats.org/officeDocument/2006/relationships/customXml" Target="../ink/ink798.xml"/><Relationship Id="rId38" Type="http://schemas.openxmlformats.org/officeDocument/2006/relationships/customXml" Target="../ink/ink797.xml"/><Relationship Id="rId37" Type="http://schemas.openxmlformats.org/officeDocument/2006/relationships/customXml" Target="../ink/ink796.xml"/><Relationship Id="rId36" Type="http://schemas.openxmlformats.org/officeDocument/2006/relationships/customXml" Target="../ink/ink795.xml"/><Relationship Id="rId35" Type="http://schemas.openxmlformats.org/officeDocument/2006/relationships/customXml" Target="../ink/ink794.xml"/><Relationship Id="rId34" Type="http://schemas.openxmlformats.org/officeDocument/2006/relationships/customXml" Target="../ink/ink793.xml"/><Relationship Id="rId33" Type="http://schemas.openxmlformats.org/officeDocument/2006/relationships/customXml" Target="../ink/ink792.xml"/><Relationship Id="rId32" Type="http://schemas.openxmlformats.org/officeDocument/2006/relationships/customXml" Target="../ink/ink791.xml"/><Relationship Id="rId31" Type="http://schemas.openxmlformats.org/officeDocument/2006/relationships/customXml" Target="../ink/ink790.xml"/><Relationship Id="rId30" Type="http://schemas.openxmlformats.org/officeDocument/2006/relationships/customXml" Target="../ink/ink789.xml"/><Relationship Id="rId3" Type="http://schemas.openxmlformats.org/officeDocument/2006/relationships/image" Target="../media/image9.png"/><Relationship Id="rId29" Type="http://schemas.openxmlformats.org/officeDocument/2006/relationships/customXml" Target="../ink/ink788.xml"/><Relationship Id="rId28" Type="http://schemas.openxmlformats.org/officeDocument/2006/relationships/customXml" Target="../ink/ink787.xml"/><Relationship Id="rId27" Type="http://schemas.openxmlformats.org/officeDocument/2006/relationships/customXml" Target="../ink/ink786.xml"/><Relationship Id="rId26" Type="http://schemas.openxmlformats.org/officeDocument/2006/relationships/customXml" Target="../ink/ink785.xml"/><Relationship Id="rId25" Type="http://schemas.openxmlformats.org/officeDocument/2006/relationships/customXml" Target="../ink/ink784.xml"/><Relationship Id="rId24" Type="http://schemas.openxmlformats.org/officeDocument/2006/relationships/customXml" Target="../ink/ink783.xml"/><Relationship Id="rId23" Type="http://schemas.openxmlformats.org/officeDocument/2006/relationships/customXml" Target="../ink/ink782.xml"/><Relationship Id="rId22" Type="http://schemas.openxmlformats.org/officeDocument/2006/relationships/customXml" Target="../ink/ink781.xml"/><Relationship Id="rId21" Type="http://schemas.openxmlformats.org/officeDocument/2006/relationships/customXml" Target="../ink/ink780.xml"/><Relationship Id="rId20" Type="http://schemas.openxmlformats.org/officeDocument/2006/relationships/customXml" Target="../ink/ink779.xml"/><Relationship Id="rId2" Type="http://schemas.openxmlformats.org/officeDocument/2006/relationships/image" Target="../media/image8.png"/><Relationship Id="rId19" Type="http://schemas.openxmlformats.org/officeDocument/2006/relationships/customXml" Target="../ink/ink778.xml"/><Relationship Id="rId18" Type="http://schemas.openxmlformats.org/officeDocument/2006/relationships/customXml" Target="../ink/ink777.xml"/><Relationship Id="rId17" Type="http://schemas.openxmlformats.org/officeDocument/2006/relationships/customXml" Target="../ink/ink776.xml"/><Relationship Id="rId16" Type="http://schemas.openxmlformats.org/officeDocument/2006/relationships/customXml" Target="../ink/ink775.xml"/><Relationship Id="rId15" Type="http://schemas.openxmlformats.org/officeDocument/2006/relationships/customXml" Target="../ink/ink774.xml"/><Relationship Id="rId14" Type="http://schemas.openxmlformats.org/officeDocument/2006/relationships/customXml" Target="../ink/ink773.xml"/><Relationship Id="rId13" Type="http://schemas.openxmlformats.org/officeDocument/2006/relationships/customXml" Target="../ink/ink772.xml"/><Relationship Id="rId12" Type="http://schemas.openxmlformats.org/officeDocument/2006/relationships/customXml" Target="../ink/ink771.xml"/><Relationship Id="rId115" Type="http://schemas.openxmlformats.org/officeDocument/2006/relationships/slideLayout" Target="../slideLayouts/slideLayout7.xml"/><Relationship Id="rId114" Type="http://schemas.openxmlformats.org/officeDocument/2006/relationships/customXml" Target="../ink/ink873.xml"/><Relationship Id="rId113" Type="http://schemas.openxmlformats.org/officeDocument/2006/relationships/customXml" Target="../ink/ink872.xml"/><Relationship Id="rId112" Type="http://schemas.openxmlformats.org/officeDocument/2006/relationships/customXml" Target="../ink/ink871.xml"/><Relationship Id="rId111" Type="http://schemas.openxmlformats.org/officeDocument/2006/relationships/customXml" Target="../ink/ink870.xml"/><Relationship Id="rId110" Type="http://schemas.openxmlformats.org/officeDocument/2006/relationships/customXml" Target="../ink/ink869.xml"/><Relationship Id="rId11" Type="http://schemas.openxmlformats.org/officeDocument/2006/relationships/customXml" Target="../ink/ink770.xml"/><Relationship Id="rId109" Type="http://schemas.openxmlformats.org/officeDocument/2006/relationships/customXml" Target="../ink/ink868.xml"/><Relationship Id="rId108" Type="http://schemas.openxmlformats.org/officeDocument/2006/relationships/customXml" Target="../ink/ink867.xml"/><Relationship Id="rId107" Type="http://schemas.openxmlformats.org/officeDocument/2006/relationships/customXml" Target="../ink/ink866.xml"/><Relationship Id="rId106" Type="http://schemas.openxmlformats.org/officeDocument/2006/relationships/customXml" Target="../ink/ink865.xml"/><Relationship Id="rId105" Type="http://schemas.openxmlformats.org/officeDocument/2006/relationships/customXml" Target="../ink/ink864.xml"/><Relationship Id="rId104" Type="http://schemas.openxmlformats.org/officeDocument/2006/relationships/customXml" Target="../ink/ink863.xml"/><Relationship Id="rId103" Type="http://schemas.openxmlformats.org/officeDocument/2006/relationships/customXml" Target="../ink/ink862.xml"/><Relationship Id="rId102" Type="http://schemas.openxmlformats.org/officeDocument/2006/relationships/customXml" Target="../ink/ink861.xml"/><Relationship Id="rId101" Type="http://schemas.openxmlformats.org/officeDocument/2006/relationships/customXml" Target="../ink/ink860.xml"/><Relationship Id="rId100" Type="http://schemas.openxmlformats.org/officeDocument/2006/relationships/customXml" Target="../ink/ink859.xml"/><Relationship Id="rId10" Type="http://schemas.openxmlformats.org/officeDocument/2006/relationships/customXml" Target="../ink/ink769.xml"/><Relationship Id="rId1" Type="http://schemas.openxmlformats.org/officeDocument/2006/relationships/image" Target="../media/image3.png"/></Relationships>
</file>

<file path=ppt/slides/_rels/slide24.xml.rels><?xml version="1.0" encoding="UTF-8" standalone="yes"?>
<Relationships xmlns="http://schemas.openxmlformats.org/package/2006/relationships"><Relationship Id="rId99" Type="http://schemas.openxmlformats.org/officeDocument/2006/relationships/customXml" Target="../ink/ink969.xml"/><Relationship Id="rId98" Type="http://schemas.openxmlformats.org/officeDocument/2006/relationships/customXml" Target="../ink/ink968.xml"/><Relationship Id="rId97" Type="http://schemas.openxmlformats.org/officeDocument/2006/relationships/customXml" Target="../ink/ink967.xml"/><Relationship Id="rId96" Type="http://schemas.openxmlformats.org/officeDocument/2006/relationships/customXml" Target="../ink/ink966.xml"/><Relationship Id="rId95" Type="http://schemas.openxmlformats.org/officeDocument/2006/relationships/customXml" Target="../ink/ink965.xml"/><Relationship Id="rId94" Type="http://schemas.openxmlformats.org/officeDocument/2006/relationships/customXml" Target="../ink/ink964.xml"/><Relationship Id="rId93" Type="http://schemas.openxmlformats.org/officeDocument/2006/relationships/customXml" Target="../ink/ink963.xml"/><Relationship Id="rId92" Type="http://schemas.openxmlformats.org/officeDocument/2006/relationships/customXml" Target="../ink/ink962.xml"/><Relationship Id="rId91" Type="http://schemas.openxmlformats.org/officeDocument/2006/relationships/customXml" Target="../ink/ink961.xml"/><Relationship Id="rId90" Type="http://schemas.openxmlformats.org/officeDocument/2006/relationships/customXml" Target="../ink/ink960.xml"/><Relationship Id="rId9" Type="http://schemas.openxmlformats.org/officeDocument/2006/relationships/customXml" Target="../ink/ink879.xml"/><Relationship Id="rId89" Type="http://schemas.openxmlformats.org/officeDocument/2006/relationships/customXml" Target="../ink/ink959.xml"/><Relationship Id="rId88" Type="http://schemas.openxmlformats.org/officeDocument/2006/relationships/customXml" Target="../ink/ink958.xml"/><Relationship Id="rId87" Type="http://schemas.openxmlformats.org/officeDocument/2006/relationships/customXml" Target="../ink/ink957.xml"/><Relationship Id="rId86" Type="http://schemas.openxmlformats.org/officeDocument/2006/relationships/customXml" Target="../ink/ink956.xml"/><Relationship Id="rId85" Type="http://schemas.openxmlformats.org/officeDocument/2006/relationships/customXml" Target="../ink/ink955.xml"/><Relationship Id="rId84" Type="http://schemas.openxmlformats.org/officeDocument/2006/relationships/customXml" Target="../ink/ink954.xml"/><Relationship Id="rId83" Type="http://schemas.openxmlformats.org/officeDocument/2006/relationships/customXml" Target="../ink/ink953.xml"/><Relationship Id="rId82" Type="http://schemas.openxmlformats.org/officeDocument/2006/relationships/customXml" Target="../ink/ink952.xml"/><Relationship Id="rId81" Type="http://schemas.openxmlformats.org/officeDocument/2006/relationships/customXml" Target="../ink/ink951.xml"/><Relationship Id="rId80" Type="http://schemas.openxmlformats.org/officeDocument/2006/relationships/customXml" Target="../ink/ink950.xml"/><Relationship Id="rId8" Type="http://schemas.openxmlformats.org/officeDocument/2006/relationships/customXml" Target="../ink/ink878.xml"/><Relationship Id="rId79" Type="http://schemas.openxmlformats.org/officeDocument/2006/relationships/customXml" Target="../ink/ink949.xml"/><Relationship Id="rId78" Type="http://schemas.openxmlformats.org/officeDocument/2006/relationships/customXml" Target="../ink/ink948.xml"/><Relationship Id="rId77" Type="http://schemas.openxmlformats.org/officeDocument/2006/relationships/customXml" Target="../ink/ink947.xml"/><Relationship Id="rId76" Type="http://schemas.openxmlformats.org/officeDocument/2006/relationships/customXml" Target="../ink/ink946.xml"/><Relationship Id="rId75" Type="http://schemas.openxmlformats.org/officeDocument/2006/relationships/customXml" Target="../ink/ink945.xml"/><Relationship Id="rId74" Type="http://schemas.openxmlformats.org/officeDocument/2006/relationships/customXml" Target="../ink/ink944.xml"/><Relationship Id="rId73" Type="http://schemas.openxmlformats.org/officeDocument/2006/relationships/customXml" Target="../ink/ink943.xml"/><Relationship Id="rId72" Type="http://schemas.openxmlformats.org/officeDocument/2006/relationships/customXml" Target="../ink/ink942.xml"/><Relationship Id="rId71" Type="http://schemas.openxmlformats.org/officeDocument/2006/relationships/customXml" Target="../ink/ink941.xml"/><Relationship Id="rId70" Type="http://schemas.openxmlformats.org/officeDocument/2006/relationships/customXml" Target="../ink/ink940.xml"/><Relationship Id="rId7" Type="http://schemas.openxmlformats.org/officeDocument/2006/relationships/customXml" Target="../ink/ink877.xml"/><Relationship Id="rId69" Type="http://schemas.openxmlformats.org/officeDocument/2006/relationships/customXml" Target="../ink/ink939.xml"/><Relationship Id="rId68" Type="http://schemas.openxmlformats.org/officeDocument/2006/relationships/customXml" Target="../ink/ink938.xml"/><Relationship Id="rId67" Type="http://schemas.openxmlformats.org/officeDocument/2006/relationships/customXml" Target="../ink/ink937.xml"/><Relationship Id="rId66" Type="http://schemas.openxmlformats.org/officeDocument/2006/relationships/customXml" Target="../ink/ink936.xml"/><Relationship Id="rId65" Type="http://schemas.openxmlformats.org/officeDocument/2006/relationships/customXml" Target="../ink/ink935.xml"/><Relationship Id="rId64" Type="http://schemas.openxmlformats.org/officeDocument/2006/relationships/customXml" Target="../ink/ink934.xml"/><Relationship Id="rId63" Type="http://schemas.openxmlformats.org/officeDocument/2006/relationships/customXml" Target="../ink/ink933.xml"/><Relationship Id="rId62" Type="http://schemas.openxmlformats.org/officeDocument/2006/relationships/customXml" Target="../ink/ink932.xml"/><Relationship Id="rId61" Type="http://schemas.openxmlformats.org/officeDocument/2006/relationships/customXml" Target="../ink/ink931.xml"/><Relationship Id="rId60" Type="http://schemas.openxmlformats.org/officeDocument/2006/relationships/customXml" Target="../ink/ink930.xml"/><Relationship Id="rId6" Type="http://schemas.openxmlformats.org/officeDocument/2006/relationships/customXml" Target="../ink/ink876.xml"/><Relationship Id="rId59" Type="http://schemas.openxmlformats.org/officeDocument/2006/relationships/customXml" Target="../ink/ink929.xml"/><Relationship Id="rId58" Type="http://schemas.openxmlformats.org/officeDocument/2006/relationships/customXml" Target="../ink/ink928.xml"/><Relationship Id="rId57" Type="http://schemas.openxmlformats.org/officeDocument/2006/relationships/customXml" Target="../ink/ink927.xml"/><Relationship Id="rId56" Type="http://schemas.openxmlformats.org/officeDocument/2006/relationships/customXml" Target="../ink/ink926.xml"/><Relationship Id="rId55" Type="http://schemas.openxmlformats.org/officeDocument/2006/relationships/customXml" Target="../ink/ink925.xml"/><Relationship Id="rId54" Type="http://schemas.openxmlformats.org/officeDocument/2006/relationships/customXml" Target="../ink/ink924.xml"/><Relationship Id="rId53" Type="http://schemas.openxmlformats.org/officeDocument/2006/relationships/customXml" Target="../ink/ink923.xml"/><Relationship Id="rId52" Type="http://schemas.openxmlformats.org/officeDocument/2006/relationships/customXml" Target="../ink/ink922.xml"/><Relationship Id="rId51" Type="http://schemas.openxmlformats.org/officeDocument/2006/relationships/customXml" Target="../ink/ink921.xml"/><Relationship Id="rId50" Type="http://schemas.openxmlformats.org/officeDocument/2006/relationships/customXml" Target="../ink/ink920.xml"/><Relationship Id="rId5" Type="http://schemas.openxmlformats.org/officeDocument/2006/relationships/customXml" Target="../ink/ink875.xml"/><Relationship Id="rId49" Type="http://schemas.openxmlformats.org/officeDocument/2006/relationships/customXml" Target="../ink/ink919.xml"/><Relationship Id="rId48" Type="http://schemas.openxmlformats.org/officeDocument/2006/relationships/customXml" Target="../ink/ink918.xml"/><Relationship Id="rId47" Type="http://schemas.openxmlformats.org/officeDocument/2006/relationships/customXml" Target="../ink/ink917.xml"/><Relationship Id="rId46" Type="http://schemas.openxmlformats.org/officeDocument/2006/relationships/customXml" Target="../ink/ink916.xml"/><Relationship Id="rId45" Type="http://schemas.openxmlformats.org/officeDocument/2006/relationships/customXml" Target="../ink/ink915.xml"/><Relationship Id="rId44" Type="http://schemas.openxmlformats.org/officeDocument/2006/relationships/customXml" Target="../ink/ink914.xml"/><Relationship Id="rId43" Type="http://schemas.openxmlformats.org/officeDocument/2006/relationships/customXml" Target="../ink/ink913.xml"/><Relationship Id="rId42" Type="http://schemas.openxmlformats.org/officeDocument/2006/relationships/customXml" Target="../ink/ink912.xml"/><Relationship Id="rId41" Type="http://schemas.openxmlformats.org/officeDocument/2006/relationships/customXml" Target="../ink/ink911.xml"/><Relationship Id="rId40" Type="http://schemas.openxmlformats.org/officeDocument/2006/relationships/customXml" Target="../ink/ink910.xml"/><Relationship Id="rId4" Type="http://schemas.openxmlformats.org/officeDocument/2006/relationships/customXml" Target="../ink/ink874.xml"/><Relationship Id="rId39" Type="http://schemas.openxmlformats.org/officeDocument/2006/relationships/customXml" Target="../ink/ink909.xml"/><Relationship Id="rId38" Type="http://schemas.openxmlformats.org/officeDocument/2006/relationships/customXml" Target="../ink/ink908.xml"/><Relationship Id="rId37" Type="http://schemas.openxmlformats.org/officeDocument/2006/relationships/customXml" Target="../ink/ink907.xml"/><Relationship Id="rId36" Type="http://schemas.openxmlformats.org/officeDocument/2006/relationships/customXml" Target="../ink/ink906.xml"/><Relationship Id="rId35" Type="http://schemas.openxmlformats.org/officeDocument/2006/relationships/customXml" Target="../ink/ink905.xml"/><Relationship Id="rId34" Type="http://schemas.openxmlformats.org/officeDocument/2006/relationships/customXml" Target="../ink/ink904.xml"/><Relationship Id="rId33" Type="http://schemas.openxmlformats.org/officeDocument/2006/relationships/customXml" Target="../ink/ink903.xml"/><Relationship Id="rId32" Type="http://schemas.openxmlformats.org/officeDocument/2006/relationships/customXml" Target="../ink/ink902.xml"/><Relationship Id="rId31" Type="http://schemas.openxmlformats.org/officeDocument/2006/relationships/customXml" Target="../ink/ink901.xml"/><Relationship Id="rId30" Type="http://schemas.openxmlformats.org/officeDocument/2006/relationships/customXml" Target="../ink/ink900.xml"/><Relationship Id="rId3" Type="http://schemas.openxmlformats.org/officeDocument/2006/relationships/image" Target="../media/image9.png"/><Relationship Id="rId29" Type="http://schemas.openxmlformats.org/officeDocument/2006/relationships/customXml" Target="../ink/ink899.xml"/><Relationship Id="rId28" Type="http://schemas.openxmlformats.org/officeDocument/2006/relationships/customXml" Target="../ink/ink898.xml"/><Relationship Id="rId27" Type="http://schemas.openxmlformats.org/officeDocument/2006/relationships/customXml" Target="../ink/ink897.xml"/><Relationship Id="rId26" Type="http://schemas.openxmlformats.org/officeDocument/2006/relationships/customXml" Target="../ink/ink896.xml"/><Relationship Id="rId25" Type="http://schemas.openxmlformats.org/officeDocument/2006/relationships/customXml" Target="../ink/ink895.xml"/><Relationship Id="rId24" Type="http://schemas.openxmlformats.org/officeDocument/2006/relationships/customXml" Target="../ink/ink894.xml"/><Relationship Id="rId23" Type="http://schemas.openxmlformats.org/officeDocument/2006/relationships/customXml" Target="../ink/ink893.xml"/><Relationship Id="rId22" Type="http://schemas.openxmlformats.org/officeDocument/2006/relationships/customXml" Target="../ink/ink892.xml"/><Relationship Id="rId21" Type="http://schemas.openxmlformats.org/officeDocument/2006/relationships/customXml" Target="../ink/ink891.xml"/><Relationship Id="rId20" Type="http://schemas.openxmlformats.org/officeDocument/2006/relationships/customXml" Target="../ink/ink890.xml"/><Relationship Id="rId2" Type="http://schemas.openxmlformats.org/officeDocument/2006/relationships/image" Target="../media/image8.png"/><Relationship Id="rId19" Type="http://schemas.openxmlformats.org/officeDocument/2006/relationships/customXml" Target="../ink/ink889.xml"/><Relationship Id="rId180" Type="http://schemas.openxmlformats.org/officeDocument/2006/relationships/slideLayout" Target="../slideLayouts/slideLayout7.xml"/><Relationship Id="rId18" Type="http://schemas.openxmlformats.org/officeDocument/2006/relationships/customXml" Target="../ink/ink888.xml"/><Relationship Id="rId179" Type="http://schemas.openxmlformats.org/officeDocument/2006/relationships/customXml" Target="../ink/ink1049.xml"/><Relationship Id="rId178" Type="http://schemas.openxmlformats.org/officeDocument/2006/relationships/customXml" Target="../ink/ink1048.xml"/><Relationship Id="rId177" Type="http://schemas.openxmlformats.org/officeDocument/2006/relationships/customXml" Target="../ink/ink1047.xml"/><Relationship Id="rId176" Type="http://schemas.openxmlformats.org/officeDocument/2006/relationships/customXml" Target="../ink/ink1046.xml"/><Relationship Id="rId175" Type="http://schemas.openxmlformats.org/officeDocument/2006/relationships/customXml" Target="../ink/ink1045.xml"/><Relationship Id="rId174" Type="http://schemas.openxmlformats.org/officeDocument/2006/relationships/customXml" Target="../ink/ink1044.xml"/><Relationship Id="rId173" Type="http://schemas.openxmlformats.org/officeDocument/2006/relationships/customXml" Target="../ink/ink1043.xml"/><Relationship Id="rId172" Type="http://schemas.openxmlformats.org/officeDocument/2006/relationships/customXml" Target="../ink/ink1042.xml"/><Relationship Id="rId171" Type="http://schemas.openxmlformats.org/officeDocument/2006/relationships/customXml" Target="../ink/ink1041.xml"/><Relationship Id="rId170" Type="http://schemas.openxmlformats.org/officeDocument/2006/relationships/customXml" Target="../ink/ink1040.xml"/><Relationship Id="rId17" Type="http://schemas.openxmlformats.org/officeDocument/2006/relationships/customXml" Target="../ink/ink887.xml"/><Relationship Id="rId169" Type="http://schemas.openxmlformats.org/officeDocument/2006/relationships/customXml" Target="../ink/ink1039.xml"/><Relationship Id="rId168" Type="http://schemas.openxmlformats.org/officeDocument/2006/relationships/customXml" Target="../ink/ink1038.xml"/><Relationship Id="rId167" Type="http://schemas.openxmlformats.org/officeDocument/2006/relationships/customXml" Target="../ink/ink1037.xml"/><Relationship Id="rId166" Type="http://schemas.openxmlformats.org/officeDocument/2006/relationships/customXml" Target="../ink/ink1036.xml"/><Relationship Id="rId165" Type="http://schemas.openxmlformats.org/officeDocument/2006/relationships/customXml" Target="../ink/ink1035.xml"/><Relationship Id="rId164" Type="http://schemas.openxmlformats.org/officeDocument/2006/relationships/customXml" Target="../ink/ink1034.xml"/><Relationship Id="rId163" Type="http://schemas.openxmlformats.org/officeDocument/2006/relationships/customXml" Target="../ink/ink1033.xml"/><Relationship Id="rId162" Type="http://schemas.openxmlformats.org/officeDocument/2006/relationships/customXml" Target="../ink/ink1032.xml"/><Relationship Id="rId161" Type="http://schemas.openxmlformats.org/officeDocument/2006/relationships/customXml" Target="../ink/ink1031.xml"/><Relationship Id="rId160" Type="http://schemas.openxmlformats.org/officeDocument/2006/relationships/customXml" Target="../ink/ink1030.xml"/><Relationship Id="rId16" Type="http://schemas.openxmlformats.org/officeDocument/2006/relationships/customXml" Target="../ink/ink886.xml"/><Relationship Id="rId159" Type="http://schemas.openxmlformats.org/officeDocument/2006/relationships/customXml" Target="../ink/ink1029.xml"/><Relationship Id="rId158" Type="http://schemas.openxmlformats.org/officeDocument/2006/relationships/customXml" Target="../ink/ink1028.xml"/><Relationship Id="rId157" Type="http://schemas.openxmlformats.org/officeDocument/2006/relationships/customXml" Target="../ink/ink1027.xml"/><Relationship Id="rId156" Type="http://schemas.openxmlformats.org/officeDocument/2006/relationships/customXml" Target="../ink/ink1026.xml"/><Relationship Id="rId155" Type="http://schemas.openxmlformats.org/officeDocument/2006/relationships/customXml" Target="../ink/ink1025.xml"/><Relationship Id="rId154" Type="http://schemas.openxmlformats.org/officeDocument/2006/relationships/customXml" Target="../ink/ink1024.xml"/><Relationship Id="rId153" Type="http://schemas.openxmlformats.org/officeDocument/2006/relationships/customXml" Target="../ink/ink1023.xml"/><Relationship Id="rId152" Type="http://schemas.openxmlformats.org/officeDocument/2006/relationships/customXml" Target="../ink/ink1022.xml"/><Relationship Id="rId151" Type="http://schemas.openxmlformats.org/officeDocument/2006/relationships/customXml" Target="../ink/ink1021.xml"/><Relationship Id="rId150" Type="http://schemas.openxmlformats.org/officeDocument/2006/relationships/customXml" Target="../ink/ink1020.xml"/><Relationship Id="rId15" Type="http://schemas.openxmlformats.org/officeDocument/2006/relationships/customXml" Target="../ink/ink885.xml"/><Relationship Id="rId149" Type="http://schemas.openxmlformats.org/officeDocument/2006/relationships/customXml" Target="../ink/ink1019.xml"/><Relationship Id="rId148" Type="http://schemas.openxmlformats.org/officeDocument/2006/relationships/customXml" Target="../ink/ink1018.xml"/><Relationship Id="rId147" Type="http://schemas.openxmlformats.org/officeDocument/2006/relationships/customXml" Target="../ink/ink1017.xml"/><Relationship Id="rId146" Type="http://schemas.openxmlformats.org/officeDocument/2006/relationships/customXml" Target="../ink/ink1016.xml"/><Relationship Id="rId145" Type="http://schemas.openxmlformats.org/officeDocument/2006/relationships/customXml" Target="../ink/ink1015.xml"/><Relationship Id="rId144" Type="http://schemas.openxmlformats.org/officeDocument/2006/relationships/customXml" Target="../ink/ink1014.xml"/><Relationship Id="rId143" Type="http://schemas.openxmlformats.org/officeDocument/2006/relationships/customXml" Target="../ink/ink1013.xml"/><Relationship Id="rId142" Type="http://schemas.openxmlformats.org/officeDocument/2006/relationships/customXml" Target="../ink/ink1012.xml"/><Relationship Id="rId141" Type="http://schemas.openxmlformats.org/officeDocument/2006/relationships/customXml" Target="../ink/ink1011.xml"/><Relationship Id="rId140" Type="http://schemas.openxmlformats.org/officeDocument/2006/relationships/customXml" Target="../ink/ink1010.xml"/><Relationship Id="rId14" Type="http://schemas.openxmlformats.org/officeDocument/2006/relationships/customXml" Target="../ink/ink884.xml"/><Relationship Id="rId139" Type="http://schemas.openxmlformats.org/officeDocument/2006/relationships/customXml" Target="../ink/ink1009.xml"/><Relationship Id="rId138" Type="http://schemas.openxmlformats.org/officeDocument/2006/relationships/customXml" Target="../ink/ink1008.xml"/><Relationship Id="rId137" Type="http://schemas.openxmlformats.org/officeDocument/2006/relationships/customXml" Target="../ink/ink1007.xml"/><Relationship Id="rId136" Type="http://schemas.openxmlformats.org/officeDocument/2006/relationships/customXml" Target="../ink/ink1006.xml"/><Relationship Id="rId135" Type="http://schemas.openxmlformats.org/officeDocument/2006/relationships/customXml" Target="../ink/ink1005.xml"/><Relationship Id="rId134" Type="http://schemas.openxmlformats.org/officeDocument/2006/relationships/customXml" Target="../ink/ink1004.xml"/><Relationship Id="rId133" Type="http://schemas.openxmlformats.org/officeDocument/2006/relationships/customXml" Target="../ink/ink1003.xml"/><Relationship Id="rId132" Type="http://schemas.openxmlformats.org/officeDocument/2006/relationships/customXml" Target="../ink/ink1002.xml"/><Relationship Id="rId131" Type="http://schemas.openxmlformats.org/officeDocument/2006/relationships/customXml" Target="../ink/ink1001.xml"/><Relationship Id="rId130" Type="http://schemas.openxmlformats.org/officeDocument/2006/relationships/customXml" Target="../ink/ink1000.xml"/><Relationship Id="rId13" Type="http://schemas.openxmlformats.org/officeDocument/2006/relationships/customXml" Target="../ink/ink883.xml"/><Relationship Id="rId129" Type="http://schemas.openxmlformats.org/officeDocument/2006/relationships/customXml" Target="../ink/ink999.xml"/><Relationship Id="rId128" Type="http://schemas.openxmlformats.org/officeDocument/2006/relationships/customXml" Target="../ink/ink998.xml"/><Relationship Id="rId127" Type="http://schemas.openxmlformats.org/officeDocument/2006/relationships/customXml" Target="../ink/ink997.xml"/><Relationship Id="rId126" Type="http://schemas.openxmlformats.org/officeDocument/2006/relationships/customXml" Target="../ink/ink996.xml"/><Relationship Id="rId125" Type="http://schemas.openxmlformats.org/officeDocument/2006/relationships/customXml" Target="../ink/ink995.xml"/><Relationship Id="rId124" Type="http://schemas.openxmlformats.org/officeDocument/2006/relationships/customXml" Target="../ink/ink994.xml"/><Relationship Id="rId123" Type="http://schemas.openxmlformats.org/officeDocument/2006/relationships/customXml" Target="../ink/ink993.xml"/><Relationship Id="rId122" Type="http://schemas.openxmlformats.org/officeDocument/2006/relationships/customXml" Target="../ink/ink992.xml"/><Relationship Id="rId121" Type="http://schemas.openxmlformats.org/officeDocument/2006/relationships/customXml" Target="../ink/ink991.xml"/><Relationship Id="rId120" Type="http://schemas.openxmlformats.org/officeDocument/2006/relationships/customXml" Target="../ink/ink990.xml"/><Relationship Id="rId12" Type="http://schemas.openxmlformats.org/officeDocument/2006/relationships/customXml" Target="../ink/ink882.xml"/><Relationship Id="rId119" Type="http://schemas.openxmlformats.org/officeDocument/2006/relationships/customXml" Target="../ink/ink989.xml"/><Relationship Id="rId118" Type="http://schemas.openxmlformats.org/officeDocument/2006/relationships/customXml" Target="../ink/ink988.xml"/><Relationship Id="rId117" Type="http://schemas.openxmlformats.org/officeDocument/2006/relationships/customXml" Target="../ink/ink987.xml"/><Relationship Id="rId116" Type="http://schemas.openxmlformats.org/officeDocument/2006/relationships/customXml" Target="../ink/ink986.xml"/><Relationship Id="rId115" Type="http://schemas.openxmlformats.org/officeDocument/2006/relationships/customXml" Target="../ink/ink985.xml"/><Relationship Id="rId114" Type="http://schemas.openxmlformats.org/officeDocument/2006/relationships/customXml" Target="../ink/ink984.xml"/><Relationship Id="rId113" Type="http://schemas.openxmlformats.org/officeDocument/2006/relationships/customXml" Target="../ink/ink983.xml"/><Relationship Id="rId112" Type="http://schemas.openxmlformats.org/officeDocument/2006/relationships/customXml" Target="../ink/ink982.xml"/><Relationship Id="rId111" Type="http://schemas.openxmlformats.org/officeDocument/2006/relationships/customXml" Target="../ink/ink981.xml"/><Relationship Id="rId110" Type="http://schemas.openxmlformats.org/officeDocument/2006/relationships/customXml" Target="../ink/ink980.xml"/><Relationship Id="rId11" Type="http://schemas.openxmlformats.org/officeDocument/2006/relationships/customXml" Target="../ink/ink881.xml"/><Relationship Id="rId109" Type="http://schemas.openxmlformats.org/officeDocument/2006/relationships/customXml" Target="../ink/ink979.xml"/><Relationship Id="rId108" Type="http://schemas.openxmlformats.org/officeDocument/2006/relationships/customXml" Target="../ink/ink978.xml"/><Relationship Id="rId107" Type="http://schemas.openxmlformats.org/officeDocument/2006/relationships/customXml" Target="../ink/ink977.xml"/><Relationship Id="rId106" Type="http://schemas.openxmlformats.org/officeDocument/2006/relationships/customXml" Target="../ink/ink976.xml"/><Relationship Id="rId105" Type="http://schemas.openxmlformats.org/officeDocument/2006/relationships/customXml" Target="../ink/ink975.xml"/><Relationship Id="rId104" Type="http://schemas.openxmlformats.org/officeDocument/2006/relationships/customXml" Target="../ink/ink974.xml"/><Relationship Id="rId103" Type="http://schemas.openxmlformats.org/officeDocument/2006/relationships/customXml" Target="../ink/ink973.xml"/><Relationship Id="rId102" Type="http://schemas.openxmlformats.org/officeDocument/2006/relationships/customXml" Target="../ink/ink972.xml"/><Relationship Id="rId101" Type="http://schemas.openxmlformats.org/officeDocument/2006/relationships/customXml" Target="../ink/ink971.xml"/><Relationship Id="rId100" Type="http://schemas.openxmlformats.org/officeDocument/2006/relationships/customXml" Target="../ink/ink970.xml"/><Relationship Id="rId10" Type="http://schemas.openxmlformats.org/officeDocument/2006/relationships/customXml" Target="../ink/ink880.xml"/><Relationship Id="rId1" Type="http://schemas.openxmlformats.org/officeDocument/2006/relationships/image" Target="../media/image3.png"/></Relationships>
</file>

<file path=ppt/slides/_rels/slide25.xml.rels><?xml version="1.0" encoding="UTF-8" standalone="yes"?>
<Relationships xmlns="http://schemas.openxmlformats.org/package/2006/relationships"><Relationship Id="rId99" Type="http://schemas.openxmlformats.org/officeDocument/2006/relationships/customXml" Target="../ink/ink1146.xml"/><Relationship Id="rId98" Type="http://schemas.openxmlformats.org/officeDocument/2006/relationships/customXml" Target="../ink/ink1145.xml"/><Relationship Id="rId97" Type="http://schemas.openxmlformats.org/officeDocument/2006/relationships/customXml" Target="../ink/ink1144.xml"/><Relationship Id="rId96" Type="http://schemas.openxmlformats.org/officeDocument/2006/relationships/customXml" Target="../ink/ink1143.xml"/><Relationship Id="rId95" Type="http://schemas.openxmlformats.org/officeDocument/2006/relationships/customXml" Target="../ink/ink1142.xml"/><Relationship Id="rId94" Type="http://schemas.openxmlformats.org/officeDocument/2006/relationships/customXml" Target="../ink/ink1141.xml"/><Relationship Id="rId93" Type="http://schemas.openxmlformats.org/officeDocument/2006/relationships/customXml" Target="../ink/ink1140.xml"/><Relationship Id="rId92" Type="http://schemas.openxmlformats.org/officeDocument/2006/relationships/customXml" Target="../ink/ink1139.xml"/><Relationship Id="rId91" Type="http://schemas.openxmlformats.org/officeDocument/2006/relationships/customXml" Target="../ink/ink1138.xml"/><Relationship Id="rId90" Type="http://schemas.openxmlformats.org/officeDocument/2006/relationships/customXml" Target="../ink/ink1137.xml"/><Relationship Id="rId9" Type="http://schemas.openxmlformats.org/officeDocument/2006/relationships/customXml" Target="../ink/ink1056.xml"/><Relationship Id="rId89" Type="http://schemas.openxmlformats.org/officeDocument/2006/relationships/customXml" Target="../ink/ink1136.xml"/><Relationship Id="rId88" Type="http://schemas.openxmlformats.org/officeDocument/2006/relationships/customXml" Target="../ink/ink1135.xml"/><Relationship Id="rId87" Type="http://schemas.openxmlformats.org/officeDocument/2006/relationships/customXml" Target="../ink/ink1134.xml"/><Relationship Id="rId86" Type="http://schemas.openxmlformats.org/officeDocument/2006/relationships/customXml" Target="../ink/ink1133.xml"/><Relationship Id="rId85" Type="http://schemas.openxmlformats.org/officeDocument/2006/relationships/customXml" Target="../ink/ink1132.xml"/><Relationship Id="rId84" Type="http://schemas.openxmlformats.org/officeDocument/2006/relationships/customXml" Target="../ink/ink1131.xml"/><Relationship Id="rId83" Type="http://schemas.openxmlformats.org/officeDocument/2006/relationships/customXml" Target="../ink/ink1130.xml"/><Relationship Id="rId82" Type="http://schemas.openxmlformats.org/officeDocument/2006/relationships/customXml" Target="../ink/ink1129.xml"/><Relationship Id="rId81" Type="http://schemas.openxmlformats.org/officeDocument/2006/relationships/customXml" Target="../ink/ink1128.xml"/><Relationship Id="rId80" Type="http://schemas.openxmlformats.org/officeDocument/2006/relationships/customXml" Target="../ink/ink1127.xml"/><Relationship Id="rId8" Type="http://schemas.openxmlformats.org/officeDocument/2006/relationships/customXml" Target="../ink/ink1055.xml"/><Relationship Id="rId79" Type="http://schemas.openxmlformats.org/officeDocument/2006/relationships/customXml" Target="../ink/ink1126.xml"/><Relationship Id="rId78" Type="http://schemas.openxmlformats.org/officeDocument/2006/relationships/customXml" Target="../ink/ink1125.xml"/><Relationship Id="rId77" Type="http://schemas.openxmlformats.org/officeDocument/2006/relationships/customXml" Target="../ink/ink1124.xml"/><Relationship Id="rId76" Type="http://schemas.openxmlformats.org/officeDocument/2006/relationships/customXml" Target="../ink/ink1123.xml"/><Relationship Id="rId75" Type="http://schemas.openxmlformats.org/officeDocument/2006/relationships/customXml" Target="../ink/ink1122.xml"/><Relationship Id="rId74" Type="http://schemas.openxmlformats.org/officeDocument/2006/relationships/customXml" Target="../ink/ink1121.xml"/><Relationship Id="rId73" Type="http://schemas.openxmlformats.org/officeDocument/2006/relationships/customXml" Target="../ink/ink1120.xml"/><Relationship Id="rId72" Type="http://schemas.openxmlformats.org/officeDocument/2006/relationships/customXml" Target="../ink/ink1119.xml"/><Relationship Id="rId71" Type="http://schemas.openxmlformats.org/officeDocument/2006/relationships/customXml" Target="../ink/ink1118.xml"/><Relationship Id="rId70" Type="http://schemas.openxmlformats.org/officeDocument/2006/relationships/customXml" Target="../ink/ink1117.xml"/><Relationship Id="rId7" Type="http://schemas.openxmlformats.org/officeDocument/2006/relationships/customXml" Target="../ink/ink1054.xml"/><Relationship Id="rId69" Type="http://schemas.openxmlformats.org/officeDocument/2006/relationships/customXml" Target="../ink/ink1116.xml"/><Relationship Id="rId68" Type="http://schemas.openxmlformats.org/officeDocument/2006/relationships/customXml" Target="../ink/ink1115.xml"/><Relationship Id="rId67" Type="http://schemas.openxmlformats.org/officeDocument/2006/relationships/customXml" Target="../ink/ink1114.xml"/><Relationship Id="rId66" Type="http://schemas.openxmlformats.org/officeDocument/2006/relationships/customXml" Target="../ink/ink1113.xml"/><Relationship Id="rId65" Type="http://schemas.openxmlformats.org/officeDocument/2006/relationships/customXml" Target="../ink/ink1112.xml"/><Relationship Id="rId64" Type="http://schemas.openxmlformats.org/officeDocument/2006/relationships/customXml" Target="../ink/ink1111.xml"/><Relationship Id="rId63" Type="http://schemas.openxmlformats.org/officeDocument/2006/relationships/customXml" Target="../ink/ink1110.xml"/><Relationship Id="rId62" Type="http://schemas.openxmlformats.org/officeDocument/2006/relationships/customXml" Target="../ink/ink1109.xml"/><Relationship Id="rId61" Type="http://schemas.openxmlformats.org/officeDocument/2006/relationships/customXml" Target="../ink/ink1108.xml"/><Relationship Id="rId60" Type="http://schemas.openxmlformats.org/officeDocument/2006/relationships/customXml" Target="../ink/ink1107.xml"/><Relationship Id="rId6" Type="http://schemas.openxmlformats.org/officeDocument/2006/relationships/customXml" Target="../ink/ink1053.xml"/><Relationship Id="rId59" Type="http://schemas.openxmlformats.org/officeDocument/2006/relationships/customXml" Target="../ink/ink1106.xml"/><Relationship Id="rId58" Type="http://schemas.openxmlformats.org/officeDocument/2006/relationships/customXml" Target="../ink/ink1105.xml"/><Relationship Id="rId57" Type="http://schemas.openxmlformats.org/officeDocument/2006/relationships/customXml" Target="../ink/ink1104.xml"/><Relationship Id="rId56" Type="http://schemas.openxmlformats.org/officeDocument/2006/relationships/customXml" Target="../ink/ink1103.xml"/><Relationship Id="rId55" Type="http://schemas.openxmlformats.org/officeDocument/2006/relationships/customXml" Target="../ink/ink1102.xml"/><Relationship Id="rId54" Type="http://schemas.openxmlformats.org/officeDocument/2006/relationships/customXml" Target="../ink/ink1101.xml"/><Relationship Id="rId53" Type="http://schemas.openxmlformats.org/officeDocument/2006/relationships/customXml" Target="../ink/ink1100.xml"/><Relationship Id="rId52" Type="http://schemas.openxmlformats.org/officeDocument/2006/relationships/customXml" Target="../ink/ink1099.xml"/><Relationship Id="rId51" Type="http://schemas.openxmlformats.org/officeDocument/2006/relationships/customXml" Target="../ink/ink1098.xml"/><Relationship Id="rId50" Type="http://schemas.openxmlformats.org/officeDocument/2006/relationships/customXml" Target="../ink/ink1097.xml"/><Relationship Id="rId5" Type="http://schemas.openxmlformats.org/officeDocument/2006/relationships/customXml" Target="../ink/ink1052.xml"/><Relationship Id="rId49" Type="http://schemas.openxmlformats.org/officeDocument/2006/relationships/customXml" Target="../ink/ink1096.xml"/><Relationship Id="rId48" Type="http://schemas.openxmlformats.org/officeDocument/2006/relationships/customXml" Target="../ink/ink1095.xml"/><Relationship Id="rId47" Type="http://schemas.openxmlformats.org/officeDocument/2006/relationships/customXml" Target="../ink/ink1094.xml"/><Relationship Id="rId46" Type="http://schemas.openxmlformats.org/officeDocument/2006/relationships/customXml" Target="../ink/ink1093.xml"/><Relationship Id="rId45" Type="http://schemas.openxmlformats.org/officeDocument/2006/relationships/customXml" Target="../ink/ink1092.xml"/><Relationship Id="rId44" Type="http://schemas.openxmlformats.org/officeDocument/2006/relationships/customXml" Target="../ink/ink1091.xml"/><Relationship Id="rId43" Type="http://schemas.openxmlformats.org/officeDocument/2006/relationships/customXml" Target="../ink/ink1090.xml"/><Relationship Id="rId42" Type="http://schemas.openxmlformats.org/officeDocument/2006/relationships/customXml" Target="../ink/ink1089.xml"/><Relationship Id="rId41" Type="http://schemas.openxmlformats.org/officeDocument/2006/relationships/customXml" Target="../ink/ink1088.xml"/><Relationship Id="rId40" Type="http://schemas.openxmlformats.org/officeDocument/2006/relationships/customXml" Target="../ink/ink1087.xml"/><Relationship Id="rId4" Type="http://schemas.openxmlformats.org/officeDocument/2006/relationships/customXml" Target="../ink/ink1051.xml"/><Relationship Id="rId39" Type="http://schemas.openxmlformats.org/officeDocument/2006/relationships/customXml" Target="../ink/ink1086.xml"/><Relationship Id="rId38" Type="http://schemas.openxmlformats.org/officeDocument/2006/relationships/customXml" Target="../ink/ink1085.xml"/><Relationship Id="rId37" Type="http://schemas.openxmlformats.org/officeDocument/2006/relationships/customXml" Target="../ink/ink1084.xml"/><Relationship Id="rId36" Type="http://schemas.openxmlformats.org/officeDocument/2006/relationships/customXml" Target="../ink/ink1083.xml"/><Relationship Id="rId35" Type="http://schemas.openxmlformats.org/officeDocument/2006/relationships/customXml" Target="../ink/ink1082.xml"/><Relationship Id="rId34" Type="http://schemas.openxmlformats.org/officeDocument/2006/relationships/customXml" Target="../ink/ink1081.xml"/><Relationship Id="rId33" Type="http://schemas.openxmlformats.org/officeDocument/2006/relationships/customXml" Target="../ink/ink1080.xml"/><Relationship Id="rId32" Type="http://schemas.openxmlformats.org/officeDocument/2006/relationships/customXml" Target="../ink/ink1079.xml"/><Relationship Id="rId31" Type="http://schemas.openxmlformats.org/officeDocument/2006/relationships/customXml" Target="../ink/ink1078.xml"/><Relationship Id="rId30" Type="http://schemas.openxmlformats.org/officeDocument/2006/relationships/customXml" Target="../ink/ink1077.xml"/><Relationship Id="rId3" Type="http://schemas.openxmlformats.org/officeDocument/2006/relationships/customXml" Target="../ink/ink1050.xml"/><Relationship Id="rId29" Type="http://schemas.openxmlformats.org/officeDocument/2006/relationships/customXml" Target="../ink/ink1076.xml"/><Relationship Id="rId28" Type="http://schemas.openxmlformats.org/officeDocument/2006/relationships/customXml" Target="../ink/ink1075.xml"/><Relationship Id="rId27" Type="http://schemas.openxmlformats.org/officeDocument/2006/relationships/customXml" Target="../ink/ink1074.xml"/><Relationship Id="rId26" Type="http://schemas.openxmlformats.org/officeDocument/2006/relationships/customXml" Target="../ink/ink1073.xml"/><Relationship Id="rId25" Type="http://schemas.openxmlformats.org/officeDocument/2006/relationships/customXml" Target="../ink/ink1072.xml"/><Relationship Id="rId24" Type="http://schemas.openxmlformats.org/officeDocument/2006/relationships/customXml" Target="../ink/ink1071.xml"/><Relationship Id="rId23" Type="http://schemas.openxmlformats.org/officeDocument/2006/relationships/customXml" Target="../ink/ink1070.xml"/><Relationship Id="rId22" Type="http://schemas.openxmlformats.org/officeDocument/2006/relationships/customXml" Target="../ink/ink1069.xml"/><Relationship Id="rId21" Type="http://schemas.openxmlformats.org/officeDocument/2006/relationships/customXml" Target="../ink/ink1068.xml"/><Relationship Id="rId20" Type="http://schemas.openxmlformats.org/officeDocument/2006/relationships/customXml" Target="../ink/ink1067.xml"/><Relationship Id="rId2" Type="http://schemas.openxmlformats.org/officeDocument/2006/relationships/image" Target="../media/image10.png"/><Relationship Id="rId19" Type="http://schemas.openxmlformats.org/officeDocument/2006/relationships/customXml" Target="../ink/ink1066.xml"/><Relationship Id="rId18" Type="http://schemas.openxmlformats.org/officeDocument/2006/relationships/customXml" Target="../ink/ink1065.xml"/><Relationship Id="rId17" Type="http://schemas.openxmlformats.org/officeDocument/2006/relationships/customXml" Target="../ink/ink1064.xml"/><Relationship Id="rId16" Type="http://schemas.openxmlformats.org/officeDocument/2006/relationships/customXml" Target="../ink/ink1063.xml"/><Relationship Id="rId15" Type="http://schemas.openxmlformats.org/officeDocument/2006/relationships/customXml" Target="../ink/ink1062.xml"/><Relationship Id="rId14" Type="http://schemas.openxmlformats.org/officeDocument/2006/relationships/customXml" Target="../ink/ink1061.xml"/><Relationship Id="rId13" Type="http://schemas.openxmlformats.org/officeDocument/2006/relationships/customXml" Target="../ink/ink1060.xml"/><Relationship Id="rId12" Type="http://schemas.openxmlformats.org/officeDocument/2006/relationships/customXml" Target="../ink/ink1059.xml"/><Relationship Id="rId11" Type="http://schemas.openxmlformats.org/officeDocument/2006/relationships/customXml" Target="../ink/ink1058.xml"/><Relationship Id="rId104" Type="http://schemas.openxmlformats.org/officeDocument/2006/relationships/slideLayout" Target="../slideLayouts/slideLayout7.xml"/><Relationship Id="rId103" Type="http://schemas.openxmlformats.org/officeDocument/2006/relationships/customXml" Target="../ink/ink1150.xml"/><Relationship Id="rId102" Type="http://schemas.openxmlformats.org/officeDocument/2006/relationships/customXml" Target="../ink/ink1149.xml"/><Relationship Id="rId101" Type="http://schemas.openxmlformats.org/officeDocument/2006/relationships/customXml" Target="../ink/ink1148.xml"/><Relationship Id="rId100" Type="http://schemas.openxmlformats.org/officeDocument/2006/relationships/customXml" Target="../ink/ink1147.xml"/><Relationship Id="rId10" Type="http://schemas.openxmlformats.org/officeDocument/2006/relationships/customXml" Target="../ink/ink1057.xml"/><Relationship Id="rId1" Type="http://schemas.openxmlformats.org/officeDocument/2006/relationships/image" Target="../media/image3.png"/></Relationships>
</file>

<file path=ppt/slides/_rels/slide26.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13.png"/><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image" Target="../media/image3.png"/></Relationships>
</file>

<file path=ppt/slides/_rels/slide27.xml.rels><?xml version="1.0" encoding="UTF-8" standalone="yes"?>
<Relationships xmlns="http://schemas.openxmlformats.org/package/2006/relationships"><Relationship Id="rId99" Type="http://schemas.openxmlformats.org/officeDocument/2006/relationships/customXml" Target="../ink/ink1245.xml"/><Relationship Id="rId98" Type="http://schemas.openxmlformats.org/officeDocument/2006/relationships/customXml" Target="../ink/ink1244.xml"/><Relationship Id="rId97" Type="http://schemas.openxmlformats.org/officeDocument/2006/relationships/customXml" Target="../ink/ink1243.xml"/><Relationship Id="rId96" Type="http://schemas.openxmlformats.org/officeDocument/2006/relationships/customXml" Target="../ink/ink1242.xml"/><Relationship Id="rId95" Type="http://schemas.openxmlformats.org/officeDocument/2006/relationships/customXml" Target="../ink/ink1241.xml"/><Relationship Id="rId94" Type="http://schemas.openxmlformats.org/officeDocument/2006/relationships/customXml" Target="../ink/ink1240.xml"/><Relationship Id="rId93" Type="http://schemas.openxmlformats.org/officeDocument/2006/relationships/customXml" Target="../ink/ink1239.xml"/><Relationship Id="rId92" Type="http://schemas.openxmlformats.org/officeDocument/2006/relationships/customXml" Target="../ink/ink1238.xml"/><Relationship Id="rId91" Type="http://schemas.openxmlformats.org/officeDocument/2006/relationships/customXml" Target="../ink/ink1237.xml"/><Relationship Id="rId90" Type="http://schemas.openxmlformats.org/officeDocument/2006/relationships/customXml" Target="../ink/ink1236.xml"/><Relationship Id="rId9" Type="http://schemas.openxmlformats.org/officeDocument/2006/relationships/customXml" Target="../ink/ink1155.xml"/><Relationship Id="rId89" Type="http://schemas.openxmlformats.org/officeDocument/2006/relationships/customXml" Target="../ink/ink1235.xml"/><Relationship Id="rId88" Type="http://schemas.openxmlformats.org/officeDocument/2006/relationships/customXml" Target="../ink/ink1234.xml"/><Relationship Id="rId87" Type="http://schemas.openxmlformats.org/officeDocument/2006/relationships/customXml" Target="../ink/ink1233.xml"/><Relationship Id="rId86" Type="http://schemas.openxmlformats.org/officeDocument/2006/relationships/customXml" Target="../ink/ink1232.xml"/><Relationship Id="rId85" Type="http://schemas.openxmlformats.org/officeDocument/2006/relationships/customXml" Target="../ink/ink1231.xml"/><Relationship Id="rId84" Type="http://schemas.openxmlformats.org/officeDocument/2006/relationships/customXml" Target="../ink/ink1230.xml"/><Relationship Id="rId83" Type="http://schemas.openxmlformats.org/officeDocument/2006/relationships/customXml" Target="../ink/ink1229.xml"/><Relationship Id="rId82" Type="http://schemas.openxmlformats.org/officeDocument/2006/relationships/customXml" Target="../ink/ink1228.xml"/><Relationship Id="rId81" Type="http://schemas.openxmlformats.org/officeDocument/2006/relationships/customXml" Target="../ink/ink1227.xml"/><Relationship Id="rId80" Type="http://schemas.openxmlformats.org/officeDocument/2006/relationships/customXml" Target="../ink/ink1226.xml"/><Relationship Id="rId8" Type="http://schemas.openxmlformats.org/officeDocument/2006/relationships/customXml" Target="../ink/ink1154.xml"/><Relationship Id="rId79" Type="http://schemas.openxmlformats.org/officeDocument/2006/relationships/customXml" Target="../ink/ink1225.xml"/><Relationship Id="rId78" Type="http://schemas.openxmlformats.org/officeDocument/2006/relationships/customXml" Target="../ink/ink1224.xml"/><Relationship Id="rId77" Type="http://schemas.openxmlformats.org/officeDocument/2006/relationships/customXml" Target="../ink/ink1223.xml"/><Relationship Id="rId76" Type="http://schemas.openxmlformats.org/officeDocument/2006/relationships/customXml" Target="../ink/ink1222.xml"/><Relationship Id="rId75" Type="http://schemas.openxmlformats.org/officeDocument/2006/relationships/customXml" Target="../ink/ink1221.xml"/><Relationship Id="rId74" Type="http://schemas.openxmlformats.org/officeDocument/2006/relationships/customXml" Target="../ink/ink1220.xml"/><Relationship Id="rId73" Type="http://schemas.openxmlformats.org/officeDocument/2006/relationships/customXml" Target="../ink/ink1219.xml"/><Relationship Id="rId72" Type="http://schemas.openxmlformats.org/officeDocument/2006/relationships/customXml" Target="../ink/ink1218.xml"/><Relationship Id="rId71" Type="http://schemas.openxmlformats.org/officeDocument/2006/relationships/customXml" Target="../ink/ink1217.xml"/><Relationship Id="rId70" Type="http://schemas.openxmlformats.org/officeDocument/2006/relationships/customXml" Target="../ink/ink1216.xml"/><Relationship Id="rId7" Type="http://schemas.openxmlformats.org/officeDocument/2006/relationships/customXml" Target="../ink/ink1153.xml"/><Relationship Id="rId69" Type="http://schemas.openxmlformats.org/officeDocument/2006/relationships/customXml" Target="../ink/ink1215.xml"/><Relationship Id="rId68" Type="http://schemas.openxmlformats.org/officeDocument/2006/relationships/customXml" Target="../ink/ink1214.xml"/><Relationship Id="rId67" Type="http://schemas.openxmlformats.org/officeDocument/2006/relationships/customXml" Target="../ink/ink1213.xml"/><Relationship Id="rId66" Type="http://schemas.openxmlformats.org/officeDocument/2006/relationships/customXml" Target="../ink/ink1212.xml"/><Relationship Id="rId65" Type="http://schemas.openxmlformats.org/officeDocument/2006/relationships/customXml" Target="../ink/ink1211.xml"/><Relationship Id="rId64" Type="http://schemas.openxmlformats.org/officeDocument/2006/relationships/customXml" Target="../ink/ink1210.xml"/><Relationship Id="rId63" Type="http://schemas.openxmlformats.org/officeDocument/2006/relationships/customXml" Target="../ink/ink1209.xml"/><Relationship Id="rId62" Type="http://schemas.openxmlformats.org/officeDocument/2006/relationships/customXml" Target="../ink/ink1208.xml"/><Relationship Id="rId61" Type="http://schemas.openxmlformats.org/officeDocument/2006/relationships/customXml" Target="../ink/ink1207.xml"/><Relationship Id="rId60" Type="http://schemas.openxmlformats.org/officeDocument/2006/relationships/customXml" Target="../ink/ink1206.xml"/><Relationship Id="rId6" Type="http://schemas.openxmlformats.org/officeDocument/2006/relationships/customXml" Target="../ink/ink1152.xml"/><Relationship Id="rId59" Type="http://schemas.openxmlformats.org/officeDocument/2006/relationships/customXml" Target="../ink/ink1205.xml"/><Relationship Id="rId58" Type="http://schemas.openxmlformats.org/officeDocument/2006/relationships/customXml" Target="../ink/ink1204.xml"/><Relationship Id="rId57" Type="http://schemas.openxmlformats.org/officeDocument/2006/relationships/customXml" Target="../ink/ink1203.xml"/><Relationship Id="rId56" Type="http://schemas.openxmlformats.org/officeDocument/2006/relationships/customXml" Target="../ink/ink1202.xml"/><Relationship Id="rId55" Type="http://schemas.openxmlformats.org/officeDocument/2006/relationships/customXml" Target="../ink/ink1201.xml"/><Relationship Id="rId54" Type="http://schemas.openxmlformats.org/officeDocument/2006/relationships/customXml" Target="../ink/ink1200.xml"/><Relationship Id="rId53" Type="http://schemas.openxmlformats.org/officeDocument/2006/relationships/customXml" Target="../ink/ink1199.xml"/><Relationship Id="rId52" Type="http://schemas.openxmlformats.org/officeDocument/2006/relationships/customXml" Target="../ink/ink1198.xml"/><Relationship Id="rId51" Type="http://schemas.openxmlformats.org/officeDocument/2006/relationships/customXml" Target="../ink/ink1197.xml"/><Relationship Id="rId50" Type="http://schemas.openxmlformats.org/officeDocument/2006/relationships/customXml" Target="../ink/ink1196.xml"/><Relationship Id="rId5" Type="http://schemas.openxmlformats.org/officeDocument/2006/relationships/customXml" Target="../ink/ink1151.xml"/><Relationship Id="rId49" Type="http://schemas.openxmlformats.org/officeDocument/2006/relationships/customXml" Target="../ink/ink1195.xml"/><Relationship Id="rId48" Type="http://schemas.openxmlformats.org/officeDocument/2006/relationships/customXml" Target="../ink/ink1194.xml"/><Relationship Id="rId47" Type="http://schemas.openxmlformats.org/officeDocument/2006/relationships/customXml" Target="../ink/ink1193.xml"/><Relationship Id="rId46" Type="http://schemas.openxmlformats.org/officeDocument/2006/relationships/customXml" Target="../ink/ink1192.xml"/><Relationship Id="rId45" Type="http://schemas.openxmlformats.org/officeDocument/2006/relationships/customXml" Target="../ink/ink1191.xml"/><Relationship Id="rId44" Type="http://schemas.openxmlformats.org/officeDocument/2006/relationships/customXml" Target="../ink/ink1190.xml"/><Relationship Id="rId43" Type="http://schemas.openxmlformats.org/officeDocument/2006/relationships/customXml" Target="../ink/ink1189.xml"/><Relationship Id="rId42" Type="http://schemas.openxmlformats.org/officeDocument/2006/relationships/customXml" Target="../ink/ink1188.xml"/><Relationship Id="rId41" Type="http://schemas.openxmlformats.org/officeDocument/2006/relationships/customXml" Target="../ink/ink1187.xml"/><Relationship Id="rId40" Type="http://schemas.openxmlformats.org/officeDocument/2006/relationships/customXml" Target="../ink/ink1186.xml"/><Relationship Id="rId4" Type="http://schemas.openxmlformats.org/officeDocument/2006/relationships/image" Target="../media/image13.png"/><Relationship Id="rId39" Type="http://schemas.openxmlformats.org/officeDocument/2006/relationships/customXml" Target="../ink/ink1185.xml"/><Relationship Id="rId38" Type="http://schemas.openxmlformats.org/officeDocument/2006/relationships/customXml" Target="../ink/ink1184.xml"/><Relationship Id="rId37" Type="http://schemas.openxmlformats.org/officeDocument/2006/relationships/customXml" Target="../ink/ink1183.xml"/><Relationship Id="rId36" Type="http://schemas.openxmlformats.org/officeDocument/2006/relationships/customXml" Target="../ink/ink1182.xml"/><Relationship Id="rId35" Type="http://schemas.openxmlformats.org/officeDocument/2006/relationships/customXml" Target="../ink/ink1181.xml"/><Relationship Id="rId34" Type="http://schemas.openxmlformats.org/officeDocument/2006/relationships/customXml" Target="../ink/ink1180.xml"/><Relationship Id="rId33" Type="http://schemas.openxmlformats.org/officeDocument/2006/relationships/customXml" Target="../ink/ink1179.xml"/><Relationship Id="rId32" Type="http://schemas.openxmlformats.org/officeDocument/2006/relationships/customXml" Target="../ink/ink1178.xml"/><Relationship Id="rId31" Type="http://schemas.openxmlformats.org/officeDocument/2006/relationships/customXml" Target="../ink/ink1177.xml"/><Relationship Id="rId30" Type="http://schemas.openxmlformats.org/officeDocument/2006/relationships/customXml" Target="../ink/ink1176.xml"/><Relationship Id="rId3" Type="http://schemas.openxmlformats.org/officeDocument/2006/relationships/image" Target="../media/image12.png"/><Relationship Id="rId29" Type="http://schemas.openxmlformats.org/officeDocument/2006/relationships/customXml" Target="../ink/ink1175.xml"/><Relationship Id="rId28" Type="http://schemas.openxmlformats.org/officeDocument/2006/relationships/customXml" Target="../ink/ink1174.xml"/><Relationship Id="rId27" Type="http://schemas.openxmlformats.org/officeDocument/2006/relationships/customXml" Target="../ink/ink1173.xml"/><Relationship Id="rId26" Type="http://schemas.openxmlformats.org/officeDocument/2006/relationships/customXml" Target="../ink/ink1172.xml"/><Relationship Id="rId25" Type="http://schemas.openxmlformats.org/officeDocument/2006/relationships/customXml" Target="../ink/ink1171.xml"/><Relationship Id="rId24" Type="http://schemas.openxmlformats.org/officeDocument/2006/relationships/customXml" Target="../ink/ink1170.xml"/><Relationship Id="rId233" Type="http://schemas.openxmlformats.org/officeDocument/2006/relationships/slideLayout" Target="../slideLayouts/slideLayout7.xml"/><Relationship Id="rId232" Type="http://schemas.openxmlformats.org/officeDocument/2006/relationships/customXml" Target="../ink/ink1378.xml"/><Relationship Id="rId231" Type="http://schemas.openxmlformats.org/officeDocument/2006/relationships/customXml" Target="../ink/ink1377.xml"/><Relationship Id="rId230" Type="http://schemas.openxmlformats.org/officeDocument/2006/relationships/customXml" Target="../ink/ink1376.xml"/><Relationship Id="rId23" Type="http://schemas.openxmlformats.org/officeDocument/2006/relationships/customXml" Target="../ink/ink1169.xml"/><Relationship Id="rId229" Type="http://schemas.openxmlformats.org/officeDocument/2006/relationships/customXml" Target="../ink/ink1375.xml"/><Relationship Id="rId228" Type="http://schemas.openxmlformats.org/officeDocument/2006/relationships/customXml" Target="../ink/ink1374.xml"/><Relationship Id="rId227" Type="http://schemas.openxmlformats.org/officeDocument/2006/relationships/customXml" Target="../ink/ink1373.xml"/><Relationship Id="rId226" Type="http://schemas.openxmlformats.org/officeDocument/2006/relationships/customXml" Target="../ink/ink1372.xml"/><Relationship Id="rId225" Type="http://schemas.openxmlformats.org/officeDocument/2006/relationships/customXml" Target="../ink/ink1371.xml"/><Relationship Id="rId224" Type="http://schemas.openxmlformats.org/officeDocument/2006/relationships/customXml" Target="../ink/ink1370.xml"/><Relationship Id="rId223" Type="http://schemas.openxmlformats.org/officeDocument/2006/relationships/customXml" Target="../ink/ink1369.xml"/><Relationship Id="rId222" Type="http://schemas.openxmlformats.org/officeDocument/2006/relationships/customXml" Target="../ink/ink1368.xml"/><Relationship Id="rId221" Type="http://schemas.openxmlformats.org/officeDocument/2006/relationships/customXml" Target="../ink/ink1367.xml"/><Relationship Id="rId220" Type="http://schemas.openxmlformats.org/officeDocument/2006/relationships/customXml" Target="../ink/ink1366.xml"/><Relationship Id="rId22" Type="http://schemas.openxmlformats.org/officeDocument/2006/relationships/customXml" Target="../ink/ink1168.xml"/><Relationship Id="rId219" Type="http://schemas.openxmlformats.org/officeDocument/2006/relationships/customXml" Target="../ink/ink1365.xml"/><Relationship Id="rId218" Type="http://schemas.openxmlformats.org/officeDocument/2006/relationships/customXml" Target="../ink/ink1364.xml"/><Relationship Id="rId217" Type="http://schemas.openxmlformats.org/officeDocument/2006/relationships/customXml" Target="../ink/ink1363.xml"/><Relationship Id="rId216" Type="http://schemas.openxmlformats.org/officeDocument/2006/relationships/customXml" Target="../ink/ink1362.xml"/><Relationship Id="rId215" Type="http://schemas.openxmlformats.org/officeDocument/2006/relationships/customXml" Target="../ink/ink1361.xml"/><Relationship Id="rId214" Type="http://schemas.openxmlformats.org/officeDocument/2006/relationships/customXml" Target="../ink/ink1360.xml"/><Relationship Id="rId213" Type="http://schemas.openxmlformats.org/officeDocument/2006/relationships/customXml" Target="../ink/ink1359.xml"/><Relationship Id="rId212" Type="http://schemas.openxmlformats.org/officeDocument/2006/relationships/customXml" Target="../ink/ink1358.xml"/><Relationship Id="rId211" Type="http://schemas.openxmlformats.org/officeDocument/2006/relationships/customXml" Target="../ink/ink1357.xml"/><Relationship Id="rId210" Type="http://schemas.openxmlformats.org/officeDocument/2006/relationships/customXml" Target="../ink/ink1356.xml"/><Relationship Id="rId21" Type="http://schemas.openxmlformats.org/officeDocument/2006/relationships/customXml" Target="../ink/ink1167.xml"/><Relationship Id="rId209" Type="http://schemas.openxmlformats.org/officeDocument/2006/relationships/customXml" Target="../ink/ink1355.xml"/><Relationship Id="rId208" Type="http://schemas.openxmlformats.org/officeDocument/2006/relationships/customXml" Target="../ink/ink1354.xml"/><Relationship Id="rId207" Type="http://schemas.openxmlformats.org/officeDocument/2006/relationships/customXml" Target="../ink/ink1353.xml"/><Relationship Id="rId206" Type="http://schemas.openxmlformats.org/officeDocument/2006/relationships/customXml" Target="../ink/ink1352.xml"/><Relationship Id="rId205" Type="http://schemas.openxmlformats.org/officeDocument/2006/relationships/customXml" Target="../ink/ink1351.xml"/><Relationship Id="rId204" Type="http://schemas.openxmlformats.org/officeDocument/2006/relationships/customXml" Target="../ink/ink1350.xml"/><Relationship Id="rId203" Type="http://schemas.openxmlformats.org/officeDocument/2006/relationships/customXml" Target="../ink/ink1349.xml"/><Relationship Id="rId202" Type="http://schemas.openxmlformats.org/officeDocument/2006/relationships/customXml" Target="../ink/ink1348.xml"/><Relationship Id="rId201" Type="http://schemas.openxmlformats.org/officeDocument/2006/relationships/customXml" Target="../ink/ink1347.xml"/><Relationship Id="rId200" Type="http://schemas.openxmlformats.org/officeDocument/2006/relationships/customXml" Target="../ink/ink1346.xml"/><Relationship Id="rId20" Type="http://schemas.openxmlformats.org/officeDocument/2006/relationships/customXml" Target="../ink/ink1166.xml"/><Relationship Id="rId2" Type="http://schemas.openxmlformats.org/officeDocument/2006/relationships/image" Target="../media/image11.png"/><Relationship Id="rId199" Type="http://schemas.openxmlformats.org/officeDocument/2006/relationships/customXml" Target="../ink/ink1345.xml"/><Relationship Id="rId198" Type="http://schemas.openxmlformats.org/officeDocument/2006/relationships/customXml" Target="../ink/ink1344.xml"/><Relationship Id="rId197" Type="http://schemas.openxmlformats.org/officeDocument/2006/relationships/customXml" Target="../ink/ink1343.xml"/><Relationship Id="rId196" Type="http://schemas.openxmlformats.org/officeDocument/2006/relationships/customXml" Target="../ink/ink1342.xml"/><Relationship Id="rId195" Type="http://schemas.openxmlformats.org/officeDocument/2006/relationships/customXml" Target="../ink/ink1341.xml"/><Relationship Id="rId194" Type="http://schemas.openxmlformats.org/officeDocument/2006/relationships/customXml" Target="../ink/ink1340.xml"/><Relationship Id="rId193" Type="http://schemas.openxmlformats.org/officeDocument/2006/relationships/customXml" Target="../ink/ink1339.xml"/><Relationship Id="rId192" Type="http://schemas.openxmlformats.org/officeDocument/2006/relationships/customXml" Target="../ink/ink1338.xml"/><Relationship Id="rId191" Type="http://schemas.openxmlformats.org/officeDocument/2006/relationships/customXml" Target="../ink/ink1337.xml"/><Relationship Id="rId190" Type="http://schemas.openxmlformats.org/officeDocument/2006/relationships/customXml" Target="../ink/ink1336.xml"/><Relationship Id="rId19" Type="http://schemas.openxmlformats.org/officeDocument/2006/relationships/customXml" Target="../ink/ink1165.xml"/><Relationship Id="rId189" Type="http://schemas.openxmlformats.org/officeDocument/2006/relationships/customXml" Target="../ink/ink1335.xml"/><Relationship Id="rId188" Type="http://schemas.openxmlformats.org/officeDocument/2006/relationships/customXml" Target="../ink/ink1334.xml"/><Relationship Id="rId187" Type="http://schemas.openxmlformats.org/officeDocument/2006/relationships/customXml" Target="../ink/ink1333.xml"/><Relationship Id="rId186" Type="http://schemas.openxmlformats.org/officeDocument/2006/relationships/customXml" Target="../ink/ink1332.xml"/><Relationship Id="rId185" Type="http://schemas.openxmlformats.org/officeDocument/2006/relationships/customXml" Target="../ink/ink1331.xml"/><Relationship Id="rId184" Type="http://schemas.openxmlformats.org/officeDocument/2006/relationships/customXml" Target="../ink/ink1330.xml"/><Relationship Id="rId183" Type="http://schemas.openxmlformats.org/officeDocument/2006/relationships/customXml" Target="../ink/ink1329.xml"/><Relationship Id="rId182" Type="http://schemas.openxmlformats.org/officeDocument/2006/relationships/customXml" Target="../ink/ink1328.xml"/><Relationship Id="rId181" Type="http://schemas.openxmlformats.org/officeDocument/2006/relationships/customXml" Target="../ink/ink1327.xml"/><Relationship Id="rId180" Type="http://schemas.openxmlformats.org/officeDocument/2006/relationships/customXml" Target="../ink/ink1326.xml"/><Relationship Id="rId18" Type="http://schemas.openxmlformats.org/officeDocument/2006/relationships/customXml" Target="../ink/ink1164.xml"/><Relationship Id="rId179" Type="http://schemas.openxmlformats.org/officeDocument/2006/relationships/customXml" Target="../ink/ink1325.xml"/><Relationship Id="rId178" Type="http://schemas.openxmlformats.org/officeDocument/2006/relationships/customXml" Target="../ink/ink1324.xml"/><Relationship Id="rId177" Type="http://schemas.openxmlformats.org/officeDocument/2006/relationships/customXml" Target="../ink/ink1323.xml"/><Relationship Id="rId176" Type="http://schemas.openxmlformats.org/officeDocument/2006/relationships/customXml" Target="../ink/ink1322.xml"/><Relationship Id="rId175" Type="http://schemas.openxmlformats.org/officeDocument/2006/relationships/customXml" Target="../ink/ink1321.xml"/><Relationship Id="rId174" Type="http://schemas.openxmlformats.org/officeDocument/2006/relationships/customXml" Target="../ink/ink1320.xml"/><Relationship Id="rId173" Type="http://schemas.openxmlformats.org/officeDocument/2006/relationships/customXml" Target="../ink/ink1319.xml"/><Relationship Id="rId172" Type="http://schemas.openxmlformats.org/officeDocument/2006/relationships/customXml" Target="../ink/ink1318.xml"/><Relationship Id="rId171" Type="http://schemas.openxmlformats.org/officeDocument/2006/relationships/customXml" Target="../ink/ink1317.xml"/><Relationship Id="rId170" Type="http://schemas.openxmlformats.org/officeDocument/2006/relationships/customXml" Target="../ink/ink1316.xml"/><Relationship Id="rId17" Type="http://schemas.openxmlformats.org/officeDocument/2006/relationships/customXml" Target="../ink/ink1163.xml"/><Relationship Id="rId169" Type="http://schemas.openxmlformats.org/officeDocument/2006/relationships/customXml" Target="../ink/ink1315.xml"/><Relationship Id="rId168" Type="http://schemas.openxmlformats.org/officeDocument/2006/relationships/customXml" Target="../ink/ink1314.xml"/><Relationship Id="rId167" Type="http://schemas.openxmlformats.org/officeDocument/2006/relationships/customXml" Target="../ink/ink1313.xml"/><Relationship Id="rId166" Type="http://schemas.openxmlformats.org/officeDocument/2006/relationships/customXml" Target="../ink/ink1312.xml"/><Relationship Id="rId165" Type="http://schemas.openxmlformats.org/officeDocument/2006/relationships/customXml" Target="../ink/ink1311.xml"/><Relationship Id="rId164" Type="http://schemas.openxmlformats.org/officeDocument/2006/relationships/customXml" Target="../ink/ink1310.xml"/><Relationship Id="rId163" Type="http://schemas.openxmlformats.org/officeDocument/2006/relationships/customXml" Target="../ink/ink1309.xml"/><Relationship Id="rId162" Type="http://schemas.openxmlformats.org/officeDocument/2006/relationships/customXml" Target="../ink/ink1308.xml"/><Relationship Id="rId161" Type="http://schemas.openxmlformats.org/officeDocument/2006/relationships/customXml" Target="../ink/ink1307.xml"/><Relationship Id="rId160" Type="http://schemas.openxmlformats.org/officeDocument/2006/relationships/customXml" Target="../ink/ink1306.xml"/><Relationship Id="rId16" Type="http://schemas.openxmlformats.org/officeDocument/2006/relationships/customXml" Target="../ink/ink1162.xml"/><Relationship Id="rId159" Type="http://schemas.openxmlformats.org/officeDocument/2006/relationships/customXml" Target="../ink/ink1305.xml"/><Relationship Id="rId158" Type="http://schemas.openxmlformats.org/officeDocument/2006/relationships/customXml" Target="../ink/ink1304.xml"/><Relationship Id="rId157" Type="http://schemas.openxmlformats.org/officeDocument/2006/relationships/customXml" Target="../ink/ink1303.xml"/><Relationship Id="rId156" Type="http://schemas.openxmlformats.org/officeDocument/2006/relationships/customXml" Target="../ink/ink1302.xml"/><Relationship Id="rId155" Type="http://schemas.openxmlformats.org/officeDocument/2006/relationships/customXml" Target="../ink/ink1301.xml"/><Relationship Id="rId154" Type="http://schemas.openxmlformats.org/officeDocument/2006/relationships/customXml" Target="../ink/ink1300.xml"/><Relationship Id="rId153" Type="http://schemas.openxmlformats.org/officeDocument/2006/relationships/customXml" Target="../ink/ink1299.xml"/><Relationship Id="rId152" Type="http://schemas.openxmlformats.org/officeDocument/2006/relationships/customXml" Target="../ink/ink1298.xml"/><Relationship Id="rId151" Type="http://schemas.openxmlformats.org/officeDocument/2006/relationships/customXml" Target="../ink/ink1297.xml"/><Relationship Id="rId150" Type="http://schemas.openxmlformats.org/officeDocument/2006/relationships/customXml" Target="../ink/ink1296.xml"/><Relationship Id="rId15" Type="http://schemas.openxmlformats.org/officeDocument/2006/relationships/customXml" Target="../ink/ink1161.xml"/><Relationship Id="rId149" Type="http://schemas.openxmlformats.org/officeDocument/2006/relationships/customXml" Target="../ink/ink1295.xml"/><Relationship Id="rId148" Type="http://schemas.openxmlformats.org/officeDocument/2006/relationships/customXml" Target="../ink/ink1294.xml"/><Relationship Id="rId147" Type="http://schemas.openxmlformats.org/officeDocument/2006/relationships/customXml" Target="../ink/ink1293.xml"/><Relationship Id="rId146" Type="http://schemas.openxmlformats.org/officeDocument/2006/relationships/customXml" Target="../ink/ink1292.xml"/><Relationship Id="rId145" Type="http://schemas.openxmlformats.org/officeDocument/2006/relationships/customXml" Target="../ink/ink1291.xml"/><Relationship Id="rId144" Type="http://schemas.openxmlformats.org/officeDocument/2006/relationships/customXml" Target="../ink/ink1290.xml"/><Relationship Id="rId143" Type="http://schemas.openxmlformats.org/officeDocument/2006/relationships/customXml" Target="../ink/ink1289.xml"/><Relationship Id="rId142" Type="http://schemas.openxmlformats.org/officeDocument/2006/relationships/customXml" Target="../ink/ink1288.xml"/><Relationship Id="rId141" Type="http://schemas.openxmlformats.org/officeDocument/2006/relationships/customXml" Target="../ink/ink1287.xml"/><Relationship Id="rId140" Type="http://schemas.openxmlformats.org/officeDocument/2006/relationships/customXml" Target="../ink/ink1286.xml"/><Relationship Id="rId14" Type="http://schemas.openxmlformats.org/officeDocument/2006/relationships/customXml" Target="../ink/ink1160.xml"/><Relationship Id="rId139" Type="http://schemas.openxmlformats.org/officeDocument/2006/relationships/customXml" Target="../ink/ink1285.xml"/><Relationship Id="rId138" Type="http://schemas.openxmlformats.org/officeDocument/2006/relationships/customXml" Target="../ink/ink1284.xml"/><Relationship Id="rId137" Type="http://schemas.openxmlformats.org/officeDocument/2006/relationships/customXml" Target="../ink/ink1283.xml"/><Relationship Id="rId136" Type="http://schemas.openxmlformats.org/officeDocument/2006/relationships/customXml" Target="../ink/ink1282.xml"/><Relationship Id="rId135" Type="http://schemas.openxmlformats.org/officeDocument/2006/relationships/customXml" Target="../ink/ink1281.xml"/><Relationship Id="rId134" Type="http://schemas.openxmlformats.org/officeDocument/2006/relationships/customXml" Target="../ink/ink1280.xml"/><Relationship Id="rId133" Type="http://schemas.openxmlformats.org/officeDocument/2006/relationships/customXml" Target="../ink/ink1279.xml"/><Relationship Id="rId132" Type="http://schemas.openxmlformats.org/officeDocument/2006/relationships/customXml" Target="../ink/ink1278.xml"/><Relationship Id="rId131" Type="http://schemas.openxmlformats.org/officeDocument/2006/relationships/customXml" Target="../ink/ink1277.xml"/><Relationship Id="rId130" Type="http://schemas.openxmlformats.org/officeDocument/2006/relationships/customXml" Target="../ink/ink1276.xml"/><Relationship Id="rId13" Type="http://schemas.openxmlformats.org/officeDocument/2006/relationships/customXml" Target="../ink/ink1159.xml"/><Relationship Id="rId129" Type="http://schemas.openxmlformats.org/officeDocument/2006/relationships/customXml" Target="../ink/ink1275.xml"/><Relationship Id="rId128" Type="http://schemas.openxmlformats.org/officeDocument/2006/relationships/customXml" Target="../ink/ink1274.xml"/><Relationship Id="rId127" Type="http://schemas.openxmlformats.org/officeDocument/2006/relationships/customXml" Target="../ink/ink1273.xml"/><Relationship Id="rId126" Type="http://schemas.openxmlformats.org/officeDocument/2006/relationships/customXml" Target="../ink/ink1272.xml"/><Relationship Id="rId125" Type="http://schemas.openxmlformats.org/officeDocument/2006/relationships/customXml" Target="../ink/ink1271.xml"/><Relationship Id="rId124" Type="http://schemas.openxmlformats.org/officeDocument/2006/relationships/customXml" Target="../ink/ink1270.xml"/><Relationship Id="rId123" Type="http://schemas.openxmlformats.org/officeDocument/2006/relationships/customXml" Target="../ink/ink1269.xml"/><Relationship Id="rId122" Type="http://schemas.openxmlformats.org/officeDocument/2006/relationships/customXml" Target="../ink/ink1268.xml"/><Relationship Id="rId121" Type="http://schemas.openxmlformats.org/officeDocument/2006/relationships/customXml" Target="../ink/ink1267.xml"/><Relationship Id="rId120" Type="http://schemas.openxmlformats.org/officeDocument/2006/relationships/customXml" Target="../ink/ink1266.xml"/><Relationship Id="rId12" Type="http://schemas.openxmlformats.org/officeDocument/2006/relationships/customXml" Target="../ink/ink1158.xml"/><Relationship Id="rId119" Type="http://schemas.openxmlformats.org/officeDocument/2006/relationships/customXml" Target="../ink/ink1265.xml"/><Relationship Id="rId118" Type="http://schemas.openxmlformats.org/officeDocument/2006/relationships/customXml" Target="../ink/ink1264.xml"/><Relationship Id="rId117" Type="http://schemas.openxmlformats.org/officeDocument/2006/relationships/customXml" Target="../ink/ink1263.xml"/><Relationship Id="rId116" Type="http://schemas.openxmlformats.org/officeDocument/2006/relationships/customXml" Target="../ink/ink1262.xml"/><Relationship Id="rId115" Type="http://schemas.openxmlformats.org/officeDocument/2006/relationships/customXml" Target="../ink/ink1261.xml"/><Relationship Id="rId114" Type="http://schemas.openxmlformats.org/officeDocument/2006/relationships/customXml" Target="../ink/ink1260.xml"/><Relationship Id="rId113" Type="http://schemas.openxmlformats.org/officeDocument/2006/relationships/customXml" Target="../ink/ink1259.xml"/><Relationship Id="rId112" Type="http://schemas.openxmlformats.org/officeDocument/2006/relationships/customXml" Target="../ink/ink1258.xml"/><Relationship Id="rId111" Type="http://schemas.openxmlformats.org/officeDocument/2006/relationships/customXml" Target="../ink/ink1257.xml"/><Relationship Id="rId110" Type="http://schemas.openxmlformats.org/officeDocument/2006/relationships/customXml" Target="../ink/ink1256.xml"/><Relationship Id="rId11" Type="http://schemas.openxmlformats.org/officeDocument/2006/relationships/customXml" Target="../ink/ink1157.xml"/><Relationship Id="rId109" Type="http://schemas.openxmlformats.org/officeDocument/2006/relationships/customXml" Target="../ink/ink1255.xml"/><Relationship Id="rId108" Type="http://schemas.openxmlformats.org/officeDocument/2006/relationships/customXml" Target="../ink/ink1254.xml"/><Relationship Id="rId107" Type="http://schemas.openxmlformats.org/officeDocument/2006/relationships/customXml" Target="../ink/ink1253.xml"/><Relationship Id="rId106" Type="http://schemas.openxmlformats.org/officeDocument/2006/relationships/customXml" Target="../ink/ink1252.xml"/><Relationship Id="rId105" Type="http://schemas.openxmlformats.org/officeDocument/2006/relationships/customXml" Target="../ink/ink1251.xml"/><Relationship Id="rId104" Type="http://schemas.openxmlformats.org/officeDocument/2006/relationships/customXml" Target="../ink/ink1250.xml"/><Relationship Id="rId103" Type="http://schemas.openxmlformats.org/officeDocument/2006/relationships/customXml" Target="../ink/ink1249.xml"/><Relationship Id="rId102" Type="http://schemas.openxmlformats.org/officeDocument/2006/relationships/customXml" Target="../ink/ink1248.xml"/><Relationship Id="rId101" Type="http://schemas.openxmlformats.org/officeDocument/2006/relationships/customXml" Target="../ink/ink1247.xml"/><Relationship Id="rId100" Type="http://schemas.openxmlformats.org/officeDocument/2006/relationships/customXml" Target="../ink/ink1246.xml"/><Relationship Id="rId10" Type="http://schemas.openxmlformats.org/officeDocument/2006/relationships/customXml" Target="../ink/ink1156.xml"/><Relationship Id="rId1"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png"/><Relationship Id="rId1" Type="http://schemas.openxmlformats.org/officeDocument/2006/relationships/image" Target="../media/image2.jpe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png"/><Relationship Id="rId1" Type="http://schemas.openxmlformats.org/officeDocument/2006/relationships/image" Target="../media/image2.jpe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png"/><Relationship Id="rId1" Type="http://schemas.openxmlformats.org/officeDocument/2006/relationships/image" Target="../media/image2.jpe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1.xml"/><Relationship Id="rId1" Type="http://schemas.openxmlformats.org/officeDocument/2006/relationships/image" Target="../media/image3.png"/></Relationships>
</file>

<file path=ppt/slides/_rels/slide8.xml.rels><?xml version="1.0" encoding="UTF-8" standalone="yes"?>
<Relationships xmlns="http://schemas.openxmlformats.org/package/2006/relationships"><Relationship Id="rId9" Type="http://schemas.openxmlformats.org/officeDocument/2006/relationships/customXml" Target="../ink/ink8.xml"/><Relationship Id="rId8" Type="http://schemas.openxmlformats.org/officeDocument/2006/relationships/customXml" Target="../ink/ink7.xml"/><Relationship Id="rId7" Type="http://schemas.openxmlformats.org/officeDocument/2006/relationships/customXml" Target="../ink/ink6.xml"/><Relationship Id="rId67" Type="http://schemas.openxmlformats.org/officeDocument/2006/relationships/notesSlide" Target="../notesSlides/notesSlide1.xml"/><Relationship Id="rId66" Type="http://schemas.openxmlformats.org/officeDocument/2006/relationships/slideLayout" Target="../slideLayouts/slideLayout7.xml"/><Relationship Id="rId65" Type="http://schemas.openxmlformats.org/officeDocument/2006/relationships/customXml" Target="../ink/ink64.xml"/><Relationship Id="rId64" Type="http://schemas.openxmlformats.org/officeDocument/2006/relationships/customXml" Target="../ink/ink63.xml"/><Relationship Id="rId63" Type="http://schemas.openxmlformats.org/officeDocument/2006/relationships/customXml" Target="../ink/ink62.xml"/><Relationship Id="rId62" Type="http://schemas.openxmlformats.org/officeDocument/2006/relationships/customXml" Target="../ink/ink61.xml"/><Relationship Id="rId61" Type="http://schemas.openxmlformats.org/officeDocument/2006/relationships/customXml" Target="../ink/ink60.xml"/><Relationship Id="rId60" Type="http://schemas.openxmlformats.org/officeDocument/2006/relationships/customXml" Target="../ink/ink59.xml"/><Relationship Id="rId6" Type="http://schemas.openxmlformats.org/officeDocument/2006/relationships/customXml" Target="../ink/ink5.xml"/><Relationship Id="rId59" Type="http://schemas.openxmlformats.org/officeDocument/2006/relationships/customXml" Target="../ink/ink58.xml"/><Relationship Id="rId58" Type="http://schemas.openxmlformats.org/officeDocument/2006/relationships/customXml" Target="../ink/ink57.xml"/><Relationship Id="rId57" Type="http://schemas.openxmlformats.org/officeDocument/2006/relationships/customXml" Target="../ink/ink56.xml"/><Relationship Id="rId56" Type="http://schemas.openxmlformats.org/officeDocument/2006/relationships/customXml" Target="../ink/ink55.xml"/><Relationship Id="rId55" Type="http://schemas.openxmlformats.org/officeDocument/2006/relationships/customXml" Target="../ink/ink54.xml"/><Relationship Id="rId54" Type="http://schemas.openxmlformats.org/officeDocument/2006/relationships/customXml" Target="../ink/ink53.xml"/><Relationship Id="rId53" Type="http://schemas.openxmlformats.org/officeDocument/2006/relationships/customXml" Target="../ink/ink52.xml"/><Relationship Id="rId52" Type="http://schemas.openxmlformats.org/officeDocument/2006/relationships/customXml" Target="../ink/ink51.xml"/><Relationship Id="rId51" Type="http://schemas.openxmlformats.org/officeDocument/2006/relationships/customXml" Target="../ink/ink50.xml"/><Relationship Id="rId50" Type="http://schemas.openxmlformats.org/officeDocument/2006/relationships/customXml" Target="../ink/ink49.xml"/><Relationship Id="rId5" Type="http://schemas.openxmlformats.org/officeDocument/2006/relationships/customXml" Target="../ink/ink4.xml"/><Relationship Id="rId49" Type="http://schemas.openxmlformats.org/officeDocument/2006/relationships/customXml" Target="../ink/ink48.xml"/><Relationship Id="rId48" Type="http://schemas.openxmlformats.org/officeDocument/2006/relationships/customXml" Target="../ink/ink47.xml"/><Relationship Id="rId47" Type="http://schemas.openxmlformats.org/officeDocument/2006/relationships/customXml" Target="../ink/ink46.xml"/><Relationship Id="rId46" Type="http://schemas.openxmlformats.org/officeDocument/2006/relationships/customXml" Target="../ink/ink45.xml"/><Relationship Id="rId45" Type="http://schemas.openxmlformats.org/officeDocument/2006/relationships/customXml" Target="../ink/ink44.xml"/><Relationship Id="rId44" Type="http://schemas.openxmlformats.org/officeDocument/2006/relationships/customXml" Target="../ink/ink43.xml"/><Relationship Id="rId43" Type="http://schemas.openxmlformats.org/officeDocument/2006/relationships/customXml" Target="../ink/ink42.xml"/><Relationship Id="rId42" Type="http://schemas.openxmlformats.org/officeDocument/2006/relationships/customXml" Target="../ink/ink41.xml"/><Relationship Id="rId41" Type="http://schemas.openxmlformats.org/officeDocument/2006/relationships/customXml" Target="../ink/ink40.xml"/><Relationship Id="rId40" Type="http://schemas.openxmlformats.org/officeDocument/2006/relationships/customXml" Target="../ink/ink39.xml"/><Relationship Id="rId4" Type="http://schemas.openxmlformats.org/officeDocument/2006/relationships/customXml" Target="../ink/ink3.xml"/><Relationship Id="rId39" Type="http://schemas.openxmlformats.org/officeDocument/2006/relationships/customXml" Target="../ink/ink38.xml"/><Relationship Id="rId38" Type="http://schemas.openxmlformats.org/officeDocument/2006/relationships/customXml" Target="../ink/ink37.xml"/><Relationship Id="rId37" Type="http://schemas.openxmlformats.org/officeDocument/2006/relationships/customXml" Target="../ink/ink36.xml"/><Relationship Id="rId36" Type="http://schemas.openxmlformats.org/officeDocument/2006/relationships/customXml" Target="../ink/ink35.xml"/><Relationship Id="rId35" Type="http://schemas.openxmlformats.org/officeDocument/2006/relationships/customXml" Target="../ink/ink34.xml"/><Relationship Id="rId34" Type="http://schemas.openxmlformats.org/officeDocument/2006/relationships/customXml" Target="../ink/ink33.xml"/><Relationship Id="rId33" Type="http://schemas.openxmlformats.org/officeDocument/2006/relationships/customXml" Target="../ink/ink32.xml"/><Relationship Id="rId32" Type="http://schemas.openxmlformats.org/officeDocument/2006/relationships/customXml" Target="../ink/ink31.xml"/><Relationship Id="rId31" Type="http://schemas.openxmlformats.org/officeDocument/2006/relationships/customXml" Target="../ink/ink30.xml"/><Relationship Id="rId30" Type="http://schemas.openxmlformats.org/officeDocument/2006/relationships/customXml" Target="../ink/ink29.xml"/><Relationship Id="rId3" Type="http://schemas.openxmlformats.org/officeDocument/2006/relationships/customXml" Target="../ink/ink2.xml"/><Relationship Id="rId29" Type="http://schemas.openxmlformats.org/officeDocument/2006/relationships/customXml" Target="../ink/ink28.xml"/><Relationship Id="rId28" Type="http://schemas.openxmlformats.org/officeDocument/2006/relationships/customXml" Target="../ink/ink27.xml"/><Relationship Id="rId27" Type="http://schemas.openxmlformats.org/officeDocument/2006/relationships/customXml" Target="../ink/ink26.xml"/><Relationship Id="rId26" Type="http://schemas.openxmlformats.org/officeDocument/2006/relationships/customXml" Target="../ink/ink25.xml"/><Relationship Id="rId25" Type="http://schemas.openxmlformats.org/officeDocument/2006/relationships/customXml" Target="../ink/ink24.xml"/><Relationship Id="rId24" Type="http://schemas.openxmlformats.org/officeDocument/2006/relationships/customXml" Target="../ink/ink23.xml"/><Relationship Id="rId23" Type="http://schemas.openxmlformats.org/officeDocument/2006/relationships/customXml" Target="../ink/ink22.xml"/><Relationship Id="rId22" Type="http://schemas.openxmlformats.org/officeDocument/2006/relationships/customXml" Target="../ink/ink21.xml"/><Relationship Id="rId21" Type="http://schemas.openxmlformats.org/officeDocument/2006/relationships/customXml" Target="../ink/ink20.xml"/><Relationship Id="rId20" Type="http://schemas.openxmlformats.org/officeDocument/2006/relationships/customXml" Target="../ink/ink19.xml"/><Relationship Id="rId2" Type="http://schemas.openxmlformats.org/officeDocument/2006/relationships/customXml" Target="../ink/ink1.xml"/><Relationship Id="rId19" Type="http://schemas.openxmlformats.org/officeDocument/2006/relationships/customXml" Target="../ink/ink18.xml"/><Relationship Id="rId18" Type="http://schemas.openxmlformats.org/officeDocument/2006/relationships/customXml" Target="../ink/ink17.xml"/><Relationship Id="rId17" Type="http://schemas.openxmlformats.org/officeDocument/2006/relationships/customXml" Target="../ink/ink16.xml"/><Relationship Id="rId16" Type="http://schemas.openxmlformats.org/officeDocument/2006/relationships/customXml" Target="../ink/ink15.xml"/><Relationship Id="rId15" Type="http://schemas.openxmlformats.org/officeDocument/2006/relationships/customXml" Target="../ink/ink14.xml"/><Relationship Id="rId14" Type="http://schemas.openxmlformats.org/officeDocument/2006/relationships/customXml" Target="../ink/ink13.xml"/><Relationship Id="rId13" Type="http://schemas.openxmlformats.org/officeDocument/2006/relationships/customXml" Target="../ink/ink12.xml"/><Relationship Id="rId12" Type="http://schemas.openxmlformats.org/officeDocument/2006/relationships/customXml" Target="../ink/ink11.xml"/><Relationship Id="rId11" Type="http://schemas.openxmlformats.org/officeDocument/2006/relationships/customXml" Target="../ink/ink10.xml"/><Relationship Id="rId10" Type="http://schemas.openxmlformats.org/officeDocument/2006/relationships/customXml" Target="../ink/ink9.xml"/><Relationship Id="rId1" Type="http://schemas.openxmlformats.org/officeDocument/2006/relationships/image" Target="../media/image3.png"/></Relationships>
</file>

<file path=ppt/slides/_rels/slide9.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customXml" Target="../ink/ink70.xml"/><Relationship Id="rId6" Type="http://schemas.openxmlformats.org/officeDocument/2006/relationships/customXml" Target="../ink/ink69.xml"/><Relationship Id="rId5" Type="http://schemas.openxmlformats.org/officeDocument/2006/relationships/customXml" Target="../ink/ink68.xml"/><Relationship Id="rId4" Type="http://schemas.openxmlformats.org/officeDocument/2006/relationships/customXml" Target="../ink/ink67.xml"/><Relationship Id="rId3" Type="http://schemas.openxmlformats.org/officeDocument/2006/relationships/customXml" Target="../ink/ink66.xml"/><Relationship Id="rId2" Type="http://schemas.openxmlformats.org/officeDocument/2006/relationships/customXml" Target="../ink/ink65.xml"/><Relationship Id="rId1"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0">
          <a:blip r:embed="rId1"/>
          <a:stretch>
            <a:fillRect/>
          </a:stretch>
        </a:blipFill>
        <a:effectLst/>
      </p:bgPr>
    </p:bg>
    <p:spTree>
      <p:nvGrpSpPr>
        <p:cNvPr id="1" name=""/>
        <p:cNvGrpSpPr/>
        <p:nvPr/>
      </p:nvGrpSpPr>
      <p:grpSpPr/>
      <p:sp>
        <p:nvSpPr>
          <p:cNvPr id="3" name="文本框 2"/>
          <p:cNvSpPr txBox="1"/>
          <p:nvPr/>
        </p:nvSpPr>
        <p:spPr>
          <a:xfrm>
            <a:off x="541020" y="2419985"/>
            <a:ext cx="11113770" cy="1014730"/>
          </a:xfrm>
          <a:prstGeom prst="rect">
            <a:avLst/>
          </a:prstGeom>
          <a:noFill/>
        </p:spPr>
        <p:txBody>
          <a:bodyPr wrap="square" rtlCol="0">
            <a:spAutoFit/>
          </a:bodyPr>
          <a:p>
            <a:pPr algn="l"/>
            <a:r>
              <a:rPr lang="zh-CN" sz="6000" b="1">
                <a:solidFill>
                  <a:schemeClr val="bg1"/>
                </a:solidFill>
                <a:latin typeface="微软雅黑" charset="-122"/>
                <a:ea typeface="微软雅黑" charset="-122"/>
                <a:cs typeface="微软雅黑" charset="-122"/>
              </a:rPr>
              <a:t>计算机系统导论</a:t>
            </a:r>
            <a:r>
              <a:rPr lang="en-US" altLang="zh-CN" sz="6000" b="1">
                <a:solidFill>
                  <a:schemeClr val="bg1"/>
                </a:solidFill>
                <a:latin typeface="微软雅黑" charset="-122"/>
                <a:ea typeface="微软雅黑" charset="-122"/>
                <a:cs typeface="微软雅黑" charset="-122"/>
              </a:rPr>
              <a:t> </a:t>
            </a:r>
            <a:r>
              <a:rPr lang="zh-CN" altLang="en-US" sz="6000" b="1">
                <a:solidFill>
                  <a:schemeClr val="bg1"/>
                </a:solidFill>
                <a:latin typeface="微软雅黑" charset="-122"/>
                <a:ea typeface="微软雅黑" charset="-122"/>
                <a:cs typeface="微软雅黑" charset="-122"/>
              </a:rPr>
              <a:t>小班课</a:t>
            </a:r>
            <a:endParaRPr lang="zh-CN" altLang="en-US" sz="6000" b="1">
              <a:solidFill>
                <a:schemeClr val="bg1"/>
              </a:solidFill>
              <a:latin typeface="微软雅黑" charset="-122"/>
              <a:ea typeface="微软雅黑" charset="-122"/>
              <a:cs typeface="微软雅黑" charset="-122"/>
            </a:endParaRPr>
          </a:p>
        </p:txBody>
      </p:sp>
      <p:sp>
        <p:nvSpPr>
          <p:cNvPr id="4" name="文本框 3"/>
          <p:cNvSpPr txBox="1"/>
          <p:nvPr/>
        </p:nvSpPr>
        <p:spPr>
          <a:xfrm>
            <a:off x="541020" y="1774825"/>
            <a:ext cx="11115675" cy="645160"/>
          </a:xfrm>
          <a:prstGeom prst="rect">
            <a:avLst/>
          </a:prstGeom>
          <a:noFill/>
        </p:spPr>
        <p:txBody>
          <a:bodyPr wrap="square" rtlCol="0">
            <a:spAutoFit/>
          </a:bodyPr>
          <a:p>
            <a:pPr algn="l"/>
            <a:r>
              <a:rPr lang="en-US" sz="3600" i="1">
                <a:solidFill>
                  <a:schemeClr val="bg1"/>
                </a:solidFill>
                <a:latin typeface="微软雅黑" charset="-122"/>
                <a:ea typeface="微软雅黑" charset="-122"/>
                <a:cs typeface="微软雅黑" charset="-122"/>
              </a:rPr>
              <a:t>Introduction to Computer System</a:t>
            </a:r>
            <a:endParaRPr lang="en-US" sz="3600" i="1">
              <a:solidFill>
                <a:schemeClr val="bg1"/>
              </a:solidFill>
              <a:latin typeface="微软雅黑" charset="-122"/>
              <a:ea typeface="微软雅黑" charset="-122"/>
              <a:cs typeface="微软雅黑" charset="-122"/>
            </a:endParaRPr>
          </a:p>
        </p:txBody>
      </p:sp>
      <p:sp>
        <p:nvSpPr>
          <p:cNvPr id="5" name="文本框 4"/>
          <p:cNvSpPr txBox="1"/>
          <p:nvPr/>
        </p:nvSpPr>
        <p:spPr>
          <a:xfrm>
            <a:off x="541020" y="4763770"/>
            <a:ext cx="868680" cy="368300"/>
          </a:xfrm>
          <a:prstGeom prst="rect">
            <a:avLst/>
          </a:prstGeom>
          <a:noFill/>
        </p:spPr>
        <p:txBody>
          <a:bodyPr wrap="none" rtlCol="0">
            <a:spAutoFit/>
          </a:bodyPr>
          <a:p>
            <a:r>
              <a:rPr lang="zh-CN" altLang="en-US">
                <a:solidFill>
                  <a:schemeClr val="bg1"/>
                </a:solidFill>
              </a:rPr>
              <a:t>张荟萱</a:t>
            </a:r>
            <a:endParaRPr lang="zh-CN" altLang="en-US">
              <a:solidFill>
                <a:schemeClr val="bg1"/>
              </a:solidFill>
            </a:endParaRPr>
          </a:p>
        </p:txBody>
      </p:sp>
      <p:sp>
        <p:nvSpPr>
          <p:cNvPr id="10" name="文本框 9"/>
          <p:cNvSpPr txBox="1"/>
          <p:nvPr/>
        </p:nvSpPr>
        <p:spPr>
          <a:xfrm>
            <a:off x="2655570" y="4763770"/>
            <a:ext cx="1223010" cy="368300"/>
          </a:xfrm>
          <a:prstGeom prst="rect">
            <a:avLst/>
          </a:prstGeom>
          <a:noFill/>
        </p:spPr>
        <p:txBody>
          <a:bodyPr wrap="none" rtlCol="0">
            <a:spAutoFit/>
          </a:bodyPr>
          <a:p>
            <a:r>
              <a:rPr lang="en-US">
                <a:solidFill>
                  <a:schemeClr val="bg1"/>
                </a:solidFill>
              </a:rPr>
              <a:t>2022.11.16</a:t>
            </a:r>
            <a:endParaRPr lang="en-US">
              <a:solidFill>
                <a:schemeClr val="bg1"/>
              </a:solidFill>
            </a:endParaRPr>
          </a:p>
        </p:txBody>
      </p:sp>
      <p:pic>
        <p:nvPicPr>
          <p:cNvPr id="34" name="Picture 2" descr="C:\Users\ADMINI~1\AppData\Local\Temp\360zip$Temp\360$6\标志与中英文校名组合规范_左右.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097220" y="405802"/>
            <a:ext cx="1598480" cy="45033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矩形 1"/>
          <p:cNvSpPr/>
          <p:nvPr/>
        </p:nvSpPr>
        <p:spPr>
          <a:xfrm>
            <a:off x="272415" y="240030"/>
            <a:ext cx="11647170" cy="63785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40" name="文本框 139"/>
          <p:cNvSpPr txBox="1"/>
          <p:nvPr/>
        </p:nvSpPr>
        <p:spPr>
          <a:xfrm>
            <a:off x="4677410" y="463550"/>
            <a:ext cx="2850515" cy="398780"/>
          </a:xfrm>
          <a:prstGeom prst="rect">
            <a:avLst/>
          </a:prstGeom>
          <a:noFill/>
        </p:spPr>
        <p:txBody>
          <a:bodyPr wrap="square" rtlCol="0">
            <a:spAutoFit/>
          </a:bodyPr>
          <a:p>
            <a:pPr algn="ctr"/>
            <a:r>
              <a:rPr lang="en-US" altLang="zh-CN" sz="2000" b="1" dirty="0">
                <a:solidFill>
                  <a:srgbClr val="4A707F"/>
                </a:solidFill>
                <a:latin typeface="Calibri Light" pitchFamily="34" charset="0"/>
                <a:sym typeface="+mn-ea"/>
              </a:rPr>
              <a:t>Point4</a:t>
            </a:r>
            <a:r>
              <a:rPr lang="zh-CN" altLang="en-US" sz="2000" b="1" dirty="0">
                <a:solidFill>
                  <a:srgbClr val="4A707F"/>
                </a:solidFill>
                <a:latin typeface="Calibri Light" pitchFamily="34" charset="0"/>
                <a:sym typeface="+mn-ea"/>
              </a:rPr>
              <a:t>：进程控制</a:t>
            </a:r>
            <a:r>
              <a:rPr lang="en-US" altLang="zh-CN" sz="2000" b="1" dirty="0">
                <a:solidFill>
                  <a:srgbClr val="4A707F"/>
                </a:solidFill>
                <a:latin typeface="Calibri Light" pitchFamily="34" charset="0"/>
                <a:sym typeface="+mn-ea"/>
              </a:rPr>
              <a:t>,fork</a:t>
            </a:r>
            <a:endParaRPr lang="en-US" altLang="zh-CN" sz="2000" b="1" dirty="0">
              <a:solidFill>
                <a:srgbClr val="4A707F"/>
              </a:solidFill>
              <a:latin typeface="Calibri Light" pitchFamily="34" charset="0"/>
              <a:sym typeface="+mn-ea"/>
            </a:endParaRPr>
          </a:p>
        </p:txBody>
      </p:sp>
      <p:pic>
        <p:nvPicPr>
          <p:cNvPr id="34" name="Picture 2" descr="C:\Users\ADMINI~1\AppData\Local\Temp\360zip$Temp\360$6\标志与中英文校名组合规范_左右.pn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0097220" y="405802"/>
            <a:ext cx="1598480" cy="450333"/>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p:cNvSpPr txBox="1"/>
          <p:nvPr/>
        </p:nvSpPr>
        <p:spPr>
          <a:xfrm>
            <a:off x="455930" y="862330"/>
            <a:ext cx="11045825" cy="3617595"/>
          </a:xfrm>
          <a:prstGeom prst="rect">
            <a:avLst/>
          </a:prstGeom>
          <a:noFill/>
        </p:spPr>
        <p:txBody>
          <a:bodyPr wrap="square" rtlCol="0">
            <a:spAutoFit/>
          </a:bodyPr>
          <a:p>
            <a:pPr fontAlgn="auto">
              <a:lnSpc>
                <a:spcPts val="2500"/>
              </a:lnSpc>
            </a:pPr>
            <a:r>
              <a:rPr lang="zh-CN" altLang="en-US" sz="2000" dirty="0">
                <a:solidFill>
                  <a:schemeClr val="tx1"/>
                </a:solidFill>
                <a:latin typeface="Calibri" charset="0"/>
                <a:cs typeface="Calibri" charset="0"/>
                <a:sym typeface="+mn-ea"/>
              </a:rPr>
              <a:t>进程有唯一的正整数进程号，记作</a:t>
            </a:r>
            <a:r>
              <a:rPr lang="en-US" altLang="zh-CN" sz="2000" dirty="0">
                <a:solidFill>
                  <a:schemeClr val="tx1"/>
                </a:solidFill>
                <a:latin typeface="Calibri" charset="0"/>
                <a:cs typeface="Calibri" charset="0"/>
                <a:sym typeface="+mn-ea"/>
              </a:rPr>
              <a:t>PID</a:t>
            </a:r>
            <a:r>
              <a:rPr lang="zh-CN" altLang="en-US" sz="2000" dirty="0">
                <a:solidFill>
                  <a:schemeClr val="tx1"/>
                </a:solidFill>
                <a:latin typeface="Calibri" charset="0"/>
                <a:cs typeface="Calibri" charset="0"/>
                <a:sym typeface="+mn-ea"/>
              </a:rPr>
              <a:t>。</a:t>
            </a:r>
            <a:endParaRPr lang="zh-CN" altLang="en-US" sz="2000" dirty="0">
              <a:solidFill>
                <a:schemeClr val="tx1"/>
              </a:solidFill>
              <a:latin typeface="Calibri" charset="0"/>
              <a:cs typeface="Calibri" charset="0"/>
              <a:sym typeface="+mn-ea"/>
            </a:endParaRPr>
          </a:p>
          <a:p>
            <a:pPr fontAlgn="auto">
              <a:lnSpc>
                <a:spcPts val="2500"/>
              </a:lnSpc>
            </a:pPr>
            <a:r>
              <a:rPr lang="en-US" altLang="zh-CN" sz="2000" dirty="0">
                <a:solidFill>
                  <a:schemeClr val="tx1"/>
                </a:solidFill>
                <a:latin typeface="Calibri" charset="0"/>
                <a:cs typeface="Calibri" charset="0"/>
                <a:sym typeface="+mn-ea"/>
              </a:rPr>
              <a:t>fork</a:t>
            </a:r>
            <a:r>
              <a:rPr lang="zh-CN" altLang="en-US" sz="2000" dirty="0">
                <a:solidFill>
                  <a:schemeClr val="tx1"/>
                </a:solidFill>
                <a:latin typeface="Calibri" charset="0"/>
                <a:cs typeface="Calibri" charset="0"/>
                <a:sym typeface="+mn-ea"/>
              </a:rPr>
              <a:t>：创建一个新的进程，其被调用一次却返回两次。</a:t>
            </a:r>
            <a:endParaRPr lang="zh-CN" altLang="en-US" sz="2000" dirty="0">
              <a:solidFill>
                <a:schemeClr val="tx1"/>
              </a:solidFill>
              <a:latin typeface="Calibri" charset="0"/>
              <a:cs typeface="Calibri" charset="0"/>
              <a:sym typeface="+mn-ea"/>
            </a:endParaRPr>
          </a:p>
          <a:p>
            <a:pPr fontAlgn="auto">
              <a:lnSpc>
                <a:spcPts val="2500"/>
              </a:lnSpc>
            </a:pPr>
            <a:r>
              <a:rPr lang="zh-CN" altLang="en-US" sz="2000" dirty="0">
                <a:solidFill>
                  <a:schemeClr val="tx1"/>
                </a:solidFill>
                <a:latin typeface="Calibri" charset="0"/>
                <a:cs typeface="Calibri" charset="0"/>
                <a:sym typeface="+mn-ea"/>
              </a:rPr>
              <a:t>所谓调用一次，是指调用时是在父进程中进行的，而返回时在父子进程中各返回一次，在父进程中返回值为子进程的</a:t>
            </a:r>
            <a:r>
              <a:rPr lang="en-US" altLang="zh-CN" sz="2000" dirty="0">
                <a:solidFill>
                  <a:schemeClr val="tx1"/>
                </a:solidFill>
                <a:latin typeface="Calibri" charset="0"/>
                <a:cs typeface="Calibri" charset="0"/>
                <a:sym typeface="+mn-ea"/>
              </a:rPr>
              <a:t>PID</a:t>
            </a:r>
            <a:r>
              <a:rPr lang="zh-CN" altLang="en-US" sz="2000" dirty="0">
                <a:solidFill>
                  <a:schemeClr val="tx1"/>
                </a:solidFill>
                <a:latin typeface="Calibri" charset="0"/>
                <a:cs typeface="Calibri" charset="0"/>
                <a:sym typeface="+mn-ea"/>
              </a:rPr>
              <a:t>，在子进程中返回值为</a:t>
            </a:r>
            <a:r>
              <a:rPr lang="en-US" altLang="zh-CN" sz="2000" dirty="0">
                <a:solidFill>
                  <a:schemeClr val="tx1"/>
                </a:solidFill>
                <a:latin typeface="Calibri" charset="0"/>
                <a:cs typeface="Calibri" charset="0"/>
                <a:sym typeface="+mn-ea"/>
              </a:rPr>
              <a:t>0</a:t>
            </a:r>
            <a:r>
              <a:rPr lang="zh-CN" altLang="en-US" sz="2000" dirty="0">
                <a:solidFill>
                  <a:schemeClr val="tx1"/>
                </a:solidFill>
                <a:latin typeface="Calibri" charset="0"/>
                <a:cs typeface="Calibri" charset="0"/>
                <a:sym typeface="+mn-ea"/>
              </a:rPr>
              <a:t>（可以由此区分父子进程）</a:t>
            </a:r>
            <a:endParaRPr lang="zh-CN" altLang="en-US" sz="2000" dirty="0">
              <a:solidFill>
                <a:schemeClr val="tx1"/>
              </a:solidFill>
              <a:latin typeface="Calibri" charset="0"/>
              <a:cs typeface="Calibri" charset="0"/>
              <a:sym typeface="+mn-ea"/>
            </a:endParaRPr>
          </a:p>
          <a:p>
            <a:pPr fontAlgn="auto">
              <a:lnSpc>
                <a:spcPts val="2500"/>
              </a:lnSpc>
            </a:pPr>
            <a:r>
              <a:rPr lang="zh-CN" altLang="en-US" sz="2000" dirty="0">
                <a:solidFill>
                  <a:schemeClr val="tx1"/>
                </a:solidFill>
                <a:latin typeface="Calibri" charset="0"/>
                <a:cs typeface="Calibri" charset="0"/>
                <a:sym typeface="+mn-ea"/>
              </a:rPr>
              <a:t>需要注意到子进程得到父进程用户级虚拟地址空间完全相同的一份副本，因此一些输入输出缓冲区都会被保留，此外二者打开的文件也会共享。但二者的虚拟地址空间是独立的，也就是说一个进程后续的内存操作不会影响另一个进程。（但是对同一个文件的操作是会有影响的）</a:t>
            </a:r>
            <a:endParaRPr lang="zh-CN" altLang="en-US" sz="2000" dirty="0">
              <a:solidFill>
                <a:schemeClr val="tx1"/>
              </a:solidFill>
              <a:latin typeface="Calibri" charset="0"/>
              <a:cs typeface="Calibri" charset="0"/>
              <a:sym typeface="+mn-ea"/>
            </a:endParaRPr>
          </a:p>
          <a:p>
            <a:pPr fontAlgn="auto">
              <a:lnSpc>
                <a:spcPts val="2500"/>
              </a:lnSpc>
            </a:pPr>
            <a:r>
              <a:rPr lang="zh-CN" altLang="en-US" sz="2000" dirty="0">
                <a:solidFill>
                  <a:schemeClr val="tx1"/>
                </a:solidFill>
                <a:latin typeface="Calibri" charset="0"/>
                <a:cs typeface="Calibri" charset="0"/>
                <a:sym typeface="+mn-ea"/>
              </a:rPr>
              <a:t>此外，二者是并发执行的，也就是说你不能假定二者指令执行的先后顺序。</a:t>
            </a:r>
            <a:endParaRPr lang="zh-CN" altLang="en-US" sz="2000" dirty="0">
              <a:solidFill>
                <a:schemeClr val="tx1"/>
              </a:solidFill>
              <a:latin typeface="Calibri" charset="0"/>
              <a:cs typeface="Calibri" charset="0"/>
              <a:sym typeface="+mn-ea"/>
            </a:endParaRPr>
          </a:p>
          <a:p>
            <a:pPr fontAlgn="auto">
              <a:lnSpc>
                <a:spcPts val="2500"/>
              </a:lnSpc>
            </a:pPr>
            <a:r>
              <a:rPr lang="zh-CN" altLang="en-US" sz="2000" dirty="0">
                <a:solidFill>
                  <a:schemeClr val="tx1"/>
                </a:solidFill>
                <a:latin typeface="Calibri" charset="0"/>
                <a:cs typeface="Calibri" charset="0"/>
                <a:sym typeface="+mn-ea"/>
              </a:rPr>
              <a:t>我们可以画进程图来理解进程的执行过程，值得说明的是进程图中的箭头只表示指令执行的先后顺序而不表示数据的返回之类的含义。</a:t>
            </a:r>
            <a:endParaRPr lang="zh-CN" altLang="en-US" sz="2000" dirty="0">
              <a:solidFill>
                <a:schemeClr val="tx1"/>
              </a:solidFill>
              <a:latin typeface="Calibri" charset="0"/>
              <a:cs typeface="Calibri" charset="0"/>
              <a:sym typeface="+mn-ea"/>
            </a:endParaRPr>
          </a:p>
          <a:p>
            <a:pPr fontAlgn="auto">
              <a:lnSpc>
                <a:spcPts val="2500"/>
              </a:lnSpc>
            </a:pPr>
            <a:endParaRPr lang="zh-CN" altLang="en-US" sz="2000" dirty="0">
              <a:solidFill>
                <a:schemeClr val="tx1"/>
              </a:solidFill>
              <a:latin typeface="Calibri" charset="0"/>
              <a:cs typeface="Calibri" charset="0"/>
              <a:sym typeface="+mn-ea"/>
            </a:endParaRPr>
          </a:p>
        </p:txBody>
      </p:sp>
      <mc:AlternateContent xmlns:mc="http://schemas.openxmlformats.org/markup-compatibility/2006" xmlns:p14="http://schemas.microsoft.com/office/powerpoint/2010/main">
        <mc:Choice Requires="p14">
          <p:contentPart r:id="rId2" p14:bwMode="auto">
            <p14:nvContentPartPr>
              <p14:cNvPr id="4" name="墨迹 3"/>
              <p14:cNvContentPartPr/>
              <p14:nvPr/>
            </p14:nvContentPartPr>
            <p14:xfrm>
              <a:off x="9697683" y="2466819"/>
              <a:ext cx="1622676" cy="58371"/>
            </p14:xfrm>
          </p:contentPart>
        </mc:Choice>
        <mc:Fallback xmlns="">
          <p:pic>
            <p:nvPicPr>
              <p:cNvPr id="4" name="墨迹 3"/>
            </p:nvPicPr>
            <p:blipFill>
              <a:blip/>
            </p:blipFill>
            <p:spPr>
              <a:xfrm>
                <a:off x="9697683" y="2466819"/>
                <a:ext cx="1622676" cy="58371"/>
              </a:xfrm>
              <a:prstGeom prst="rect"/>
            </p:spPr>
          </p:pic>
        </mc:Fallback>
      </mc:AlternateContent>
      <mc:AlternateContent xmlns:mc="http://schemas.openxmlformats.org/markup-compatibility/2006" xmlns:p14="http://schemas.microsoft.com/office/powerpoint/2010/main">
        <mc:Choice Requires="p14">
          <p:contentPart r:id="rId3" p14:bwMode="auto">
            <p14:nvContentPartPr>
              <p14:cNvPr id="5" name="墨迹 4"/>
              <p14:cNvContentPartPr/>
              <p14:nvPr/>
            </p14:nvContentPartPr>
            <p14:xfrm>
              <a:off x="751035" y="2801297"/>
              <a:ext cx="1148482" cy="79939"/>
            </p14:xfrm>
          </p:contentPart>
        </mc:Choice>
        <mc:Fallback xmlns="">
          <p:pic>
            <p:nvPicPr>
              <p:cNvPr id="5" name="墨迹 4"/>
            </p:nvPicPr>
            <p:blipFill>
              <a:blip/>
            </p:blipFill>
            <p:spPr>
              <a:xfrm>
                <a:off x="751035" y="2801297"/>
                <a:ext cx="1148482" cy="79939"/>
              </a:xfrm>
              <a:prstGeom prst="rect"/>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矩形 1"/>
          <p:cNvSpPr/>
          <p:nvPr/>
        </p:nvSpPr>
        <p:spPr>
          <a:xfrm>
            <a:off x="272415" y="240030"/>
            <a:ext cx="11647170" cy="63785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40" name="文本框 139"/>
          <p:cNvSpPr txBox="1"/>
          <p:nvPr/>
        </p:nvSpPr>
        <p:spPr>
          <a:xfrm>
            <a:off x="4677410" y="463550"/>
            <a:ext cx="2850515" cy="398780"/>
          </a:xfrm>
          <a:prstGeom prst="rect">
            <a:avLst/>
          </a:prstGeom>
          <a:noFill/>
        </p:spPr>
        <p:txBody>
          <a:bodyPr wrap="square" rtlCol="0">
            <a:spAutoFit/>
          </a:bodyPr>
          <a:p>
            <a:pPr algn="ctr"/>
            <a:r>
              <a:rPr lang="en-US" altLang="zh-CN" sz="2000" b="1" dirty="0">
                <a:solidFill>
                  <a:srgbClr val="4A707F"/>
                </a:solidFill>
                <a:latin typeface="Calibri Light" pitchFamily="34" charset="0"/>
                <a:sym typeface="+mn-ea"/>
              </a:rPr>
              <a:t>Point5</a:t>
            </a:r>
            <a:r>
              <a:rPr lang="zh-CN" altLang="en-US" sz="2000" b="1" dirty="0">
                <a:solidFill>
                  <a:srgbClr val="4A707F"/>
                </a:solidFill>
                <a:latin typeface="Calibri Light" pitchFamily="34" charset="0"/>
                <a:sym typeface="+mn-ea"/>
              </a:rPr>
              <a:t>：回收子进程</a:t>
            </a:r>
            <a:endParaRPr lang="en-US" altLang="zh-CN" sz="2000" b="1" dirty="0">
              <a:solidFill>
                <a:srgbClr val="4A707F"/>
              </a:solidFill>
              <a:latin typeface="Calibri Light" pitchFamily="34" charset="0"/>
              <a:sym typeface="+mn-ea"/>
            </a:endParaRPr>
          </a:p>
        </p:txBody>
      </p:sp>
      <p:pic>
        <p:nvPicPr>
          <p:cNvPr id="34" name="Picture 2" descr="C:\Users\ADMINI~1\AppData\Local\Temp\360zip$Temp\360$6\标志与中英文校名组合规范_左右.pn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0097220" y="405802"/>
            <a:ext cx="1598480" cy="450333"/>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p:cNvSpPr txBox="1"/>
          <p:nvPr/>
        </p:nvSpPr>
        <p:spPr>
          <a:xfrm>
            <a:off x="455930" y="862330"/>
            <a:ext cx="11045825" cy="2976880"/>
          </a:xfrm>
          <a:prstGeom prst="rect">
            <a:avLst/>
          </a:prstGeom>
          <a:noFill/>
        </p:spPr>
        <p:txBody>
          <a:bodyPr wrap="square" rtlCol="0">
            <a:spAutoFit/>
          </a:bodyPr>
          <a:p>
            <a:pPr fontAlgn="auto">
              <a:lnSpc>
                <a:spcPts val="2500"/>
              </a:lnSpc>
            </a:pPr>
            <a:r>
              <a:rPr lang="zh-CN" altLang="en-US" sz="2000" dirty="0">
                <a:solidFill>
                  <a:schemeClr val="tx1"/>
                </a:solidFill>
                <a:latin typeface="Calibri" charset="0"/>
                <a:cs typeface="Calibri" charset="0"/>
                <a:sym typeface="+mn-ea"/>
              </a:rPr>
              <a:t>一个进程由于某种原因终止时，其需要被其父进程回收，一个终止了而未被回收的进程称为僵尸进城。</a:t>
            </a:r>
            <a:endParaRPr lang="zh-CN" altLang="en-US" sz="2000" dirty="0">
              <a:solidFill>
                <a:schemeClr val="tx1"/>
              </a:solidFill>
              <a:latin typeface="Calibri" charset="0"/>
              <a:cs typeface="Calibri" charset="0"/>
              <a:sym typeface="+mn-ea"/>
            </a:endParaRPr>
          </a:p>
          <a:p>
            <a:pPr fontAlgn="auto">
              <a:lnSpc>
                <a:spcPts val="2500"/>
              </a:lnSpc>
            </a:pPr>
            <a:r>
              <a:rPr lang="zh-CN" altLang="en-US" sz="2000" dirty="0">
                <a:solidFill>
                  <a:schemeClr val="tx1"/>
                </a:solidFill>
                <a:latin typeface="Calibri" charset="0"/>
                <a:cs typeface="Calibri" charset="0"/>
                <a:sym typeface="+mn-ea"/>
              </a:rPr>
              <a:t>如果一个进程的父进程终止了，内核会安排</a:t>
            </a:r>
            <a:r>
              <a:rPr lang="en-US" altLang="zh-CN" sz="2000" dirty="0">
                <a:solidFill>
                  <a:schemeClr val="tx1"/>
                </a:solidFill>
                <a:latin typeface="Calibri" charset="0"/>
                <a:cs typeface="Calibri" charset="0"/>
                <a:sym typeface="+mn-ea"/>
              </a:rPr>
              <a:t>init</a:t>
            </a:r>
            <a:r>
              <a:rPr lang="zh-CN" altLang="en-US" sz="2000" dirty="0">
                <a:solidFill>
                  <a:schemeClr val="tx1"/>
                </a:solidFill>
                <a:latin typeface="Calibri" charset="0"/>
                <a:cs typeface="Calibri" charset="0"/>
                <a:sym typeface="+mn-ea"/>
              </a:rPr>
              <a:t>进程作为其养父，其</a:t>
            </a:r>
            <a:r>
              <a:rPr lang="en-US" altLang="zh-CN" sz="2000" dirty="0">
                <a:solidFill>
                  <a:schemeClr val="tx1"/>
                </a:solidFill>
                <a:latin typeface="Calibri" charset="0"/>
                <a:cs typeface="Calibri" charset="0"/>
                <a:sym typeface="+mn-ea"/>
              </a:rPr>
              <a:t>PID</a:t>
            </a:r>
            <a:r>
              <a:rPr lang="zh-CN" altLang="en-US" sz="2000" dirty="0">
                <a:solidFill>
                  <a:schemeClr val="tx1"/>
                </a:solidFill>
                <a:latin typeface="Calibri" charset="0"/>
                <a:cs typeface="Calibri" charset="0"/>
                <a:sym typeface="+mn-ea"/>
              </a:rPr>
              <a:t>为</a:t>
            </a:r>
            <a:r>
              <a:rPr lang="en-US" altLang="zh-CN" sz="2000" dirty="0">
                <a:solidFill>
                  <a:schemeClr val="tx1"/>
                </a:solidFill>
                <a:latin typeface="Calibri" charset="0"/>
                <a:cs typeface="Calibri" charset="0"/>
                <a:sym typeface="+mn-ea"/>
              </a:rPr>
              <a:t>1</a:t>
            </a:r>
            <a:r>
              <a:rPr lang="zh-CN" altLang="en-US" sz="2000" dirty="0">
                <a:solidFill>
                  <a:schemeClr val="tx1"/>
                </a:solidFill>
                <a:latin typeface="Calibri" charset="0"/>
                <a:cs typeface="Calibri" charset="0"/>
                <a:sym typeface="+mn-ea"/>
              </a:rPr>
              <a:t>，系统启动时由内核创建，不会终止，是所有进程的祖先。</a:t>
            </a:r>
            <a:endParaRPr lang="zh-CN" altLang="en-US" sz="2000" dirty="0">
              <a:solidFill>
                <a:schemeClr val="tx1"/>
              </a:solidFill>
              <a:latin typeface="Calibri" charset="0"/>
              <a:cs typeface="Calibri" charset="0"/>
              <a:sym typeface="+mn-ea"/>
            </a:endParaRPr>
          </a:p>
          <a:p>
            <a:pPr fontAlgn="auto">
              <a:lnSpc>
                <a:spcPts val="2500"/>
              </a:lnSpc>
            </a:pPr>
            <a:r>
              <a:rPr lang="zh-CN" altLang="en-US" sz="2000" dirty="0">
                <a:solidFill>
                  <a:schemeClr val="tx1"/>
                </a:solidFill>
                <a:latin typeface="Calibri" charset="0"/>
                <a:cs typeface="Calibri" charset="0"/>
                <a:sym typeface="+mn-ea"/>
              </a:rPr>
              <a:t>长时间运行的服务器总是应当回收其僵尸子进程，因为它们消耗内存资源。</a:t>
            </a:r>
            <a:endParaRPr lang="zh-CN" altLang="en-US" sz="2000" dirty="0">
              <a:solidFill>
                <a:schemeClr val="tx1"/>
              </a:solidFill>
              <a:latin typeface="Calibri" charset="0"/>
              <a:cs typeface="Calibri" charset="0"/>
              <a:sym typeface="+mn-ea"/>
            </a:endParaRPr>
          </a:p>
          <a:p>
            <a:pPr fontAlgn="auto">
              <a:lnSpc>
                <a:spcPts val="2500"/>
              </a:lnSpc>
            </a:pPr>
            <a:r>
              <a:rPr lang="zh-CN" altLang="en-US" sz="2000" dirty="0">
                <a:solidFill>
                  <a:schemeClr val="tx1"/>
                </a:solidFill>
                <a:latin typeface="Calibri" charset="0"/>
                <a:cs typeface="Calibri" charset="0"/>
                <a:sym typeface="+mn-ea"/>
              </a:rPr>
              <a:t>可以使用</a:t>
            </a:r>
            <a:r>
              <a:rPr lang="en-US" altLang="zh-CN" sz="2000" dirty="0">
                <a:solidFill>
                  <a:schemeClr val="tx1"/>
                </a:solidFill>
                <a:latin typeface="Calibri" charset="0"/>
                <a:cs typeface="Calibri" charset="0"/>
                <a:sym typeface="+mn-ea"/>
              </a:rPr>
              <a:t>waitpid</a:t>
            </a:r>
            <a:r>
              <a:rPr lang="zh-CN" altLang="en-US" sz="2000" dirty="0">
                <a:solidFill>
                  <a:schemeClr val="tx1"/>
                </a:solidFill>
                <a:latin typeface="Calibri" charset="0"/>
                <a:cs typeface="Calibri" charset="0"/>
                <a:sym typeface="+mn-ea"/>
              </a:rPr>
              <a:t>函数来等待其子进程终止或停止，这里的参数教材上有详细的说明，不做展开，需要注意的是参数描述中的</a:t>
            </a:r>
            <a:r>
              <a:rPr lang="en-US" altLang="zh-CN" sz="2000" dirty="0">
                <a:solidFill>
                  <a:schemeClr val="tx1"/>
                </a:solidFill>
                <a:latin typeface="Calibri" charset="0"/>
                <a:cs typeface="Calibri" charset="0"/>
                <a:sym typeface="+mn-ea"/>
              </a:rPr>
              <a:t>“</a:t>
            </a:r>
            <a:r>
              <a:rPr lang="zh-CN" altLang="en-US" sz="2000" dirty="0">
                <a:solidFill>
                  <a:schemeClr val="tx1"/>
                </a:solidFill>
                <a:latin typeface="Calibri" charset="0"/>
                <a:cs typeface="Calibri" charset="0"/>
                <a:sym typeface="+mn-ea"/>
              </a:rPr>
              <a:t>默认的行为是</a:t>
            </a:r>
            <a:r>
              <a:rPr lang="en-US" altLang="zh-CN" sz="2000" dirty="0">
                <a:solidFill>
                  <a:schemeClr val="tx1"/>
                </a:solidFill>
                <a:latin typeface="Calibri" charset="0"/>
                <a:cs typeface="Calibri" charset="0"/>
                <a:sym typeface="+mn-ea"/>
              </a:rPr>
              <a:t>....”</a:t>
            </a:r>
            <a:r>
              <a:rPr lang="zh-CN" altLang="en-US" sz="2000" dirty="0">
                <a:solidFill>
                  <a:schemeClr val="tx1"/>
                </a:solidFill>
                <a:latin typeface="Calibri" charset="0"/>
                <a:cs typeface="Calibri" charset="0"/>
                <a:sym typeface="+mn-ea"/>
              </a:rPr>
              <a:t>指不使用这个选项时函数的默认行为。</a:t>
            </a:r>
            <a:endParaRPr lang="zh-CN" altLang="en-US" sz="2000" dirty="0">
              <a:solidFill>
                <a:schemeClr val="tx1"/>
              </a:solidFill>
              <a:latin typeface="Calibri" charset="0"/>
              <a:cs typeface="Calibri" charset="0"/>
              <a:sym typeface="+mn-ea"/>
            </a:endParaRPr>
          </a:p>
          <a:p>
            <a:pPr fontAlgn="auto">
              <a:lnSpc>
                <a:spcPts val="2500"/>
              </a:lnSpc>
            </a:pPr>
            <a:r>
              <a:rPr lang="zh-CN" altLang="en-US" sz="2000" dirty="0">
                <a:solidFill>
                  <a:schemeClr val="tx1"/>
                </a:solidFill>
                <a:latin typeface="Calibri" charset="0"/>
                <a:cs typeface="Calibri" charset="0"/>
                <a:sym typeface="+mn-ea"/>
              </a:rPr>
              <a:t>程序不会按照确定的顺序回收子进程，所以我们不能对子进程被回收的顺序做任何假设。</a:t>
            </a:r>
            <a:endParaRPr lang="zh-CN" altLang="en-US" sz="2000" dirty="0">
              <a:solidFill>
                <a:schemeClr val="tx1"/>
              </a:solidFill>
              <a:latin typeface="Calibri" charset="0"/>
              <a:cs typeface="Calibri" charset="0"/>
              <a:sym typeface="+mn-ea"/>
            </a:endParaRPr>
          </a:p>
          <a:p>
            <a:pPr fontAlgn="auto">
              <a:lnSpc>
                <a:spcPts val="2500"/>
              </a:lnSpc>
            </a:pPr>
            <a:endParaRPr lang="zh-CN" altLang="en-US" sz="2000" dirty="0">
              <a:solidFill>
                <a:schemeClr val="tx1"/>
              </a:solidFill>
              <a:latin typeface="Calibri" charset="0"/>
              <a:cs typeface="Calibri" charset="0"/>
              <a:sym typeface="+mn-ea"/>
            </a:endParaRPr>
          </a:p>
        </p:txBody>
      </p:sp>
      <p:pic>
        <p:nvPicPr>
          <p:cNvPr id="4" name="图片 3"/>
          <p:cNvPicPr/>
          <p:nvPr/>
        </p:nvPicPr>
        <p:blipFill>
          <a:blip r:embed="rId2"/>
          <a:stretch>
            <a:fillRect/>
          </a:stretch>
        </p:blipFill>
        <p:spPr>
          <a:xfrm>
            <a:off x="241300" y="3426460"/>
            <a:ext cx="5976620" cy="3259455"/>
          </a:xfrm>
          <a:prstGeom prst="rect">
            <a:avLst/>
          </a:prstGeom>
          <a:noFill/>
          <a:ln w="9525">
            <a:noFill/>
          </a:ln>
        </p:spPr>
      </p:pic>
      <p:cxnSp>
        <p:nvCxnSpPr>
          <p:cNvPr id="9" name="直接箭头连接符 8"/>
          <p:cNvCxnSpPr/>
          <p:nvPr/>
        </p:nvCxnSpPr>
        <p:spPr>
          <a:xfrm>
            <a:off x="3049905" y="3701415"/>
            <a:ext cx="1490345" cy="530225"/>
          </a:xfrm>
          <a:prstGeom prst="straightConnector1">
            <a:avLst/>
          </a:prstGeom>
          <a:ln w="63500" cmpd="sng">
            <a:solidFill>
              <a:srgbClr val="C00000"/>
            </a:solidFill>
            <a:prstDash val="solid"/>
            <a:tailEnd type="arrow" w="med" len="med"/>
          </a:ln>
        </p:spPr>
        <p:style>
          <a:lnRef idx="3">
            <a:schemeClr val="accent6"/>
          </a:lnRef>
          <a:fillRef idx="0">
            <a:schemeClr val="accent6"/>
          </a:fillRef>
          <a:effectRef idx="2">
            <a:schemeClr val="accent6"/>
          </a:effectRef>
          <a:fontRef idx="minor">
            <a:schemeClr val="tx1"/>
          </a:fontRef>
        </p:style>
      </p:cxnSp>
      <p:sp>
        <p:nvSpPr>
          <p:cNvPr id="10" name="文本框 9"/>
          <p:cNvSpPr txBox="1"/>
          <p:nvPr/>
        </p:nvSpPr>
        <p:spPr>
          <a:xfrm>
            <a:off x="4540250" y="4069080"/>
            <a:ext cx="2004695" cy="1753235"/>
          </a:xfrm>
          <a:prstGeom prst="rect">
            <a:avLst/>
          </a:prstGeom>
          <a:noFill/>
        </p:spPr>
        <p:txBody>
          <a:bodyPr wrap="square" rtlCol="0">
            <a:spAutoFit/>
          </a:bodyPr>
          <a:p>
            <a:r>
              <a:rPr lang="zh-CN" altLang="en-US" b="1">
                <a:solidFill>
                  <a:srgbClr val="FF0000"/>
                </a:solidFill>
                <a:latin typeface="华文楷体" charset="-122"/>
                <a:ea typeface="华文楷体" charset="-122"/>
              </a:rPr>
              <a:t>该程序的输出序列包括父进程和子进程的所有输出，而不是单独讨论父进程和子进程各自的输出</a:t>
            </a:r>
            <a:endParaRPr lang="zh-CN" altLang="en-US" b="1">
              <a:solidFill>
                <a:srgbClr val="FF0000"/>
              </a:solidFill>
              <a:latin typeface="华文楷体" charset="-122"/>
              <a:ea typeface="华文楷体" charset="-122"/>
            </a:endParaRPr>
          </a:p>
        </p:txBody>
      </p:sp>
      <p:pic>
        <p:nvPicPr>
          <p:cNvPr id="114" name="图片 113"/>
          <p:cNvPicPr/>
          <p:nvPr/>
        </p:nvPicPr>
        <p:blipFill>
          <a:blip r:embed="rId3"/>
          <a:stretch>
            <a:fillRect/>
          </a:stretch>
        </p:blipFill>
        <p:spPr>
          <a:xfrm>
            <a:off x="6813550" y="3484245"/>
            <a:ext cx="3596640" cy="1594485"/>
          </a:xfrm>
          <a:prstGeom prst="rect">
            <a:avLst/>
          </a:prstGeom>
          <a:noFill/>
          <a:ln w="9525">
            <a:noFill/>
          </a:ln>
        </p:spPr>
      </p:pic>
      <p:cxnSp>
        <p:nvCxnSpPr>
          <p:cNvPr id="7" name="直接箭头连接符 6"/>
          <p:cNvCxnSpPr/>
          <p:nvPr/>
        </p:nvCxnSpPr>
        <p:spPr>
          <a:xfrm flipH="1">
            <a:off x="8880475" y="3992880"/>
            <a:ext cx="236220" cy="1154430"/>
          </a:xfrm>
          <a:prstGeom prst="straightConnector1">
            <a:avLst/>
          </a:prstGeom>
          <a:ln w="63500" cmpd="sng">
            <a:solidFill>
              <a:srgbClr val="C00000"/>
            </a:solidFill>
            <a:prstDash val="solid"/>
            <a:tailEnd type="arrow" w="med" len="med"/>
          </a:ln>
        </p:spPr>
        <p:style>
          <a:lnRef idx="3">
            <a:schemeClr val="accent6"/>
          </a:lnRef>
          <a:fillRef idx="0">
            <a:schemeClr val="accent6"/>
          </a:fillRef>
          <a:effectRef idx="2">
            <a:schemeClr val="accent6"/>
          </a:effectRef>
          <a:fontRef idx="minor">
            <a:schemeClr val="tx1"/>
          </a:fontRef>
        </p:style>
      </p:cxnSp>
      <p:sp>
        <p:nvSpPr>
          <p:cNvPr id="6" name="文本框 5"/>
          <p:cNvSpPr txBox="1"/>
          <p:nvPr/>
        </p:nvSpPr>
        <p:spPr>
          <a:xfrm>
            <a:off x="6699885" y="5147310"/>
            <a:ext cx="4425950" cy="1322070"/>
          </a:xfrm>
          <a:prstGeom prst="rect">
            <a:avLst/>
          </a:prstGeom>
          <a:noFill/>
        </p:spPr>
        <p:txBody>
          <a:bodyPr wrap="square" rtlCol="0">
            <a:spAutoFit/>
          </a:bodyPr>
          <a:p>
            <a:r>
              <a:rPr lang="zh-CN" altLang="en-US" sz="2000" b="1">
                <a:solidFill>
                  <a:srgbClr val="FF0000"/>
                </a:solidFill>
                <a:latin typeface="华文楷体" charset="-122"/>
                <a:ea typeface="华文楷体" charset="-122"/>
                <a:cs typeface="华文楷体" charset="-122"/>
              </a:rPr>
              <a:t>这个箭头的含义并不是在执行完子进程后需要</a:t>
            </a:r>
            <a:r>
              <a:rPr lang="en-US" altLang="zh-CN" sz="2000" b="1">
                <a:solidFill>
                  <a:srgbClr val="FF0000"/>
                </a:solidFill>
                <a:latin typeface="华文楷体" charset="-122"/>
                <a:ea typeface="华文楷体" charset="-122"/>
                <a:cs typeface="华文楷体" charset="-122"/>
              </a:rPr>
              <a:t>“</a:t>
            </a:r>
            <a:r>
              <a:rPr lang="zh-CN" altLang="en-US" sz="2000" b="1">
                <a:solidFill>
                  <a:srgbClr val="FF0000"/>
                </a:solidFill>
                <a:latin typeface="华文楷体" charset="-122"/>
                <a:ea typeface="华文楷体" charset="-122"/>
                <a:cs typeface="华文楷体" charset="-122"/>
              </a:rPr>
              <a:t>返回</a:t>
            </a:r>
            <a:r>
              <a:rPr lang="en-US" altLang="zh-CN" sz="2000" b="1">
                <a:solidFill>
                  <a:srgbClr val="FF0000"/>
                </a:solidFill>
                <a:latin typeface="华文楷体" charset="-122"/>
                <a:ea typeface="华文楷体" charset="-122"/>
                <a:cs typeface="华文楷体" charset="-122"/>
              </a:rPr>
              <a:t>”</a:t>
            </a:r>
            <a:r>
              <a:rPr lang="zh-CN" altLang="en-US" sz="2000" b="1">
                <a:solidFill>
                  <a:srgbClr val="FF0000"/>
                </a:solidFill>
                <a:latin typeface="华文楷体" charset="-122"/>
                <a:ea typeface="华文楷体" charset="-122"/>
                <a:cs typeface="华文楷体" charset="-122"/>
              </a:rPr>
              <a:t>父进程，而是父进程的</a:t>
            </a:r>
            <a:r>
              <a:rPr lang="en-US" altLang="zh-CN" sz="2000" b="1">
                <a:solidFill>
                  <a:srgbClr val="FF0000"/>
                </a:solidFill>
                <a:latin typeface="华文楷体" charset="-122"/>
                <a:ea typeface="华文楷体" charset="-122"/>
                <a:cs typeface="华文楷体" charset="-122"/>
              </a:rPr>
              <a:t>waitpid</a:t>
            </a:r>
            <a:r>
              <a:rPr lang="zh-CN" altLang="en-US" sz="2000" b="1">
                <a:solidFill>
                  <a:srgbClr val="FF0000"/>
                </a:solidFill>
                <a:latin typeface="华文楷体" charset="-122"/>
                <a:ea typeface="华文楷体" charset="-122"/>
                <a:cs typeface="华文楷体" charset="-122"/>
              </a:rPr>
              <a:t>函数需要等待这个子进程执行完，这实际上是一个拓扑结构</a:t>
            </a:r>
            <a:endParaRPr lang="zh-CN" altLang="en-US" sz="2000" b="1">
              <a:solidFill>
                <a:srgbClr val="FF0000"/>
              </a:solidFill>
              <a:latin typeface="华文楷体" charset="-122"/>
              <a:ea typeface="华文楷体" charset="-122"/>
              <a:cs typeface="华文楷体" charset="-122"/>
            </a:endParaRPr>
          </a:p>
        </p:txBody>
      </p:sp>
      <mc:AlternateContent xmlns:mc="http://schemas.openxmlformats.org/markup-compatibility/2006" xmlns:p14="http://schemas.microsoft.com/office/powerpoint/2010/main">
        <mc:Choice Requires="p14">
          <p:contentPart r:id="rId4" p14:bwMode="auto">
            <p14:nvContentPartPr>
              <p14:cNvPr id="5" name="墨迹 4"/>
              <p14:cNvContentPartPr/>
              <p14:nvPr/>
            </p14:nvContentPartPr>
            <p14:xfrm>
              <a:off x="9807323" y="3921987"/>
              <a:ext cx="1761269" cy="41596"/>
            </p14:xfrm>
          </p:contentPart>
        </mc:Choice>
        <mc:Fallback xmlns="">
          <p:pic>
            <p:nvPicPr>
              <p:cNvPr id="5" name="墨迹 4"/>
            </p:nvPicPr>
            <p:blipFill>
              <a:blip/>
            </p:blipFill>
            <p:spPr>
              <a:xfrm>
                <a:off x="9807323" y="3921987"/>
                <a:ext cx="1761269" cy="41596"/>
              </a:xfrm>
              <a:prstGeom prst="rect"/>
            </p:spPr>
          </p:pic>
        </mc:Fallback>
      </mc:AlternateContent>
      <mc:AlternateContent xmlns:mc="http://schemas.openxmlformats.org/markup-compatibility/2006" xmlns:p14="http://schemas.microsoft.com/office/powerpoint/2010/main">
        <mc:Choice Requires="p14">
          <p:contentPart r:id="rId5" p14:bwMode="auto">
            <p14:nvContentPartPr>
              <p14:cNvPr id="8" name="墨迹 7"/>
              <p14:cNvContentPartPr/>
              <p14:nvPr/>
            </p14:nvContentPartPr>
            <p14:xfrm>
              <a:off x="9851179" y="3916509"/>
              <a:ext cx="1935151" cy="87642"/>
            </p14:xfrm>
          </p:contentPart>
        </mc:Choice>
        <mc:Fallback xmlns="">
          <p:pic>
            <p:nvPicPr>
              <p:cNvPr id="8" name="墨迹 7"/>
            </p:nvPicPr>
            <p:blipFill>
              <a:blip/>
            </p:blipFill>
            <p:spPr>
              <a:xfrm>
                <a:off x="9851179" y="3916509"/>
                <a:ext cx="1935151" cy="87642"/>
              </a:xfrm>
              <a:prstGeom prst="rect"/>
            </p:spPr>
          </p:pic>
        </mc:Fallback>
      </mc:AlternateContent>
      <mc:AlternateContent xmlns:mc="http://schemas.openxmlformats.org/markup-compatibility/2006" xmlns:p14="http://schemas.microsoft.com/office/powerpoint/2010/main">
        <mc:Choice Requires="p14">
          <p:contentPart r:id="rId6" p14:bwMode="auto">
            <p14:nvContentPartPr>
              <p14:cNvPr id="11" name="墨迹 10"/>
              <p14:cNvContentPartPr/>
              <p14:nvPr/>
            </p14:nvContentPartPr>
            <p14:xfrm>
              <a:off x="10251366" y="3401611"/>
              <a:ext cx="871641" cy="527565"/>
            </p14:xfrm>
          </p:contentPart>
        </mc:Choice>
        <mc:Fallback xmlns="">
          <p:pic>
            <p:nvPicPr>
              <p:cNvPr id="11" name="墨迹 10"/>
            </p:nvPicPr>
            <p:blipFill>
              <a:blip/>
            </p:blipFill>
            <p:spPr>
              <a:xfrm>
                <a:off x="10251366" y="3401611"/>
                <a:ext cx="871641" cy="527565"/>
              </a:xfrm>
              <a:prstGeom prst="rect"/>
            </p:spPr>
          </p:pic>
        </mc:Fallback>
      </mc:AlternateContent>
      <mc:AlternateContent xmlns:mc="http://schemas.openxmlformats.org/markup-compatibility/2006" xmlns:p14="http://schemas.microsoft.com/office/powerpoint/2010/main">
        <mc:Choice Requires="p14">
          <p:contentPart r:id="rId7" p14:bwMode="auto">
            <p14:nvContentPartPr>
              <p14:cNvPr id="12" name="墨迹 11"/>
              <p14:cNvContentPartPr/>
              <p14:nvPr/>
            </p14:nvContentPartPr>
            <p14:xfrm>
              <a:off x="10704317" y="3385178"/>
              <a:ext cx="4798" cy="15920"/>
            </p14:xfrm>
          </p:contentPart>
        </mc:Choice>
        <mc:Fallback xmlns="">
          <p:pic>
            <p:nvPicPr>
              <p:cNvPr id="12" name="墨迹 11"/>
            </p:nvPicPr>
            <p:blipFill>
              <a:blip/>
            </p:blipFill>
            <p:spPr>
              <a:xfrm>
                <a:off x="10704317" y="3385178"/>
                <a:ext cx="4798" cy="15920"/>
              </a:xfrm>
              <a:prstGeom prst="rect"/>
            </p:spPr>
          </p:pic>
        </mc:Fallback>
      </mc:AlternateContent>
      <mc:AlternateContent xmlns:mc="http://schemas.openxmlformats.org/markup-compatibility/2006" xmlns:p14="http://schemas.microsoft.com/office/powerpoint/2010/main">
        <mc:Choice Requires="p14">
          <p:contentPart r:id="rId8" p14:bwMode="auto">
            <p14:nvContentPartPr>
              <p14:cNvPr id="13" name="墨迹 12"/>
              <p14:cNvContentPartPr/>
              <p14:nvPr/>
            </p14:nvContentPartPr>
            <p14:xfrm>
              <a:off x="10651554" y="3392025"/>
              <a:ext cx="19872" cy="16433"/>
            </p14:xfrm>
          </p:contentPart>
        </mc:Choice>
        <mc:Fallback xmlns="">
          <p:pic>
            <p:nvPicPr>
              <p:cNvPr id="13" name="墨迹 12"/>
            </p:nvPicPr>
            <p:blipFill>
              <a:blip/>
            </p:blipFill>
            <p:spPr>
              <a:xfrm>
                <a:off x="10651554" y="3392025"/>
                <a:ext cx="19872" cy="16433"/>
              </a:xfrm>
              <a:prstGeom prst="rect"/>
            </p:spPr>
          </p:pic>
        </mc:Fallback>
      </mc:AlternateContent>
      <mc:AlternateContent xmlns:mc="http://schemas.openxmlformats.org/markup-compatibility/2006" xmlns:p14="http://schemas.microsoft.com/office/powerpoint/2010/main">
        <mc:Choice Requires="p14">
          <p:contentPart r:id="rId9" p14:bwMode="auto">
            <p14:nvContentPartPr>
              <p14:cNvPr id="14" name="墨迹 13"/>
              <p14:cNvContentPartPr/>
              <p14:nvPr/>
            </p14:nvContentPartPr>
            <p14:xfrm>
              <a:off x="10624144" y="3047448"/>
              <a:ext cx="145273" cy="178879"/>
            </p14:xfrm>
          </p:contentPart>
        </mc:Choice>
        <mc:Fallback xmlns="">
          <p:pic>
            <p:nvPicPr>
              <p:cNvPr id="14" name="墨迹 13"/>
            </p:nvPicPr>
            <p:blipFill>
              <a:blip/>
            </p:blipFill>
            <p:spPr>
              <a:xfrm>
                <a:off x="10624144" y="3047448"/>
                <a:ext cx="145273" cy="178879"/>
              </a:xfrm>
              <a:prstGeom prst="rect"/>
            </p:spPr>
          </p:pic>
        </mc:Fallback>
      </mc:AlternateContent>
      <mc:AlternateContent xmlns:mc="http://schemas.openxmlformats.org/markup-compatibility/2006" xmlns:p14="http://schemas.microsoft.com/office/powerpoint/2010/main">
        <mc:Choice Requires="p14">
          <p:contentPart r:id="rId10" p14:bwMode="auto">
            <p14:nvContentPartPr>
              <p14:cNvPr id="15" name="墨迹 14"/>
              <p14:cNvContentPartPr/>
              <p14:nvPr/>
            </p14:nvContentPartPr>
            <p14:xfrm>
              <a:off x="10761193" y="3853516"/>
              <a:ext cx="38374" cy="79426"/>
            </p14:xfrm>
          </p:contentPart>
        </mc:Choice>
        <mc:Fallback xmlns="">
          <p:pic>
            <p:nvPicPr>
              <p:cNvPr id="15" name="墨迹 14"/>
            </p:nvPicPr>
            <p:blipFill>
              <a:blip/>
            </p:blipFill>
            <p:spPr>
              <a:xfrm>
                <a:off x="10761193" y="3853516"/>
                <a:ext cx="38374" cy="79426"/>
              </a:xfrm>
              <a:prstGeom prst="rect"/>
            </p:spPr>
          </p:pic>
        </mc:Fallback>
      </mc:AlternateContent>
      <mc:AlternateContent xmlns:mc="http://schemas.openxmlformats.org/markup-compatibility/2006" xmlns:p14="http://schemas.microsoft.com/office/powerpoint/2010/main">
        <mc:Choice Requires="p14">
          <p:contentPart r:id="rId11" p14:bwMode="auto">
            <p14:nvContentPartPr>
              <p14:cNvPr id="16" name="墨迹 15"/>
              <p14:cNvContentPartPr/>
              <p14:nvPr/>
            </p14:nvContentPartPr>
            <p14:xfrm>
              <a:off x="10739266" y="3982241"/>
              <a:ext cx="120604" cy="347830"/>
            </p14:xfrm>
          </p:contentPart>
        </mc:Choice>
        <mc:Fallback xmlns="">
          <p:pic>
            <p:nvPicPr>
              <p:cNvPr id="16" name="墨迹 15"/>
            </p:nvPicPr>
            <p:blipFill>
              <a:blip/>
            </p:blipFill>
            <p:spPr>
              <a:xfrm>
                <a:off x="10739266" y="3982241"/>
                <a:ext cx="120604" cy="347830"/>
              </a:xfrm>
              <a:prstGeom prst="rect"/>
            </p:spPr>
          </p:pic>
        </mc:Fallback>
      </mc:AlternateContent>
      <mc:AlternateContent xmlns:mc="http://schemas.openxmlformats.org/markup-compatibility/2006" xmlns:p14="http://schemas.microsoft.com/office/powerpoint/2010/main">
        <mc:Choice Requires="p14">
          <p:contentPart r:id="rId12" p14:bwMode="auto">
            <p14:nvContentPartPr>
              <p14:cNvPr id="17" name="墨迹 16"/>
              <p14:cNvContentPartPr/>
              <p14:nvPr/>
            </p14:nvContentPartPr>
            <p14:xfrm>
              <a:off x="10717337" y="4206824"/>
              <a:ext cx="10964" cy="49298"/>
            </p14:xfrm>
          </p:contentPart>
        </mc:Choice>
        <mc:Fallback xmlns="">
          <p:pic>
            <p:nvPicPr>
              <p:cNvPr id="17" name="墨迹 16"/>
            </p:nvPicPr>
            <p:blipFill>
              <a:blip/>
            </p:blipFill>
            <p:spPr>
              <a:xfrm>
                <a:off x="10717337" y="4206824"/>
                <a:ext cx="10964" cy="49298"/>
              </a:xfrm>
              <a:prstGeom prst="rect"/>
            </p:spPr>
          </p:pic>
        </mc:Fallback>
      </mc:AlternateContent>
      <mc:AlternateContent xmlns:mc="http://schemas.openxmlformats.org/markup-compatibility/2006" xmlns:p14="http://schemas.microsoft.com/office/powerpoint/2010/main">
        <mc:Choice Requires="p14">
          <p:contentPart r:id="rId13" p14:bwMode="auto">
            <p14:nvContentPartPr>
              <p14:cNvPr id="18" name="墨迹 17"/>
              <p14:cNvContentPartPr/>
              <p14:nvPr/>
            </p14:nvContentPartPr>
            <p14:xfrm>
              <a:off x="11062704" y="3412567"/>
              <a:ext cx="250288" cy="25505"/>
            </p14:xfrm>
          </p:contentPart>
        </mc:Choice>
        <mc:Fallback xmlns="">
          <p:pic>
            <p:nvPicPr>
              <p:cNvPr id="18" name="墨迹 17"/>
            </p:nvPicPr>
            <p:blipFill>
              <a:blip/>
            </p:blipFill>
            <p:spPr>
              <a:xfrm>
                <a:off x="11062704" y="3412567"/>
                <a:ext cx="250288" cy="25505"/>
              </a:xfrm>
              <a:prstGeom prst="rect"/>
            </p:spPr>
          </p:pic>
        </mc:Fallback>
      </mc:AlternateContent>
      <mc:AlternateContent xmlns:mc="http://schemas.openxmlformats.org/markup-compatibility/2006" xmlns:p14="http://schemas.microsoft.com/office/powerpoint/2010/main">
        <mc:Choice Requires="p14">
          <p:contentPart r:id="rId14" p14:bwMode="auto">
            <p14:nvContentPartPr>
              <p14:cNvPr id="19" name="墨迹 18"/>
              <p14:cNvContentPartPr/>
              <p14:nvPr/>
            </p14:nvContentPartPr>
            <p14:xfrm>
              <a:off x="11082576" y="3404350"/>
              <a:ext cx="20215" cy="35605"/>
            </p14:xfrm>
          </p:contentPart>
        </mc:Choice>
        <mc:Fallback xmlns="">
          <p:pic>
            <p:nvPicPr>
              <p:cNvPr id="19" name="墨迹 18"/>
            </p:nvPicPr>
            <p:blipFill>
              <a:blip/>
            </p:blipFill>
            <p:spPr>
              <a:xfrm>
                <a:off x="11082576" y="3404350"/>
                <a:ext cx="20215" cy="35605"/>
              </a:xfrm>
              <a:prstGeom prst="rect"/>
            </p:spPr>
          </p:pic>
        </mc:Fallback>
      </mc:AlternateContent>
      <mc:AlternateContent xmlns:mc="http://schemas.openxmlformats.org/markup-compatibility/2006" xmlns:p14="http://schemas.microsoft.com/office/powerpoint/2010/main">
        <mc:Choice Requires="p14">
          <p:contentPart r:id="rId15" p14:bwMode="auto">
            <p14:nvContentPartPr>
              <p14:cNvPr id="20" name="墨迹 19"/>
              <p14:cNvContentPartPr/>
              <p14:nvPr/>
            </p14:nvContentPartPr>
            <p14:xfrm>
              <a:off x="10993323" y="3091269"/>
              <a:ext cx="141333" cy="150121"/>
            </p14:xfrm>
          </p:contentPart>
        </mc:Choice>
        <mc:Fallback xmlns="">
          <p:pic>
            <p:nvPicPr>
              <p:cNvPr id="20" name="墨迹 19"/>
            </p:nvPicPr>
            <p:blipFill>
              <a:blip/>
            </p:blipFill>
            <p:spPr>
              <a:xfrm>
                <a:off x="10993323" y="3091269"/>
                <a:ext cx="141333" cy="150121"/>
              </a:xfrm>
              <a:prstGeom prst="rect"/>
            </p:spPr>
          </p:pic>
        </mc:Fallback>
      </mc:AlternateContent>
      <mc:AlternateContent xmlns:mc="http://schemas.openxmlformats.org/markup-compatibility/2006" xmlns:p14="http://schemas.microsoft.com/office/powerpoint/2010/main">
        <mc:Choice Requires="p14">
          <p:contentPart r:id="rId16" p14:bwMode="auto">
            <p14:nvContentPartPr>
              <p14:cNvPr id="21" name="墨迹 20"/>
              <p14:cNvContentPartPr/>
              <p14:nvPr/>
            </p14:nvContentPartPr>
            <p14:xfrm>
              <a:off x="10635107" y="3385178"/>
              <a:ext cx="16446" cy="17974"/>
            </p14:xfrm>
          </p:contentPart>
        </mc:Choice>
        <mc:Fallback xmlns="">
          <p:pic>
            <p:nvPicPr>
              <p:cNvPr id="21" name="墨迹 20"/>
            </p:nvPicPr>
            <p:blipFill>
              <a:blip/>
            </p:blipFill>
            <p:spPr>
              <a:xfrm>
                <a:off x="10635107" y="3385178"/>
                <a:ext cx="16446" cy="17974"/>
              </a:xfrm>
              <a:prstGeom prst="rect"/>
            </p:spPr>
          </p:pic>
        </mc:Fallback>
      </mc:AlternateContent>
      <mc:AlternateContent xmlns:mc="http://schemas.openxmlformats.org/markup-compatibility/2006" xmlns:p14="http://schemas.microsoft.com/office/powerpoint/2010/main">
        <mc:Choice Requires="p14">
          <p:contentPart r:id="rId17" p14:bwMode="auto">
            <p14:nvContentPartPr>
              <p14:cNvPr id="22" name="墨迹 21"/>
              <p14:cNvContentPartPr/>
              <p14:nvPr/>
            </p14:nvContentPartPr>
            <p14:xfrm>
              <a:off x="11276503" y="3429000"/>
              <a:ext cx="137051" cy="613495"/>
            </p14:xfrm>
          </p:contentPart>
        </mc:Choice>
        <mc:Fallback xmlns="">
          <p:pic>
            <p:nvPicPr>
              <p:cNvPr id="22" name="墨迹 21"/>
            </p:nvPicPr>
            <p:blipFill>
              <a:blip/>
            </p:blipFill>
            <p:spPr>
              <a:xfrm>
                <a:off x="11276503" y="3429000"/>
                <a:ext cx="137051" cy="613495"/>
              </a:xfrm>
              <a:prstGeom prst="rect"/>
            </p:spPr>
          </p:pic>
        </mc:Fallback>
      </mc:AlternateContent>
      <mc:AlternateContent xmlns:mc="http://schemas.openxmlformats.org/markup-compatibility/2006" xmlns:p14="http://schemas.microsoft.com/office/powerpoint/2010/main">
        <mc:Choice Requires="p14">
          <p:contentPart r:id="rId18" p14:bwMode="auto">
            <p14:nvContentPartPr>
              <p14:cNvPr id="23" name="墨迹 22"/>
              <p14:cNvContentPartPr/>
              <p14:nvPr/>
            </p14:nvContentPartPr>
            <p14:xfrm>
              <a:off x="11660244" y="3954853"/>
              <a:ext cx="65785" cy="70524"/>
            </p14:xfrm>
          </p:contentPart>
        </mc:Choice>
        <mc:Fallback xmlns="">
          <p:pic>
            <p:nvPicPr>
              <p:cNvPr id="23" name="墨迹 22"/>
            </p:nvPicPr>
            <p:blipFill>
              <a:blip/>
            </p:blipFill>
            <p:spPr>
              <a:xfrm>
                <a:off x="11660244" y="3954853"/>
                <a:ext cx="65785" cy="70524"/>
              </a:xfrm>
              <a:prstGeom prst="rect"/>
            </p:spPr>
          </p:pic>
        </mc:Fallback>
      </mc:AlternateContent>
      <mc:AlternateContent xmlns:mc="http://schemas.openxmlformats.org/markup-compatibility/2006" xmlns:p14="http://schemas.microsoft.com/office/powerpoint/2010/main">
        <mc:Choice Requires="p14">
          <p:contentPart r:id="rId19" p14:bwMode="auto">
            <p14:nvContentPartPr>
              <p14:cNvPr id="24" name="墨迹 23"/>
              <p14:cNvContentPartPr/>
              <p14:nvPr/>
            </p14:nvContentPartPr>
            <p14:xfrm>
              <a:off x="11538954" y="4148966"/>
              <a:ext cx="230930" cy="165357"/>
            </p14:xfrm>
          </p:contentPart>
        </mc:Choice>
        <mc:Fallback xmlns="">
          <p:pic>
            <p:nvPicPr>
              <p:cNvPr id="24" name="墨迹 23"/>
            </p:nvPicPr>
            <p:blipFill>
              <a:blip/>
            </p:blipFill>
            <p:spPr>
              <a:xfrm>
                <a:off x="11538954" y="4148966"/>
                <a:ext cx="230930" cy="165357"/>
              </a:xfrm>
              <a:prstGeom prst="rect"/>
            </p:spPr>
          </p:pic>
        </mc:Fallback>
      </mc:AlternateContent>
      <mc:AlternateContent xmlns:mc="http://schemas.openxmlformats.org/markup-compatibility/2006" xmlns:p14="http://schemas.microsoft.com/office/powerpoint/2010/main">
        <mc:Choice Requires="p14">
          <p:contentPart r:id="rId20" p14:bwMode="auto">
            <p14:nvContentPartPr>
              <p14:cNvPr id="25" name="墨迹 24"/>
              <p14:cNvContentPartPr/>
              <p14:nvPr/>
            </p14:nvContentPartPr>
            <p14:xfrm>
              <a:off x="10609067" y="3387404"/>
              <a:ext cx="42486" cy="21054"/>
            </p14:xfrm>
          </p:contentPart>
        </mc:Choice>
        <mc:Fallback xmlns="">
          <p:pic>
            <p:nvPicPr>
              <p:cNvPr id="25" name="墨迹 24"/>
            </p:nvPicPr>
            <p:blipFill>
              <a:blip/>
            </p:blipFill>
            <p:spPr>
              <a:xfrm>
                <a:off x="10609067" y="3387404"/>
                <a:ext cx="42486" cy="21054"/>
              </a:xfrm>
              <a:prstGeom prst="rect"/>
            </p:spPr>
          </p:pic>
        </mc:Fallback>
      </mc:AlternateContent>
      <mc:AlternateContent xmlns:mc="http://schemas.openxmlformats.org/markup-compatibility/2006" xmlns:p14="http://schemas.microsoft.com/office/powerpoint/2010/main">
        <mc:Choice Requires="p14">
          <p:contentPart r:id="rId21" p14:bwMode="auto">
            <p14:nvContentPartPr>
              <p14:cNvPr id="26" name="墨迹 25"/>
              <p14:cNvContentPartPr/>
              <p14:nvPr/>
            </p14:nvContentPartPr>
            <p14:xfrm>
              <a:off x="10633394" y="3111810"/>
              <a:ext cx="7195" cy="15920"/>
            </p14:xfrm>
          </p:contentPart>
        </mc:Choice>
        <mc:Fallback xmlns="">
          <p:pic>
            <p:nvPicPr>
              <p:cNvPr id="26" name="墨迹 25"/>
            </p:nvPicPr>
            <p:blipFill>
              <a:blip/>
            </p:blipFill>
            <p:spPr>
              <a:xfrm>
                <a:off x="10633394" y="3111810"/>
                <a:ext cx="7195" cy="15920"/>
              </a:xfrm>
              <a:prstGeom prst="rect"/>
            </p:spPr>
          </p:pic>
        </mc:Fallback>
      </mc:AlternateContent>
      <mc:AlternateContent xmlns:mc="http://schemas.openxmlformats.org/markup-compatibility/2006" xmlns:p14="http://schemas.microsoft.com/office/powerpoint/2010/main">
        <mc:Choice Requires="p14">
          <p:contentPart r:id="rId22" p14:bwMode="auto">
            <p14:nvContentPartPr>
              <p14:cNvPr id="27" name="墨迹 26"/>
              <p14:cNvContentPartPr/>
              <p14:nvPr/>
            </p14:nvContentPartPr>
            <p14:xfrm>
              <a:off x="10728302" y="3009618"/>
              <a:ext cx="27411" cy="90723"/>
            </p14:xfrm>
          </p:contentPart>
        </mc:Choice>
        <mc:Fallback xmlns="">
          <p:pic>
            <p:nvPicPr>
              <p:cNvPr id="27" name="墨迹 26"/>
            </p:nvPicPr>
            <p:blipFill>
              <a:blip/>
            </p:blipFill>
            <p:spPr>
              <a:xfrm>
                <a:off x="10728302" y="3009618"/>
                <a:ext cx="27411" cy="90723"/>
              </a:xfrm>
              <a:prstGeom prst="rect"/>
            </p:spPr>
          </p:pic>
        </mc:Fallback>
      </mc:AlternateContent>
      <mc:AlternateContent xmlns:mc="http://schemas.openxmlformats.org/markup-compatibility/2006" xmlns:p14="http://schemas.microsoft.com/office/powerpoint/2010/main">
        <mc:Choice Requires="p14">
          <p:contentPart r:id="rId23" p14:bwMode="auto">
            <p14:nvContentPartPr>
              <p14:cNvPr id="28" name="墨迹 27"/>
              <p14:cNvContentPartPr/>
              <p14:nvPr/>
            </p14:nvContentPartPr>
            <p14:xfrm>
              <a:off x="10826978" y="4124659"/>
              <a:ext cx="5482" cy="38344"/>
            </p14:xfrm>
          </p:contentPart>
        </mc:Choice>
        <mc:Fallback xmlns="">
          <p:pic>
            <p:nvPicPr>
              <p:cNvPr id="28" name="墨迹 27"/>
            </p:nvPicPr>
            <p:blipFill>
              <a:blip/>
            </p:blipFill>
            <p:spPr>
              <a:xfrm>
                <a:off x="10826978" y="4124659"/>
                <a:ext cx="5482" cy="38344"/>
              </a:xfrm>
              <a:prstGeom prst="rect"/>
            </p:spPr>
          </p:pic>
        </mc:Fallback>
      </mc:AlternateContent>
      <mc:AlternateContent xmlns:mc="http://schemas.openxmlformats.org/markup-compatibility/2006" xmlns:p14="http://schemas.microsoft.com/office/powerpoint/2010/main">
        <mc:Choice Requires="p14">
          <p:contentPart r:id="rId24" p14:bwMode="auto">
            <p14:nvContentPartPr>
              <p14:cNvPr id="29" name="墨迹 28"/>
              <p14:cNvContentPartPr/>
              <p14:nvPr/>
            </p14:nvContentPartPr>
            <p14:xfrm>
              <a:off x="11548891" y="4130137"/>
              <a:ext cx="133282" cy="115030"/>
            </p14:xfrm>
          </p:contentPart>
        </mc:Choice>
        <mc:Fallback xmlns="">
          <p:pic>
            <p:nvPicPr>
              <p:cNvPr id="29" name="墨迹 28"/>
            </p:nvPicPr>
            <p:blipFill>
              <a:blip/>
            </p:blipFill>
            <p:spPr>
              <a:xfrm>
                <a:off x="11548891" y="4130137"/>
                <a:ext cx="133282" cy="115030"/>
              </a:xfrm>
              <a:prstGeom prst="rect"/>
            </p:spPr>
          </p:pic>
        </mc:Fallback>
      </mc:AlternateContent>
      <mc:AlternateContent xmlns:mc="http://schemas.openxmlformats.org/markup-compatibility/2006" xmlns:p14="http://schemas.microsoft.com/office/powerpoint/2010/main">
        <mc:Choice Requires="p14">
          <p:contentPart r:id="rId25" p14:bwMode="auto">
            <p14:nvContentPartPr>
              <p14:cNvPr id="30" name="墨迹 29"/>
              <p14:cNvContentPartPr/>
              <p14:nvPr/>
            </p14:nvContentPartPr>
            <p14:xfrm>
              <a:off x="11523193" y="4438938"/>
              <a:ext cx="181592" cy="39885"/>
            </p14:xfrm>
          </p:contentPart>
        </mc:Choice>
        <mc:Fallback xmlns="">
          <p:pic>
            <p:nvPicPr>
              <p:cNvPr id="30" name="墨迹 29"/>
            </p:nvPicPr>
            <p:blipFill>
              <a:blip/>
            </p:blipFill>
            <p:spPr>
              <a:xfrm>
                <a:off x="11523193" y="4438938"/>
                <a:ext cx="181592" cy="39885"/>
              </a:xfrm>
              <a:prstGeom prst="rect"/>
            </p:spPr>
          </p:pic>
        </mc:Fallback>
      </mc:AlternateContent>
      <mc:AlternateContent xmlns:mc="http://schemas.openxmlformats.org/markup-compatibility/2006" xmlns:p14="http://schemas.microsoft.com/office/powerpoint/2010/main">
        <mc:Choice Requires="p14">
          <p:contentPart r:id="rId26" p14:bwMode="auto">
            <p14:nvContentPartPr>
              <p14:cNvPr id="31" name="墨迹 30"/>
              <p14:cNvContentPartPr/>
              <p14:nvPr/>
            </p14:nvContentPartPr>
            <p14:xfrm>
              <a:off x="10558359" y="3002257"/>
              <a:ext cx="194611" cy="184357"/>
            </p14:xfrm>
          </p:contentPart>
        </mc:Choice>
        <mc:Fallback xmlns="">
          <p:pic>
            <p:nvPicPr>
              <p:cNvPr id="31" name="墨迹 30"/>
            </p:nvPicPr>
            <p:blipFill>
              <a:blip/>
            </p:blipFill>
            <p:spPr>
              <a:xfrm>
                <a:off x="10558359" y="3002257"/>
                <a:ext cx="194611" cy="184357"/>
              </a:xfrm>
              <a:prstGeom prst="rect"/>
            </p:spPr>
          </p:pic>
        </mc:Fallback>
      </mc:AlternateContent>
      <mc:AlternateContent xmlns:mc="http://schemas.openxmlformats.org/markup-compatibility/2006" xmlns:p14="http://schemas.microsoft.com/office/powerpoint/2010/main">
        <mc:Choice Requires="p14">
          <p:contentPart r:id="rId27" p14:bwMode="auto">
            <p14:nvContentPartPr>
              <p14:cNvPr id="32" name="墨迹 31"/>
              <p14:cNvContentPartPr/>
              <p14:nvPr/>
            </p14:nvContentPartPr>
            <p14:xfrm>
              <a:off x="3903194" y="5948712"/>
              <a:ext cx="208316" cy="172545"/>
            </p14:xfrm>
          </p:contentPart>
        </mc:Choice>
        <mc:Fallback xmlns="">
          <p:pic>
            <p:nvPicPr>
              <p:cNvPr id="32" name="墨迹 31"/>
            </p:nvPicPr>
            <p:blipFill>
              <a:blip/>
            </p:blipFill>
            <p:spPr>
              <a:xfrm>
                <a:off x="3903194" y="5948712"/>
                <a:ext cx="208316" cy="172545"/>
              </a:xfrm>
              <a:prstGeom prst="rect"/>
            </p:spPr>
          </p:pic>
        </mc:Fallback>
      </mc:AlternateContent>
      <mc:AlternateContent xmlns:mc="http://schemas.openxmlformats.org/markup-compatibility/2006" xmlns:p14="http://schemas.microsoft.com/office/powerpoint/2010/main">
        <mc:Choice Requires="p14">
          <p:contentPart r:id="rId28" p14:bwMode="auto">
            <p14:nvContentPartPr>
              <p14:cNvPr id="33" name="墨迹 32"/>
              <p14:cNvContentPartPr/>
              <p14:nvPr/>
            </p14:nvContentPartPr>
            <p14:xfrm>
              <a:off x="4240338" y="5696741"/>
              <a:ext cx="128827" cy="394389"/>
            </p14:xfrm>
          </p:contentPart>
        </mc:Choice>
        <mc:Fallback xmlns="">
          <p:pic>
            <p:nvPicPr>
              <p:cNvPr id="33" name="墨迹 32"/>
            </p:nvPicPr>
            <p:blipFill>
              <a:blip/>
            </p:blipFill>
            <p:spPr>
              <a:xfrm>
                <a:off x="4240338" y="5696741"/>
                <a:ext cx="128827" cy="394389"/>
              </a:xfrm>
              <a:prstGeom prst="rect"/>
            </p:spPr>
          </p:pic>
        </mc:Fallback>
      </mc:AlternateContent>
      <mc:AlternateContent xmlns:mc="http://schemas.openxmlformats.org/markup-compatibility/2006" xmlns:p14="http://schemas.microsoft.com/office/powerpoint/2010/main">
        <mc:Choice Requires="p14">
          <p:contentPart r:id="rId29" p14:bwMode="auto">
            <p14:nvContentPartPr>
              <p14:cNvPr id="35" name="墨迹 34"/>
              <p14:cNvContentPartPr/>
              <p14:nvPr/>
            </p14:nvContentPartPr>
            <p14:xfrm>
              <a:off x="4511697" y="5915162"/>
              <a:ext cx="98677" cy="137625"/>
            </p14:xfrm>
          </p:contentPart>
        </mc:Choice>
        <mc:Fallback xmlns="">
          <p:pic>
            <p:nvPicPr>
              <p:cNvPr id="35" name="墨迹 34"/>
            </p:nvPicPr>
            <p:blipFill>
              <a:blip/>
            </p:blipFill>
            <p:spPr>
              <a:xfrm>
                <a:off x="4511697" y="5915162"/>
                <a:ext cx="98677" cy="137625"/>
              </a:xfrm>
              <a:prstGeom prst="rect"/>
            </p:spPr>
          </p:pic>
        </mc:Fallback>
      </mc:AlternateContent>
      <mc:AlternateContent xmlns:mc="http://schemas.openxmlformats.org/markup-compatibility/2006" xmlns:p14="http://schemas.microsoft.com/office/powerpoint/2010/main">
        <mc:Choice Requires="p14">
          <p:contentPart r:id="rId30" p14:bwMode="auto">
            <p14:nvContentPartPr>
              <p14:cNvPr id="36" name="墨迹 35"/>
              <p14:cNvContentPartPr/>
              <p14:nvPr/>
            </p14:nvContentPartPr>
            <p14:xfrm>
              <a:off x="4511697" y="5907458"/>
              <a:ext cx="150756" cy="128896"/>
            </p14:xfrm>
          </p:contentPart>
        </mc:Choice>
        <mc:Fallback xmlns="">
          <p:pic>
            <p:nvPicPr>
              <p:cNvPr id="36" name="墨迹 35"/>
            </p:nvPicPr>
            <p:blipFill>
              <a:blip/>
            </p:blipFill>
            <p:spPr>
              <a:xfrm>
                <a:off x="4511697" y="5907458"/>
                <a:ext cx="150756" cy="128896"/>
              </a:xfrm>
              <a:prstGeom prst="rect"/>
            </p:spPr>
          </p:pic>
        </mc:Fallback>
      </mc:AlternateContent>
      <mc:AlternateContent xmlns:mc="http://schemas.openxmlformats.org/markup-compatibility/2006" xmlns:p14="http://schemas.microsoft.com/office/powerpoint/2010/main">
        <mc:Choice Requires="p14">
          <p:contentPart r:id="rId31" p14:bwMode="auto">
            <p14:nvContentPartPr>
              <p14:cNvPr id="37" name="墨迹 36"/>
              <p14:cNvContentPartPr/>
              <p14:nvPr/>
            </p14:nvContentPartPr>
            <p14:xfrm>
              <a:off x="4776890" y="5817249"/>
              <a:ext cx="140477" cy="161932"/>
            </p14:xfrm>
          </p:contentPart>
        </mc:Choice>
        <mc:Fallback xmlns="">
          <p:pic>
            <p:nvPicPr>
              <p:cNvPr id="37" name="墨迹 36"/>
            </p:nvPicPr>
            <p:blipFill>
              <a:blip/>
            </p:blipFill>
            <p:spPr>
              <a:xfrm>
                <a:off x="4776890" y="5817249"/>
                <a:ext cx="140477" cy="161932"/>
              </a:xfrm>
              <a:prstGeom prst="rect"/>
            </p:spPr>
          </p:pic>
        </mc:Fallback>
      </mc:AlternateContent>
      <mc:AlternateContent xmlns:mc="http://schemas.openxmlformats.org/markup-compatibility/2006" xmlns:p14="http://schemas.microsoft.com/office/powerpoint/2010/main">
        <mc:Choice Requires="p14">
          <p:contentPart r:id="rId32" p14:bwMode="auto">
            <p14:nvContentPartPr>
              <p14:cNvPr id="38" name="墨迹 37"/>
              <p14:cNvContentPartPr/>
              <p14:nvPr/>
            </p14:nvContentPartPr>
            <p14:xfrm>
              <a:off x="4018316" y="6315714"/>
              <a:ext cx="194611" cy="134544"/>
            </p14:xfrm>
          </p:contentPart>
        </mc:Choice>
        <mc:Fallback xmlns="">
          <p:pic>
            <p:nvPicPr>
              <p:cNvPr id="38" name="墨迹 37"/>
            </p:nvPicPr>
            <p:blipFill>
              <a:blip/>
            </p:blipFill>
            <p:spPr>
              <a:xfrm>
                <a:off x="4018316" y="6315714"/>
                <a:ext cx="194611" cy="134544"/>
              </a:xfrm>
              <a:prstGeom prst="rect"/>
            </p:spPr>
          </p:pic>
        </mc:Fallback>
      </mc:AlternateContent>
      <mc:AlternateContent xmlns:mc="http://schemas.openxmlformats.org/markup-compatibility/2006" xmlns:p14="http://schemas.microsoft.com/office/powerpoint/2010/main">
        <mc:Choice Requires="p14">
          <p:contentPart r:id="rId33" p14:bwMode="auto">
            <p14:nvContentPartPr>
              <p14:cNvPr id="39" name="墨迹 38"/>
              <p14:cNvContentPartPr/>
              <p14:nvPr/>
            </p14:nvContentPartPr>
            <p14:xfrm>
              <a:off x="4330791" y="6120573"/>
              <a:ext cx="120604" cy="288261"/>
            </p14:xfrm>
          </p:contentPart>
        </mc:Choice>
        <mc:Fallback xmlns="">
          <p:pic>
            <p:nvPicPr>
              <p:cNvPr id="39" name="墨迹 38"/>
            </p:nvPicPr>
            <p:blipFill>
              <a:blip/>
            </p:blipFill>
            <p:spPr>
              <a:xfrm>
                <a:off x="4330791" y="6120573"/>
                <a:ext cx="120604" cy="288261"/>
              </a:xfrm>
              <a:prstGeom prst="rect"/>
            </p:spPr>
          </p:pic>
        </mc:Fallback>
      </mc:AlternateContent>
      <mc:AlternateContent xmlns:mc="http://schemas.openxmlformats.org/markup-compatibility/2006" xmlns:p14="http://schemas.microsoft.com/office/powerpoint/2010/main">
        <mc:Choice Requires="p14">
          <p:contentPart r:id="rId34" p14:bwMode="auto">
            <p14:nvContentPartPr>
              <p14:cNvPr id="40" name="墨迹 39"/>
              <p14:cNvContentPartPr/>
              <p14:nvPr/>
            </p14:nvContentPartPr>
            <p14:xfrm>
              <a:off x="4604891" y="6217116"/>
              <a:ext cx="109641" cy="136941"/>
            </p14:xfrm>
          </p:contentPart>
        </mc:Choice>
        <mc:Fallback xmlns="">
          <p:pic>
            <p:nvPicPr>
              <p:cNvPr id="40" name="墨迹 39"/>
            </p:nvPicPr>
            <p:blipFill>
              <a:blip/>
            </p:blipFill>
            <p:spPr>
              <a:xfrm>
                <a:off x="4604891" y="6217116"/>
                <a:ext cx="109641" cy="136941"/>
              </a:xfrm>
              <a:prstGeom prst="rect"/>
            </p:spPr>
          </p:pic>
        </mc:Fallback>
      </mc:AlternateContent>
      <mc:AlternateContent xmlns:mc="http://schemas.openxmlformats.org/markup-compatibility/2006" xmlns:p14="http://schemas.microsoft.com/office/powerpoint/2010/main">
        <mc:Choice Requires="p14">
          <p:contentPart r:id="rId35" p14:bwMode="auto">
            <p14:nvContentPartPr>
              <p14:cNvPr id="41" name="墨迹 40"/>
              <p14:cNvContentPartPr/>
              <p14:nvPr/>
            </p14:nvContentPartPr>
            <p14:xfrm>
              <a:off x="4892526" y="6134952"/>
              <a:ext cx="145445" cy="173059"/>
            </p14:xfrm>
          </p:contentPart>
        </mc:Choice>
        <mc:Fallback xmlns="">
          <p:pic>
            <p:nvPicPr>
              <p:cNvPr id="41" name="墨迹 40"/>
            </p:nvPicPr>
            <p:blipFill>
              <a:blip/>
            </p:blipFill>
            <p:spPr>
              <a:xfrm>
                <a:off x="4892526" y="6134952"/>
                <a:ext cx="145445" cy="173059"/>
              </a:xfrm>
              <a:prstGeom prst="rect"/>
            </p:spPr>
          </p:pic>
        </mc:Fallback>
      </mc:AlternateContent>
      <mc:AlternateContent xmlns:mc="http://schemas.openxmlformats.org/markup-compatibility/2006" xmlns:p14="http://schemas.microsoft.com/office/powerpoint/2010/main">
        <mc:Choice Requires="p14">
          <p:contentPart r:id="rId36" p14:bwMode="auto">
            <p14:nvContentPartPr>
              <p14:cNvPr id="42" name="墨迹 41"/>
              <p14:cNvContentPartPr/>
              <p14:nvPr/>
            </p14:nvContentPartPr>
            <p14:xfrm>
              <a:off x="11024330" y="3333141"/>
              <a:ext cx="109640" cy="30127"/>
            </p14:xfrm>
          </p:contentPart>
        </mc:Choice>
        <mc:Fallback xmlns="">
          <p:pic>
            <p:nvPicPr>
              <p:cNvPr id="42" name="墨迹 41"/>
            </p:nvPicPr>
            <p:blipFill>
              <a:blip/>
            </p:blipFill>
            <p:spPr>
              <a:xfrm>
                <a:off x="11024330" y="3333141"/>
                <a:ext cx="109640" cy="30127"/>
              </a:xfrm>
              <a:prstGeom prst="rect"/>
            </p:spPr>
          </p:pic>
        </mc:Fallback>
      </mc:AlternateContent>
      <mc:AlternateContent xmlns:mc="http://schemas.openxmlformats.org/markup-compatibility/2006" xmlns:p14="http://schemas.microsoft.com/office/powerpoint/2010/main">
        <mc:Choice Requires="p14">
          <p:contentPart r:id="rId37" p14:bwMode="auto">
            <p14:nvContentPartPr>
              <p14:cNvPr id="43" name="墨迹 42"/>
              <p14:cNvContentPartPr/>
              <p14:nvPr/>
            </p14:nvContentPartPr>
            <p14:xfrm>
              <a:off x="3697276" y="6384184"/>
              <a:ext cx="1623018" cy="195997"/>
            </p14:xfrm>
          </p:contentPart>
        </mc:Choice>
        <mc:Fallback xmlns="">
          <p:pic>
            <p:nvPicPr>
              <p:cNvPr id="43" name="墨迹 42"/>
            </p:nvPicPr>
            <p:blipFill>
              <a:blip/>
            </p:blipFill>
            <p:spPr>
              <a:xfrm>
                <a:off x="3697276" y="6384184"/>
                <a:ext cx="1623018" cy="195997"/>
              </a:xfrm>
              <a:prstGeom prst="rect"/>
            </p:spPr>
          </p:pic>
        </mc:Fallback>
      </mc:AlternateContent>
      <mc:AlternateContent xmlns:mc="http://schemas.openxmlformats.org/markup-compatibility/2006" xmlns:p14="http://schemas.microsoft.com/office/powerpoint/2010/main">
        <mc:Choice Requires="p14">
          <p:contentPart r:id="rId38" p14:bwMode="auto">
            <p14:nvContentPartPr>
              <p14:cNvPr id="44" name="墨迹 43"/>
              <p14:cNvContentPartPr/>
              <p14:nvPr/>
            </p14:nvContentPartPr>
            <p14:xfrm>
              <a:off x="3945679" y="5937757"/>
              <a:ext cx="1481515" cy="356046"/>
            </p14:xfrm>
          </p:contentPart>
        </mc:Choice>
        <mc:Fallback xmlns="">
          <p:pic>
            <p:nvPicPr>
              <p:cNvPr id="44" name="墨迹 43"/>
            </p:nvPicPr>
            <p:blipFill>
              <a:blip/>
            </p:blipFill>
            <p:spPr>
              <a:xfrm>
                <a:off x="3945679" y="5937757"/>
                <a:ext cx="1481515" cy="356046"/>
              </a:xfrm>
              <a:prstGeom prst="rect"/>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childTnLst>
                          </p:cTn>
                        </p:par>
                      </p:childTnLst>
                    </p:cTn>
                  </p:par>
                  <p:par>
                    <p:cTn id="8" fill="hold">
                      <p:stCondLst>
                        <p:cond delay="indefinite"/>
                      </p:stCondLst>
                      <p:childTnLst>
                        <p:par>
                          <p:cTn id="9" fill="hold">
                            <p:stCondLst>
                              <p:cond delay="0"/>
                            </p:stCondLst>
                            <p:childTnLst>
                              <p:par>
                                <p:cTn id="10" presetID="24"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 to="" calcmode="lin" valueType="num">
                                      <p:cBhvr>
                                        <p:cTn id="12" dur="1" fill="hold"/>
                                        <p:tgtEl>
                                          <p:spTgt spid="4"/>
                                        </p:tgtEl>
                                      </p:cBhvr>
                                    </p:anim>
                                  </p:childTnLst>
                                </p:cTn>
                              </p:par>
                            </p:childTnLst>
                          </p:cTn>
                        </p:par>
                      </p:childTnLst>
                    </p:cTn>
                  </p:par>
                  <p:par>
                    <p:cTn id="13" fill="hold">
                      <p:stCondLst>
                        <p:cond delay="indefinite"/>
                      </p:stCondLst>
                      <p:childTnLst>
                        <p:par>
                          <p:cTn id="14" fill="hold">
                            <p:stCondLst>
                              <p:cond delay="0"/>
                            </p:stCondLst>
                            <p:childTnLst>
                              <p:par>
                                <p:cTn id="15" presetID="24"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 to="" calcmode="lin" valueType="num">
                                      <p:cBhvr>
                                        <p:cTn id="17" dur="1" fill="hold"/>
                                        <p:tgtEl>
                                          <p:spTgt spid="9"/>
                                        </p:tgtEl>
                                      </p:cBhvr>
                                    </p:anim>
                                  </p:childTnLst>
                                </p:cTn>
                              </p:par>
                            </p:childTnLst>
                          </p:cTn>
                        </p:par>
                      </p:childTnLst>
                    </p:cTn>
                  </p:par>
                  <p:par>
                    <p:cTn id="18" fill="hold">
                      <p:stCondLst>
                        <p:cond delay="indefinite"/>
                      </p:stCondLst>
                      <p:childTnLst>
                        <p:par>
                          <p:cTn id="19" fill="hold">
                            <p:stCondLst>
                              <p:cond delay="0"/>
                            </p:stCondLst>
                            <p:childTnLst>
                              <p:par>
                                <p:cTn id="20" presetID="27" presetClass="entr" presetSubtype="0" fill="hold" grpId="0" nodeType="clickEffect">
                                  <p:stCondLst>
                                    <p:cond delay="0"/>
                                  </p:stCondLst>
                                  <p:iterate type="lt">
                                    <p:tmPct val="50000"/>
                                  </p:iterate>
                                  <p:childTnLst>
                                    <p:set>
                                      <p:cBhvr>
                                        <p:cTn id="21" dur="1" fill="hold">
                                          <p:stCondLst>
                                            <p:cond delay="0"/>
                                          </p:stCondLst>
                                        </p:cTn>
                                        <p:tgtEl>
                                          <p:spTgt spid="10"/>
                                        </p:tgtEl>
                                        <p:attrNameLst>
                                          <p:attrName>style.visibility</p:attrName>
                                        </p:attrNameLst>
                                      </p:cBhvr>
                                      <p:to>
                                        <p:strVal val="visible"/>
                                      </p:to>
                                    </p:set>
                                    <p:anim calcmode="discrete" valueType="clr">
                                      <p:cBhvr override="childStyle">
                                        <p:cTn id="22" dur="80"/>
                                        <p:tgtEl>
                                          <p:spTgt spid="10"/>
                                        </p:tgtEl>
                                        <p:attrNameLst>
                                          <p:attrName>style.color</p:attrName>
                                        </p:attrNameLst>
                                      </p:cBhvr>
                                      <p:tavLst>
                                        <p:tav tm="0">
                                          <p:val>
                                            <p:clrVal>
                                              <a:schemeClr val="accent2"/>
                                            </p:clrVal>
                                          </p:val>
                                        </p:tav>
                                        <p:tav tm="50000">
                                          <p:val>
                                            <p:clrVal>
                                              <a:schemeClr val="hlink"/>
                                            </p:clrVal>
                                          </p:val>
                                        </p:tav>
                                      </p:tavLst>
                                    </p:anim>
                                    <p:anim calcmode="discrete" valueType="clr">
                                      <p:cBhvr>
                                        <p:cTn id="23" dur="80"/>
                                        <p:tgtEl>
                                          <p:spTgt spid="10"/>
                                        </p:tgtEl>
                                        <p:attrNameLst>
                                          <p:attrName>fillcolor</p:attrName>
                                        </p:attrNameLst>
                                      </p:cBhvr>
                                      <p:tavLst>
                                        <p:tav tm="0">
                                          <p:val>
                                            <p:clrVal>
                                              <a:schemeClr val="accent2"/>
                                            </p:clrVal>
                                          </p:val>
                                        </p:tav>
                                        <p:tav tm="50000">
                                          <p:val>
                                            <p:clrVal>
                                              <a:schemeClr val="hlink"/>
                                            </p:clrVal>
                                          </p:val>
                                        </p:tav>
                                      </p:tavLst>
                                    </p:anim>
                                    <p:set>
                                      <p:cBhvr>
                                        <p:cTn id="24" dur="80"/>
                                        <p:tgtEl>
                                          <p:spTgt spid="10"/>
                                        </p:tgtEl>
                                        <p:attrNameLst>
                                          <p:attrName>fill.type</p:attrName>
                                        </p:attrNameLst>
                                      </p:cBhvr>
                                      <p:to>
                                        <p:strVal val="solid"/>
                                      </p:to>
                                    </p:set>
                                  </p:childTnLst>
                                </p:cTn>
                              </p:par>
                            </p:childTnLst>
                          </p:cTn>
                        </p:par>
                      </p:childTnLst>
                    </p:cTn>
                  </p:par>
                  <p:par>
                    <p:cTn id="25" fill="hold">
                      <p:stCondLst>
                        <p:cond delay="indefinite"/>
                      </p:stCondLst>
                      <p:childTnLst>
                        <p:par>
                          <p:cTn id="26" fill="hold">
                            <p:stCondLst>
                              <p:cond delay="0"/>
                            </p:stCondLst>
                            <p:childTnLst>
                              <p:par>
                                <p:cTn id="27" presetID="24" presetClass="entr" presetSubtype="0" fill="hold" nodeType="clickEffect">
                                  <p:stCondLst>
                                    <p:cond delay="0"/>
                                  </p:stCondLst>
                                  <p:childTnLst>
                                    <p:set>
                                      <p:cBhvr>
                                        <p:cTn id="28" dur="1" fill="hold">
                                          <p:stCondLst>
                                            <p:cond delay="0"/>
                                          </p:stCondLst>
                                        </p:cTn>
                                        <p:tgtEl>
                                          <p:spTgt spid="114"/>
                                        </p:tgtEl>
                                        <p:attrNameLst>
                                          <p:attrName>style.visibility</p:attrName>
                                        </p:attrNameLst>
                                      </p:cBhvr>
                                      <p:to>
                                        <p:strVal val="visible"/>
                                      </p:to>
                                    </p:set>
                                    <p:anim to="" calcmode="lin" valueType="num">
                                      <p:cBhvr>
                                        <p:cTn id="29" dur="1" fill="hold"/>
                                        <p:tgtEl>
                                          <p:spTgt spid="114"/>
                                        </p:tgtEl>
                                      </p:cBhvr>
                                    </p:anim>
                                  </p:childTnLst>
                                </p:cTn>
                              </p:par>
                            </p:childTnLst>
                          </p:cTn>
                        </p:par>
                      </p:childTnLst>
                    </p:cTn>
                  </p:par>
                  <p:par>
                    <p:cTn id="30" fill="hold">
                      <p:stCondLst>
                        <p:cond delay="indefinite"/>
                      </p:stCondLst>
                      <p:childTnLst>
                        <p:par>
                          <p:cTn id="31" fill="hold">
                            <p:stCondLst>
                              <p:cond delay="0"/>
                            </p:stCondLst>
                            <p:childTnLst>
                              <p:par>
                                <p:cTn id="32" presetID="24" presetClass="entr" presetSubtype="0" fill="hold" nodeType="clickEffect">
                                  <p:stCondLst>
                                    <p:cond delay="0"/>
                                  </p:stCondLst>
                                  <p:childTnLst>
                                    <p:set>
                                      <p:cBhvr>
                                        <p:cTn id="33" dur="1" fill="hold">
                                          <p:stCondLst>
                                            <p:cond delay="0"/>
                                          </p:stCondLst>
                                        </p:cTn>
                                        <p:tgtEl>
                                          <p:spTgt spid="7"/>
                                        </p:tgtEl>
                                        <p:attrNameLst>
                                          <p:attrName>style.visibility</p:attrName>
                                        </p:attrNameLst>
                                      </p:cBhvr>
                                      <p:to>
                                        <p:strVal val="visible"/>
                                      </p:to>
                                    </p:set>
                                    <p:anim to="" calcmode="lin" valueType="num">
                                      <p:cBhvr>
                                        <p:cTn id="34" dur="1" fill="hold"/>
                                        <p:tgtEl>
                                          <p:spTgt spid="7"/>
                                        </p:tgtEl>
                                      </p:cBhvr>
                                    </p:anim>
                                  </p:childTnLst>
                                </p:cTn>
                              </p:par>
                            </p:childTnLst>
                          </p:cTn>
                        </p:par>
                      </p:childTnLst>
                    </p:cTn>
                  </p:par>
                  <p:par>
                    <p:cTn id="35" fill="hold">
                      <p:stCondLst>
                        <p:cond delay="indefinite"/>
                      </p:stCondLst>
                      <p:childTnLst>
                        <p:par>
                          <p:cTn id="36" fill="hold">
                            <p:stCondLst>
                              <p:cond delay="0"/>
                            </p:stCondLst>
                            <p:childTnLst>
                              <p:par>
                                <p:cTn id="37" presetID="27" presetClass="entr" presetSubtype="0" fill="hold" grpId="0" nodeType="clickEffect">
                                  <p:stCondLst>
                                    <p:cond delay="0"/>
                                  </p:stCondLst>
                                  <p:iterate type="lt">
                                    <p:tmPct val="50000"/>
                                  </p:iterate>
                                  <p:childTnLst>
                                    <p:set>
                                      <p:cBhvr>
                                        <p:cTn id="38" dur="1" fill="hold">
                                          <p:stCondLst>
                                            <p:cond delay="0"/>
                                          </p:stCondLst>
                                        </p:cTn>
                                        <p:tgtEl>
                                          <p:spTgt spid="6"/>
                                        </p:tgtEl>
                                        <p:attrNameLst>
                                          <p:attrName>style.visibility</p:attrName>
                                        </p:attrNameLst>
                                      </p:cBhvr>
                                      <p:to>
                                        <p:strVal val="visible"/>
                                      </p:to>
                                    </p:set>
                                    <p:anim calcmode="discrete" valueType="clr">
                                      <p:cBhvr override="childStyle">
                                        <p:cTn id="39" dur="80"/>
                                        <p:tgtEl>
                                          <p:spTgt spid="6"/>
                                        </p:tgtEl>
                                        <p:attrNameLst>
                                          <p:attrName>style.color</p:attrName>
                                        </p:attrNameLst>
                                      </p:cBhvr>
                                      <p:tavLst>
                                        <p:tav tm="0">
                                          <p:val>
                                            <p:clrVal>
                                              <a:schemeClr val="accent2"/>
                                            </p:clrVal>
                                          </p:val>
                                        </p:tav>
                                        <p:tav tm="50000">
                                          <p:val>
                                            <p:clrVal>
                                              <a:schemeClr val="hlink"/>
                                            </p:clrVal>
                                          </p:val>
                                        </p:tav>
                                      </p:tavLst>
                                    </p:anim>
                                    <p:anim calcmode="discrete" valueType="clr">
                                      <p:cBhvr>
                                        <p:cTn id="40" dur="80"/>
                                        <p:tgtEl>
                                          <p:spTgt spid="6"/>
                                        </p:tgtEl>
                                        <p:attrNameLst>
                                          <p:attrName>fillcolor</p:attrName>
                                        </p:attrNameLst>
                                      </p:cBhvr>
                                      <p:tavLst>
                                        <p:tav tm="0">
                                          <p:val>
                                            <p:clrVal>
                                              <a:schemeClr val="accent2"/>
                                            </p:clrVal>
                                          </p:val>
                                        </p:tav>
                                        <p:tav tm="50000">
                                          <p:val>
                                            <p:clrVal>
                                              <a:schemeClr val="hlink"/>
                                            </p:clrVal>
                                          </p:val>
                                        </p:tav>
                                      </p:tavLst>
                                    </p:anim>
                                    <p:set>
                                      <p:cBhvr>
                                        <p:cTn id="41" dur="80"/>
                                        <p:tgtEl>
                                          <p:spTgt spid="6"/>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P spid="6" grpId="0"/>
      <p:bldP spid="6" grpId="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矩形 1"/>
          <p:cNvSpPr/>
          <p:nvPr/>
        </p:nvSpPr>
        <p:spPr>
          <a:xfrm>
            <a:off x="272415" y="240030"/>
            <a:ext cx="11647170" cy="63785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40" name="文本框 139"/>
          <p:cNvSpPr txBox="1"/>
          <p:nvPr/>
        </p:nvSpPr>
        <p:spPr>
          <a:xfrm>
            <a:off x="4677410" y="463550"/>
            <a:ext cx="3495040" cy="398780"/>
          </a:xfrm>
          <a:prstGeom prst="rect">
            <a:avLst/>
          </a:prstGeom>
          <a:noFill/>
        </p:spPr>
        <p:txBody>
          <a:bodyPr wrap="square" rtlCol="0">
            <a:spAutoFit/>
          </a:bodyPr>
          <a:p>
            <a:pPr algn="ctr"/>
            <a:r>
              <a:rPr lang="en-US" altLang="zh-CN" sz="2000" b="1" dirty="0">
                <a:solidFill>
                  <a:srgbClr val="4A707F"/>
                </a:solidFill>
                <a:latin typeface="Calibri Light" pitchFamily="34" charset="0"/>
                <a:sym typeface="+mn-ea"/>
              </a:rPr>
              <a:t>Point6</a:t>
            </a:r>
            <a:r>
              <a:rPr lang="zh-CN" altLang="en-US" sz="2000" b="1" dirty="0">
                <a:solidFill>
                  <a:srgbClr val="4A707F"/>
                </a:solidFill>
                <a:latin typeface="Calibri Light" pitchFamily="34" charset="0"/>
                <a:sym typeface="+mn-ea"/>
              </a:rPr>
              <a:t>：</a:t>
            </a:r>
            <a:r>
              <a:rPr lang="en-US" altLang="zh-CN" sz="2000" b="1" dirty="0">
                <a:solidFill>
                  <a:srgbClr val="4A707F"/>
                </a:solidFill>
                <a:latin typeface="Calibri Light" pitchFamily="34" charset="0"/>
                <a:sym typeface="+mn-ea"/>
              </a:rPr>
              <a:t>sleep,</a:t>
            </a:r>
            <a:r>
              <a:rPr lang="zh-CN" altLang="en-US" sz="2000" b="1" dirty="0">
                <a:solidFill>
                  <a:srgbClr val="4A707F"/>
                </a:solidFill>
                <a:latin typeface="Calibri Light" pitchFamily="34" charset="0"/>
                <a:sym typeface="+mn-ea"/>
              </a:rPr>
              <a:t>加载和执行程序</a:t>
            </a:r>
            <a:endParaRPr lang="en-US" altLang="zh-CN" sz="2000" b="1" dirty="0">
              <a:solidFill>
                <a:srgbClr val="4A707F"/>
              </a:solidFill>
              <a:latin typeface="Calibri Light" pitchFamily="34" charset="0"/>
              <a:sym typeface="+mn-ea"/>
            </a:endParaRPr>
          </a:p>
        </p:txBody>
      </p:sp>
      <p:pic>
        <p:nvPicPr>
          <p:cNvPr id="34" name="Picture 2" descr="C:\Users\ADMINI~1\AppData\Local\Temp\360zip$Temp\360$6\标志与中英文校名组合规范_左右.pn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0097220" y="405802"/>
            <a:ext cx="1598480" cy="450333"/>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p:cNvSpPr txBox="1"/>
          <p:nvPr/>
        </p:nvSpPr>
        <p:spPr>
          <a:xfrm>
            <a:off x="455930" y="862330"/>
            <a:ext cx="11045825" cy="2335530"/>
          </a:xfrm>
          <a:prstGeom prst="rect">
            <a:avLst/>
          </a:prstGeom>
          <a:noFill/>
        </p:spPr>
        <p:txBody>
          <a:bodyPr wrap="square" rtlCol="0">
            <a:spAutoFit/>
          </a:bodyPr>
          <a:p>
            <a:pPr fontAlgn="auto">
              <a:lnSpc>
                <a:spcPts val="2500"/>
              </a:lnSpc>
            </a:pPr>
            <a:r>
              <a:rPr lang="zh-CN" sz="2000" dirty="0">
                <a:solidFill>
                  <a:schemeClr val="tx1"/>
                </a:solidFill>
                <a:latin typeface="Calibri" charset="0"/>
                <a:cs typeface="Calibri" charset="0"/>
                <a:sym typeface="+mn-ea"/>
              </a:rPr>
              <a:t>请大家注意一个事实</a:t>
            </a:r>
            <a:r>
              <a:rPr lang="en-US" altLang="zh-CN" sz="2000" dirty="0">
                <a:solidFill>
                  <a:schemeClr val="tx1"/>
                </a:solidFill>
                <a:latin typeface="Calibri" charset="0"/>
                <a:cs typeface="Calibri" charset="0"/>
                <a:sym typeface="+mn-ea"/>
              </a:rPr>
              <a:t>——sleep</a:t>
            </a:r>
            <a:r>
              <a:rPr lang="zh-CN" altLang="en-US" sz="2000" dirty="0">
                <a:solidFill>
                  <a:schemeClr val="tx1"/>
                </a:solidFill>
                <a:latin typeface="Calibri" charset="0"/>
                <a:cs typeface="Calibri" charset="0"/>
                <a:sym typeface="+mn-ea"/>
              </a:rPr>
              <a:t>函数的参数是以秒为单位的</a:t>
            </a:r>
            <a:r>
              <a:rPr lang="en-US" altLang="zh-CN" sz="2000" dirty="0">
                <a:solidFill>
                  <a:schemeClr val="tx1"/>
                </a:solidFill>
                <a:latin typeface="Calibri" charset="0"/>
                <a:cs typeface="Calibri" charset="0"/>
                <a:sym typeface="+mn-ea"/>
              </a:rPr>
              <a:t>int</a:t>
            </a:r>
            <a:r>
              <a:rPr lang="zh-CN" altLang="en-US" sz="2000" dirty="0">
                <a:solidFill>
                  <a:schemeClr val="tx1"/>
                </a:solidFill>
                <a:latin typeface="Calibri" charset="0"/>
                <a:cs typeface="Calibri" charset="0"/>
                <a:sym typeface="+mn-ea"/>
              </a:rPr>
              <a:t>，也就是说</a:t>
            </a:r>
            <a:r>
              <a:rPr lang="en-US" altLang="zh-CN" sz="2000" dirty="0">
                <a:solidFill>
                  <a:schemeClr val="tx1"/>
                </a:solidFill>
                <a:latin typeface="Calibri" charset="0"/>
                <a:cs typeface="Calibri" charset="0"/>
                <a:sym typeface="+mn-ea"/>
              </a:rPr>
              <a:t>sleep(0.5)</a:t>
            </a:r>
            <a:r>
              <a:rPr lang="zh-CN" altLang="en-US" sz="2000" dirty="0">
                <a:solidFill>
                  <a:schemeClr val="tx1"/>
                </a:solidFill>
                <a:latin typeface="Calibri" charset="0"/>
                <a:cs typeface="Calibri" charset="0"/>
                <a:sym typeface="+mn-ea"/>
              </a:rPr>
              <a:t>基本等于</a:t>
            </a:r>
            <a:r>
              <a:rPr lang="en-US" altLang="zh-CN" sz="2000" dirty="0">
                <a:solidFill>
                  <a:schemeClr val="tx1"/>
                </a:solidFill>
                <a:latin typeface="Calibri" charset="0"/>
                <a:cs typeface="Calibri" charset="0"/>
                <a:sym typeface="+mn-ea"/>
              </a:rPr>
              <a:t>sleep(0)</a:t>
            </a:r>
            <a:r>
              <a:rPr lang="zh-CN" altLang="en-US" sz="2000" dirty="0">
                <a:solidFill>
                  <a:schemeClr val="tx1"/>
                </a:solidFill>
                <a:latin typeface="Calibri" charset="0"/>
                <a:cs typeface="Calibri" charset="0"/>
                <a:sym typeface="+mn-ea"/>
              </a:rPr>
              <a:t>，如果想</a:t>
            </a:r>
            <a:r>
              <a:rPr lang="en-US" altLang="zh-CN" sz="2000" dirty="0">
                <a:solidFill>
                  <a:schemeClr val="tx1"/>
                </a:solidFill>
                <a:latin typeface="Calibri" charset="0"/>
                <a:cs typeface="Calibri" charset="0"/>
                <a:sym typeface="+mn-ea"/>
              </a:rPr>
              <a:t>sleep</a:t>
            </a:r>
            <a:r>
              <a:rPr lang="zh-CN" altLang="en-US" sz="2000" dirty="0">
                <a:solidFill>
                  <a:schemeClr val="tx1"/>
                </a:solidFill>
                <a:latin typeface="Calibri" charset="0"/>
                <a:cs typeface="Calibri" charset="0"/>
                <a:sym typeface="+mn-ea"/>
              </a:rPr>
              <a:t>更短的时间，请使用以微秒为单位的</a:t>
            </a:r>
            <a:r>
              <a:rPr lang="en-US" altLang="zh-CN" sz="2000" dirty="0">
                <a:solidFill>
                  <a:schemeClr val="tx1"/>
                </a:solidFill>
                <a:latin typeface="Calibri" charset="0"/>
                <a:cs typeface="Calibri" charset="0"/>
                <a:sym typeface="+mn-ea"/>
              </a:rPr>
              <a:t>usleep</a:t>
            </a:r>
            <a:r>
              <a:rPr lang="zh-CN" altLang="en-US" sz="2000" dirty="0">
                <a:solidFill>
                  <a:schemeClr val="tx1"/>
                </a:solidFill>
                <a:latin typeface="Calibri" charset="0"/>
                <a:cs typeface="Calibri" charset="0"/>
                <a:sym typeface="+mn-ea"/>
              </a:rPr>
              <a:t>，也就是如果你想</a:t>
            </a:r>
            <a:r>
              <a:rPr lang="en-US" altLang="zh-CN" sz="2000" dirty="0">
                <a:solidFill>
                  <a:schemeClr val="tx1"/>
                </a:solidFill>
                <a:latin typeface="Calibri" charset="0"/>
                <a:cs typeface="Calibri" charset="0"/>
                <a:sym typeface="+mn-ea"/>
              </a:rPr>
              <a:t>sleep0.1s</a:t>
            </a:r>
            <a:r>
              <a:rPr lang="zh-CN" altLang="en-US" sz="2000" dirty="0">
                <a:solidFill>
                  <a:schemeClr val="tx1"/>
                </a:solidFill>
                <a:latin typeface="Calibri" charset="0"/>
                <a:cs typeface="Calibri" charset="0"/>
                <a:sym typeface="+mn-ea"/>
              </a:rPr>
              <a:t>，那么你应该使用的是</a:t>
            </a:r>
            <a:r>
              <a:rPr lang="en-US" altLang="zh-CN" sz="2000" dirty="0">
                <a:solidFill>
                  <a:schemeClr val="tx1"/>
                </a:solidFill>
                <a:latin typeface="Calibri" charset="0"/>
                <a:cs typeface="Calibri" charset="0"/>
                <a:sym typeface="+mn-ea"/>
              </a:rPr>
              <a:t>usleep(100000)</a:t>
            </a:r>
            <a:r>
              <a:rPr lang="zh-CN" altLang="en-US" sz="2000" dirty="0">
                <a:solidFill>
                  <a:schemeClr val="tx1"/>
                </a:solidFill>
                <a:latin typeface="Calibri" charset="0"/>
                <a:cs typeface="Calibri" charset="0"/>
                <a:sym typeface="+mn-ea"/>
              </a:rPr>
              <a:t>而不是</a:t>
            </a:r>
            <a:r>
              <a:rPr lang="en-US" altLang="zh-CN" sz="2000" dirty="0">
                <a:solidFill>
                  <a:schemeClr val="tx1"/>
                </a:solidFill>
                <a:latin typeface="Calibri" charset="0"/>
                <a:cs typeface="Calibri" charset="0"/>
                <a:sym typeface="+mn-ea"/>
              </a:rPr>
              <a:t>sleep(0.1)</a:t>
            </a:r>
            <a:r>
              <a:rPr lang="zh-CN" altLang="en-US" sz="2000" dirty="0">
                <a:solidFill>
                  <a:schemeClr val="tx1"/>
                </a:solidFill>
                <a:latin typeface="Calibri" charset="0"/>
                <a:cs typeface="Calibri" charset="0"/>
                <a:sym typeface="+mn-ea"/>
              </a:rPr>
              <a:t>或者</a:t>
            </a:r>
            <a:r>
              <a:rPr lang="en-US" altLang="zh-CN" sz="2000" dirty="0">
                <a:solidFill>
                  <a:schemeClr val="tx1"/>
                </a:solidFill>
                <a:latin typeface="Calibri" charset="0"/>
                <a:cs typeface="Calibri" charset="0"/>
                <a:sym typeface="+mn-ea"/>
              </a:rPr>
              <a:t>usleep(100)</a:t>
            </a:r>
            <a:r>
              <a:rPr lang="zh-CN" altLang="en-US" sz="2000" dirty="0">
                <a:solidFill>
                  <a:schemeClr val="tx1"/>
                </a:solidFill>
                <a:latin typeface="Calibri" charset="0"/>
                <a:cs typeface="Calibri" charset="0"/>
                <a:sym typeface="+mn-ea"/>
              </a:rPr>
              <a:t>之类的</a:t>
            </a:r>
            <a:endParaRPr lang="zh-CN" altLang="en-US" sz="2000" dirty="0">
              <a:solidFill>
                <a:schemeClr val="tx1"/>
              </a:solidFill>
              <a:latin typeface="Calibri" charset="0"/>
              <a:cs typeface="Calibri" charset="0"/>
              <a:sym typeface="+mn-ea"/>
            </a:endParaRPr>
          </a:p>
          <a:p>
            <a:pPr fontAlgn="auto">
              <a:lnSpc>
                <a:spcPts val="2500"/>
              </a:lnSpc>
            </a:pPr>
            <a:r>
              <a:rPr lang="zh-CN" altLang="en-US" sz="2000" dirty="0">
                <a:solidFill>
                  <a:schemeClr val="tx1"/>
                </a:solidFill>
                <a:latin typeface="Calibri" charset="0"/>
                <a:cs typeface="Calibri" charset="0"/>
                <a:sym typeface="+mn-ea"/>
              </a:rPr>
              <a:t>关于加载和运行程序的细节可以参见教材，这里不做赘述，实际上是一种使用手册一类的内容。</a:t>
            </a:r>
            <a:endParaRPr lang="zh-CN" altLang="en-US" sz="2000" dirty="0">
              <a:solidFill>
                <a:schemeClr val="tx1"/>
              </a:solidFill>
              <a:latin typeface="Calibri" charset="0"/>
              <a:cs typeface="Calibri" charset="0"/>
              <a:sym typeface="+mn-ea"/>
            </a:endParaRPr>
          </a:p>
          <a:p>
            <a:pPr fontAlgn="auto">
              <a:lnSpc>
                <a:spcPts val="2500"/>
              </a:lnSpc>
            </a:pPr>
            <a:r>
              <a:rPr lang="zh-CN" altLang="en-US" sz="2000" dirty="0">
                <a:solidFill>
                  <a:schemeClr val="tx1"/>
                </a:solidFill>
                <a:latin typeface="Calibri" charset="0"/>
                <a:cs typeface="Calibri" charset="0"/>
                <a:sym typeface="+mn-ea"/>
              </a:rPr>
              <a:t>关于</a:t>
            </a:r>
            <a:r>
              <a:rPr lang="en-US" altLang="zh-CN" sz="2000" dirty="0">
                <a:solidFill>
                  <a:schemeClr val="tx1"/>
                </a:solidFill>
                <a:latin typeface="Calibri" charset="0"/>
                <a:cs typeface="Calibri" charset="0"/>
                <a:sym typeface="+mn-ea"/>
              </a:rPr>
              <a:t>shell</a:t>
            </a:r>
            <a:r>
              <a:rPr lang="zh-CN" altLang="en-US" sz="2000" dirty="0">
                <a:solidFill>
                  <a:schemeClr val="tx1"/>
                </a:solidFill>
                <a:latin typeface="Calibri" charset="0"/>
                <a:cs typeface="Calibri" charset="0"/>
                <a:sym typeface="+mn-ea"/>
              </a:rPr>
              <a:t>相关的内容大家直接阅读教材即可，目前的</a:t>
            </a:r>
            <a:r>
              <a:rPr lang="en-US" altLang="zh-CN" sz="2000" dirty="0">
                <a:solidFill>
                  <a:schemeClr val="tx1"/>
                </a:solidFill>
                <a:latin typeface="Calibri" charset="0"/>
                <a:cs typeface="Calibri" charset="0"/>
                <a:sym typeface="+mn-ea"/>
              </a:rPr>
              <a:t>shell</a:t>
            </a:r>
            <a:r>
              <a:rPr lang="zh-CN" altLang="en-US" sz="2000" dirty="0">
                <a:solidFill>
                  <a:schemeClr val="tx1"/>
                </a:solidFill>
                <a:latin typeface="Calibri" charset="0"/>
                <a:cs typeface="Calibri" charset="0"/>
                <a:sym typeface="+mn-ea"/>
              </a:rPr>
              <a:t>不能回收后台子进程</a:t>
            </a:r>
            <a:r>
              <a:rPr lang="en-US" altLang="zh-CN" sz="2000" dirty="0">
                <a:solidFill>
                  <a:schemeClr val="tx1"/>
                </a:solidFill>
                <a:latin typeface="Calibri" charset="0"/>
                <a:cs typeface="Calibri" charset="0"/>
                <a:sym typeface="+mn-ea"/>
              </a:rPr>
              <a:t>——</a:t>
            </a:r>
            <a:r>
              <a:rPr lang="zh-CN" altLang="en-US" sz="2000" dirty="0">
                <a:solidFill>
                  <a:schemeClr val="tx1"/>
                </a:solidFill>
                <a:latin typeface="Calibri" charset="0"/>
                <a:cs typeface="Calibri" charset="0"/>
                <a:sym typeface="+mn-ea"/>
              </a:rPr>
              <a:t>因为他无从得知这一点。</a:t>
            </a:r>
            <a:endParaRPr lang="zh-CN" altLang="en-US" sz="2000" dirty="0">
              <a:solidFill>
                <a:schemeClr val="tx1"/>
              </a:solidFill>
              <a:latin typeface="Calibri" charset="0"/>
              <a:cs typeface="Calibri" charset="0"/>
              <a:sym typeface="+mn-ea"/>
            </a:endParaRPr>
          </a:p>
          <a:p>
            <a:pPr fontAlgn="auto">
              <a:lnSpc>
                <a:spcPts val="2500"/>
              </a:lnSpc>
            </a:pPr>
            <a:endParaRPr lang="zh-CN" altLang="en-US" sz="2000" dirty="0">
              <a:solidFill>
                <a:schemeClr val="tx1"/>
              </a:solidFill>
              <a:latin typeface="Calibri" charset="0"/>
              <a:cs typeface="Calibri" charset="0"/>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矩形 1"/>
          <p:cNvSpPr/>
          <p:nvPr/>
        </p:nvSpPr>
        <p:spPr>
          <a:xfrm>
            <a:off x="272415" y="240030"/>
            <a:ext cx="11647170" cy="63785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40" name="文本框 139"/>
          <p:cNvSpPr txBox="1"/>
          <p:nvPr/>
        </p:nvSpPr>
        <p:spPr>
          <a:xfrm>
            <a:off x="4677410" y="463550"/>
            <a:ext cx="2850515" cy="398780"/>
          </a:xfrm>
          <a:prstGeom prst="rect">
            <a:avLst/>
          </a:prstGeom>
          <a:noFill/>
        </p:spPr>
        <p:txBody>
          <a:bodyPr wrap="square" rtlCol="0">
            <a:spAutoFit/>
          </a:bodyPr>
          <a:p>
            <a:pPr algn="ctr"/>
            <a:r>
              <a:rPr lang="en-US" altLang="zh-CN" sz="2000" b="1" dirty="0">
                <a:solidFill>
                  <a:srgbClr val="4A707F"/>
                </a:solidFill>
                <a:latin typeface="Calibri Light" pitchFamily="34" charset="0"/>
                <a:sym typeface="+mn-ea"/>
              </a:rPr>
              <a:t>Point7</a:t>
            </a:r>
            <a:r>
              <a:rPr lang="zh-CN" altLang="en-US" sz="2000" b="1" dirty="0">
                <a:solidFill>
                  <a:srgbClr val="4A707F"/>
                </a:solidFill>
                <a:latin typeface="Calibri Light" pitchFamily="34" charset="0"/>
                <a:sym typeface="+mn-ea"/>
              </a:rPr>
              <a:t>：信号与进程组</a:t>
            </a:r>
            <a:endParaRPr lang="zh-CN" altLang="en-US" sz="2000" b="1" dirty="0">
              <a:solidFill>
                <a:srgbClr val="4A707F"/>
              </a:solidFill>
              <a:latin typeface="Calibri Light" pitchFamily="34" charset="0"/>
              <a:sym typeface="+mn-ea"/>
            </a:endParaRPr>
          </a:p>
        </p:txBody>
      </p:sp>
      <p:pic>
        <p:nvPicPr>
          <p:cNvPr id="34" name="Picture 2" descr="C:\Users\ADMINI~1\AppData\Local\Temp\360zip$Temp\360$6\标志与中英文校名组合规范_左右.pn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0097220" y="405802"/>
            <a:ext cx="1598480" cy="450333"/>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p:cNvSpPr txBox="1"/>
          <p:nvPr/>
        </p:nvSpPr>
        <p:spPr>
          <a:xfrm>
            <a:off x="455930" y="862330"/>
            <a:ext cx="11045825" cy="5541645"/>
          </a:xfrm>
          <a:prstGeom prst="rect">
            <a:avLst/>
          </a:prstGeom>
          <a:noFill/>
        </p:spPr>
        <p:txBody>
          <a:bodyPr wrap="square" rtlCol="0">
            <a:spAutoFit/>
          </a:bodyPr>
          <a:p>
            <a:pPr fontAlgn="auto">
              <a:lnSpc>
                <a:spcPts val="2500"/>
              </a:lnSpc>
            </a:pPr>
            <a:r>
              <a:rPr lang="zh-CN" sz="2000" dirty="0">
                <a:solidFill>
                  <a:schemeClr val="tx1"/>
                </a:solidFill>
                <a:latin typeface="Calibri" charset="0"/>
                <a:cs typeface="Calibri" charset="0"/>
                <a:sym typeface="+mn-ea"/>
              </a:rPr>
              <a:t>信号就是一条消息，通知进程系统中发生了某件事情。</a:t>
            </a:r>
            <a:endParaRPr lang="zh-CN" sz="2000" dirty="0">
              <a:solidFill>
                <a:schemeClr val="tx1"/>
              </a:solidFill>
              <a:latin typeface="Calibri" charset="0"/>
              <a:cs typeface="Calibri" charset="0"/>
              <a:sym typeface="+mn-ea"/>
            </a:endParaRPr>
          </a:p>
          <a:p>
            <a:pPr fontAlgn="auto">
              <a:lnSpc>
                <a:spcPts val="2500"/>
              </a:lnSpc>
            </a:pPr>
            <a:r>
              <a:rPr lang="zh-CN" sz="2000" dirty="0">
                <a:solidFill>
                  <a:schemeClr val="tx1"/>
                </a:solidFill>
                <a:latin typeface="Calibri" charset="0"/>
                <a:cs typeface="Calibri" charset="0"/>
                <a:sym typeface="+mn-ea"/>
              </a:rPr>
              <a:t>信号相关的术语包括发送信号、接收信号等，相关概念写在教材上。</a:t>
            </a:r>
            <a:endParaRPr lang="zh-CN" sz="2000" dirty="0">
              <a:solidFill>
                <a:schemeClr val="tx1"/>
              </a:solidFill>
              <a:latin typeface="Calibri" charset="0"/>
              <a:cs typeface="Calibri" charset="0"/>
              <a:sym typeface="+mn-ea"/>
            </a:endParaRPr>
          </a:p>
          <a:p>
            <a:pPr fontAlgn="auto">
              <a:lnSpc>
                <a:spcPts val="2500"/>
              </a:lnSpc>
            </a:pPr>
            <a:r>
              <a:rPr lang="zh-CN" sz="2000" dirty="0">
                <a:solidFill>
                  <a:schemeClr val="tx1"/>
                </a:solidFill>
                <a:latin typeface="Calibri" charset="0"/>
                <a:cs typeface="Calibri" charset="0"/>
                <a:sym typeface="+mn-ea"/>
              </a:rPr>
              <a:t>值得强调的是，待处理信号是一个发出而没有被接收的信号，一个进程对于一种类型至多只会有一个待处理信号，如果一个进程有一个类型为</a:t>
            </a:r>
            <a:r>
              <a:rPr lang="en-US" altLang="zh-CN" sz="2000" dirty="0">
                <a:solidFill>
                  <a:schemeClr val="tx1"/>
                </a:solidFill>
                <a:latin typeface="Calibri" charset="0"/>
                <a:cs typeface="Calibri" charset="0"/>
                <a:sym typeface="+mn-ea"/>
              </a:rPr>
              <a:t>k</a:t>
            </a:r>
            <a:r>
              <a:rPr lang="zh-CN" altLang="en-US" sz="2000" dirty="0">
                <a:solidFill>
                  <a:schemeClr val="tx1"/>
                </a:solidFill>
                <a:latin typeface="Calibri" charset="0"/>
                <a:cs typeface="Calibri" charset="0"/>
                <a:sym typeface="+mn-ea"/>
              </a:rPr>
              <a:t>的待处理信号，那么接下来接收到的类型为</a:t>
            </a:r>
            <a:r>
              <a:rPr lang="en-US" altLang="zh-CN" sz="2000" dirty="0">
                <a:solidFill>
                  <a:schemeClr val="tx1"/>
                </a:solidFill>
                <a:latin typeface="Calibri" charset="0"/>
                <a:cs typeface="Calibri" charset="0"/>
                <a:sym typeface="+mn-ea"/>
              </a:rPr>
              <a:t>k</a:t>
            </a:r>
            <a:r>
              <a:rPr lang="zh-CN" altLang="en-US" sz="2000" dirty="0">
                <a:solidFill>
                  <a:schemeClr val="tx1"/>
                </a:solidFill>
                <a:latin typeface="Calibri" charset="0"/>
                <a:cs typeface="Calibri" charset="0"/>
                <a:sym typeface="+mn-ea"/>
              </a:rPr>
              <a:t>的待处理信号都只会被丢弃，即同一进程同种信号是不排队的。</a:t>
            </a:r>
            <a:endParaRPr lang="zh-CN" altLang="en-US" sz="2000" dirty="0">
              <a:solidFill>
                <a:schemeClr val="tx1"/>
              </a:solidFill>
              <a:latin typeface="Calibri" charset="0"/>
              <a:cs typeface="Calibri" charset="0"/>
              <a:sym typeface="+mn-ea"/>
            </a:endParaRPr>
          </a:p>
          <a:p>
            <a:pPr fontAlgn="auto">
              <a:lnSpc>
                <a:spcPts val="2500"/>
              </a:lnSpc>
            </a:pPr>
            <a:r>
              <a:rPr lang="zh-CN" altLang="en-US" sz="2000" dirty="0">
                <a:solidFill>
                  <a:schemeClr val="tx1"/>
                </a:solidFill>
                <a:latin typeface="Calibri" charset="0"/>
                <a:cs typeface="Calibri" charset="0"/>
                <a:sym typeface="+mn-ea"/>
              </a:rPr>
              <a:t>这种不排队来自于内核为每个进程维护一个</a:t>
            </a:r>
            <a:r>
              <a:rPr lang="en-US" altLang="zh-CN" sz="2000" dirty="0">
                <a:solidFill>
                  <a:schemeClr val="tx1"/>
                </a:solidFill>
                <a:latin typeface="Calibri" charset="0"/>
                <a:cs typeface="Calibri" charset="0"/>
                <a:sym typeface="+mn-ea"/>
              </a:rPr>
              <a:t>pending</a:t>
            </a:r>
            <a:r>
              <a:rPr lang="zh-CN" altLang="en-US" sz="2000" dirty="0">
                <a:solidFill>
                  <a:schemeClr val="tx1"/>
                </a:solidFill>
                <a:latin typeface="Calibri" charset="0"/>
                <a:cs typeface="Calibri" charset="0"/>
                <a:sym typeface="+mn-ea"/>
              </a:rPr>
              <a:t>位向量，每一位表示是否有这种类型的待处理信号，如果有则为</a:t>
            </a:r>
            <a:r>
              <a:rPr lang="en-US" altLang="zh-CN" sz="2000" dirty="0">
                <a:solidFill>
                  <a:schemeClr val="tx1"/>
                </a:solidFill>
                <a:latin typeface="Calibri" charset="0"/>
                <a:cs typeface="Calibri" charset="0"/>
                <a:sym typeface="+mn-ea"/>
              </a:rPr>
              <a:t>1</a:t>
            </a:r>
            <a:r>
              <a:rPr lang="zh-CN" altLang="en-US" sz="2000" dirty="0">
                <a:solidFill>
                  <a:schemeClr val="tx1"/>
                </a:solidFill>
                <a:latin typeface="Calibri" charset="0"/>
                <a:cs typeface="Calibri" charset="0"/>
                <a:sym typeface="+mn-ea"/>
              </a:rPr>
              <a:t>，没有则为</a:t>
            </a:r>
            <a:r>
              <a:rPr lang="en-US" altLang="zh-CN" sz="2000" dirty="0">
                <a:solidFill>
                  <a:schemeClr val="tx1"/>
                </a:solidFill>
                <a:latin typeface="Calibri" charset="0"/>
                <a:cs typeface="Calibri" charset="0"/>
                <a:sym typeface="+mn-ea"/>
              </a:rPr>
              <a:t>0</a:t>
            </a:r>
            <a:r>
              <a:rPr lang="zh-CN" altLang="en-US" sz="2000" dirty="0">
                <a:solidFill>
                  <a:schemeClr val="tx1"/>
                </a:solidFill>
                <a:latin typeface="Calibri" charset="0"/>
                <a:cs typeface="Calibri" charset="0"/>
                <a:sym typeface="+mn-ea"/>
              </a:rPr>
              <a:t>，而如果接收了一个信号就把对应的位从</a:t>
            </a:r>
            <a:r>
              <a:rPr lang="en-US" altLang="zh-CN" sz="2000" dirty="0">
                <a:solidFill>
                  <a:schemeClr val="tx1"/>
                </a:solidFill>
                <a:latin typeface="Calibri" charset="0"/>
                <a:cs typeface="Calibri" charset="0"/>
                <a:sym typeface="+mn-ea"/>
              </a:rPr>
              <a:t>1</a:t>
            </a:r>
            <a:r>
              <a:rPr lang="zh-CN" altLang="en-US" sz="2000" dirty="0">
                <a:solidFill>
                  <a:schemeClr val="tx1"/>
                </a:solidFill>
                <a:latin typeface="Calibri" charset="0"/>
                <a:cs typeface="Calibri" charset="0"/>
                <a:sym typeface="+mn-ea"/>
              </a:rPr>
              <a:t>变成</a:t>
            </a:r>
            <a:r>
              <a:rPr lang="en-US" altLang="zh-CN" sz="2000" dirty="0">
                <a:solidFill>
                  <a:schemeClr val="tx1"/>
                </a:solidFill>
                <a:latin typeface="Calibri" charset="0"/>
                <a:cs typeface="Calibri" charset="0"/>
                <a:sym typeface="+mn-ea"/>
              </a:rPr>
              <a:t>0</a:t>
            </a:r>
            <a:r>
              <a:rPr lang="zh-CN" altLang="en-US" sz="2000" dirty="0">
                <a:solidFill>
                  <a:schemeClr val="tx1"/>
                </a:solidFill>
                <a:latin typeface="Calibri" charset="0"/>
                <a:cs typeface="Calibri" charset="0"/>
                <a:sym typeface="+mn-ea"/>
              </a:rPr>
              <a:t>。</a:t>
            </a:r>
            <a:endParaRPr lang="zh-CN" altLang="en-US" sz="2000" dirty="0">
              <a:solidFill>
                <a:schemeClr val="tx1"/>
              </a:solidFill>
              <a:latin typeface="Calibri" charset="0"/>
              <a:cs typeface="Calibri" charset="0"/>
              <a:sym typeface="+mn-ea"/>
            </a:endParaRPr>
          </a:p>
          <a:p>
            <a:pPr fontAlgn="auto">
              <a:lnSpc>
                <a:spcPts val="2500"/>
              </a:lnSpc>
            </a:pPr>
            <a:r>
              <a:rPr lang="zh-CN" altLang="en-US" sz="2000" dirty="0">
                <a:solidFill>
                  <a:schemeClr val="tx1"/>
                </a:solidFill>
                <a:latin typeface="Calibri" charset="0"/>
                <a:cs typeface="Calibri" charset="0"/>
                <a:sym typeface="+mn-ea"/>
              </a:rPr>
              <a:t>而一个进程也可以阻塞信号，被阻塞的待处理信号不会被接收，直到阻塞被取消。</a:t>
            </a:r>
            <a:endParaRPr lang="zh-CN" altLang="en-US" sz="2000" dirty="0">
              <a:solidFill>
                <a:schemeClr val="tx1"/>
              </a:solidFill>
              <a:latin typeface="Calibri" charset="0"/>
              <a:cs typeface="Calibri" charset="0"/>
              <a:sym typeface="+mn-ea"/>
            </a:endParaRPr>
          </a:p>
          <a:p>
            <a:pPr fontAlgn="auto">
              <a:lnSpc>
                <a:spcPts val="2500"/>
              </a:lnSpc>
            </a:pPr>
            <a:r>
              <a:rPr lang="zh-CN" altLang="en-US" sz="2000" dirty="0">
                <a:solidFill>
                  <a:schemeClr val="tx1"/>
                </a:solidFill>
                <a:latin typeface="Calibri" charset="0"/>
                <a:cs typeface="Calibri" charset="0"/>
                <a:sym typeface="+mn-ea"/>
              </a:rPr>
              <a:t>请注意进程组的概念，这里在</a:t>
            </a:r>
            <a:r>
              <a:rPr lang="en-US" altLang="zh-CN" sz="2000" dirty="0">
                <a:solidFill>
                  <a:schemeClr val="tx1"/>
                </a:solidFill>
                <a:latin typeface="Calibri" charset="0"/>
                <a:cs typeface="Calibri" charset="0"/>
                <a:sym typeface="+mn-ea"/>
              </a:rPr>
              <a:t>tshlab</a:t>
            </a:r>
            <a:r>
              <a:rPr lang="zh-CN" altLang="en-US" sz="2000" dirty="0">
                <a:solidFill>
                  <a:schemeClr val="tx1"/>
                </a:solidFill>
                <a:latin typeface="Calibri" charset="0"/>
                <a:cs typeface="Calibri" charset="0"/>
                <a:sym typeface="+mn-ea"/>
              </a:rPr>
              <a:t>上可能会有一些</a:t>
            </a:r>
            <a:r>
              <a:rPr lang="en-US" altLang="zh-CN" sz="2000" dirty="0">
                <a:solidFill>
                  <a:schemeClr val="tx1"/>
                </a:solidFill>
                <a:latin typeface="Calibri" charset="0"/>
                <a:cs typeface="Calibri" charset="0"/>
                <a:sym typeface="+mn-ea"/>
              </a:rPr>
              <a:t>confusing</a:t>
            </a:r>
            <a:r>
              <a:rPr lang="zh-CN" altLang="en-US" sz="2000" dirty="0">
                <a:solidFill>
                  <a:schemeClr val="tx1"/>
                </a:solidFill>
                <a:latin typeface="Calibri" charset="0"/>
                <a:cs typeface="Calibri" charset="0"/>
                <a:sym typeface="+mn-ea"/>
              </a:rPr>
              <a:t>：</a:t>
            </a:r>
            <a:endParaRPr lang="zh-CN" altLang="en-US" sz="2000" dirty="0">
              <a:solidFill>
                <a:schemeClr val="tx1"/>
              </a:solidFill>
              <a:latin typeface="Calibri" charset="0"/>
              <a:cs typeface="Calibri" charset="0"/>
              <a:sym typeface="+mn-ea"/>
            </a:endParaRPr>
          </a:p>
          <a:p>
            <a:pPr fontAlgn="auto">
              <a:lnSpc>
                <a:spcPts val="2500"/>
              </a:lnSpc>
            </a:pPr>
            <a:r>
              <a:rPr lang="zh-CN" altLang="en-US" sz="2000" dirty="0">
                <a:solidFill>
                  <a:schemeClr val="tx1"/>
                </a:solidFill>
                <a:latin typeface="Calibri" charset="0"/>
                <a:cs typeface="Calibri" charset="0"/>
                <a:sym typeface="+mn-ea"/>
              </a:rPr>
              <a:t>一个进程有自己的进程号</a:t>
            </a:r>
            <a:r>
              <a:rPr lang="en-US" altLang="zh-CN" sz="2000" dirty="0">
                <a:solidFill>
                  <a:schemeClr val="tx1"/>
                </a:solidFill>
                <a:latin typeface="Calibri" charset="0"/>
                <a:cs typeface="Calibri" charset="0"/>
                <a:sym typeface="+mn-ea"/>
              </a:rPr>
              <a:t>PID</a:t>
            </a:r>
            <a:r>
              <a:rPr lang="zh-CN" altLang="en-US" sz="2000" dirty="0">
                <a:solidFill>
                  <a:schemeClr val="tx1"/>
                </a:solidFill>
                <a:latin typeface="Calibri" charset="0"/>
                <a:cs typeface="Calibri" charset="0"/>
                <a:sym typeface="+mn-ea"/>
              </a:rPr>
              <a:t>，同时它只属于一个进程组，由一个正整数进程组</a:t>
            </a:r>
            <a:r>
              <a:rPr lang="en-US" altLang="zh-CN" sz="2000" dirty="0">
                <a:solidFill>
                  <a:schemeClr val="tx1"/>
                </a:solidFill>
                <a:latin typeface="Calibri" charset="0"/>
                <a:cs typeface="Calibri" charset="0"/>
                <a:sym typeface="+mn-ea"/>
              </a:rPr>
              <a:t>ID</a:t>
            </a:r>
            <a:r>
              <a:rPr lang="zh-CN" altLang="en-US" sz="2000" dirty="0">
                <a:solidFill>
                  <a:schemeClr val="tx1"/>
                </a:solidFill>
                <a:latin typeface="Calibri" charset="0"/>
                <a:cs typeface="Calibri" charset="0"/>
                <a:sym typeface="+mn-ea"/>
              </a:rPr>
              <a:t>来标识。</a:t>
            </a:r>
            <a:endParaRPr lang="zh-CN" altLang="en-US" sz="2000" dirty="0">
              <a:solidFill>
                <a:schemeClr val="tx1"/>
              </a:solidFill>
              <a:latin typeface="Calibri" charset="0"/>
              <a:cs typeface="Calibri" charset="0"/>
              <a:sym typeface="+mn-ea"/>
            </a:endParaRPr>
          </a:p>
          <a:p>
            <a:pPr fontAlgn="auto">
              <a:lnSpc>
                <a:spcPts val="2500"/>
              </a:lnSpc>
            </a:pPr>
            <a:r>
              <a:rPr lang="zh-CN" altLang="en-US" sz="2000" dirty="0">
                <a:solidFill>
                  <a:schemeClr val="tx1"/>
                </a:solidFill>
                <a:latin typeface="Calibri" charset="0"/>
                <a:cs typeface="Calibri" charset="0"/>
                <a:sym typeface="+mn-ea"/>
              </a:rPr>
              <a:t>默认一个进程和它的父进程属于同一个进程组，可以使用</a:t>
            </a:r>
            <a:r>
              <a:rPr lang="en-US" altLang="zh-CN" sz="2000" dirty="0">
                <a:solidFill>
                  <a:schemeClr val="tx1"/>
                </a:solidFill>
                <a:latin typeface="Calibri" charset="0"/>
                <a:cs typeface="Calibri" charset="0"/>
                <a:sym typeface="+mn-ea"/>
              </a:rPr>
              <a:t>setpgid</a:t>
            </a:r>
            <a:r>
              <a:rPr lang="zh-CN" altLang="en-US" sz="2000" dirty="0">
                <a:solidFill>
                  <a:schemeClr val="tx1"/>
                </a:solidFill>
                <a:latin typeface="Calibri" charset="0"/>
                <a:cs typeface="Calibri" charset="0"/>
                <a:sym typeface="+mn-ea"/>
              </a:rPr>
              <a:t>来改变进程的进程组，这里值得强调的是</a:t>
            </a:r>
            <a:r>
              <a:rPr lang="en-US" altLang="zh-CN" sz="2000" dirty="0">
                <a:solidFill>
                  <a:schemeClr val="tx1"/>
                </a:solidFill>
                <a:latin typeface="Calibri" charset="0"/>
                <a:cs typeface="Calibri" charset="0"/>
                <a:sym typeface="+mn-ea"/>
              </a:rPr>
              <a:t>setpgid(pid,pgid)</a:t>
            </a:r>
            <a:r>
              <a:rPr lang="zh-CN" altLang="en-US" sz="2000" dirty="0">
                <a:solidFill>
                  <a:schemeClr val="tx1"/>
                </a:solidFill>
                <a:latin typeface="Calibri" charset="0"/>
                <a:cs typeface="Calibri" charset="0"/>
                <a:sym typeface="+mn-ea"/>
              </a:rPr>
              <a:t>，若</a:t>
            </a:r>
            <a:r>
              <a:rPr lang="en-US" altLang="zh-CN" sz="2000" dirty="0">
                <a:solidFill>
                  <a:schemeClr val="tx1"/>
                </a:solidFill>
                <a:latin typeface="Calibri" charset="0"/>
                <a:cs typeface="Calibri" charset="0"/>
                <a:sym typeface="+mn-ea"/>
              </a:rPr>
              <a:t>pid=0</a:t>
            </a:r>
            <a:r>
              <a:rPr lang="zh-CN" altLang="en-US" sz="2000" dirty="0">
                <a:solidFill>
                  <a:schemeClr val="tx1"/>
                </a:solidFill>
                <a:latin typeface="Calibri" charset="0"/>
                <a:cs typeface="Calibri" charset="0"/>
                <a:sym typeface="+mn-ea"/>
              </a:rPr>
              <a:t>，表示将当前进程的进程组</a:t>
            </a:r>
            <a:r>
              <a:rPr lang="en-US" altLang="zh-CN" sz="2000" dirty="0">
                <a:solidFill>
                  <a:schemeClr val="tx1"/>
                </a:solidFill>
                <a:latin typeface="Calibri" charset="0"/>
                <a:cs typeface="Calibri" charset="0"/>
                <a:sym typeface="+mn-ea"/>
              </a:rPr>
              <a:t>id</a:t>
            </a:r>
            <a:r>
              <a:rPr lang="zh-CN" altLang="en-US" sz="2000" dirty="0">
                <a:solidFill>
                  <a:schemeClr val="tx1"/>
                </a:solidFill>
                <a:latin typeface="Calibri" charset="0"/>
                <a:cs typeface="Calibri" charset="0"/>
                <a:sym typeface="+mn-ea"/>
              </a:rPr>
              <a:t>改为</a:t>
            </a:r>
            <a:r>
              <a:rPr lang="en-US" altLang="zh-CN" sz="2000" dirty="0">
                <a:solidFill>
                  <a:schemeClr val="tx1"/>
                </a:solidFill>
                <a:latin typeface="Calibri" charset="0"/>
                <a:cs typeface="Calibri" charset="0"/>
                <a:sym typeface="+mn-ea"/>
              </a:rPr>
              <a:t>pgid</a:t>
            </a:r>
            <a:r>
              <a:rPr lang="zh-CN" altLang="en-US" sz="2000" dirty="0">
                <a:solidFill>
                  <a:schemeClr val="tx1"/>
                </a:solidFill>
                <a:latin typeface="Calibri" charset="0"/>
                <a:cs typeface="Calibri" charset="0"/>
                <a:sym typeface="+mn-ea"/>
              </a:rPr>
              <a:t>；如果</a:t>
            </a:r>
            <a:r>
              <a:rPr lang="en-US" altLang="zh-CN" sz="2000" dirty="0">
                <a:solidFill>
                  <a:schemeClr val="tx1"/>
                </a:solidFill>
                <a:latin typeface="Calibri" charset="0"/>
                <a:cs typeface="Calibri" charset="0"/>
                <a:sym typeface="+mn-ea"/>
              </a:rPr>
              <a:t>pgid=0</a:t>
            </a:r>
            <a:r>
              <a:rPr lang="zh-CN" altLang="en-US" sz="2000" dirty="0">
                <a:solidFill>
                  <a:schemeClr val="tx1"/>
                </a:solidFill>
                <a:latin typeface="Calibri" charset="0"/>
                <a:cs typeface="Calibri" charset="0"/>
                <a:sym typeface="+mn-ea"/>
              </a:rPr>
              <a:t>，表示将进程</a:t>
            </a:r>
            <a:r>
              <a:rPr lang="en-US" altLang="zh-CN" sz="2000" dirty="0">
                <a:solidFill>
                  <a:schemeClr val="tx1"/>
                </a:solidFill>
                <a:latin typeface="Calibri" charset="0"/>
                <a:cs typeface="Calibri" charset="0"/>
                <a:sym typeface="+mn-ea"/>
              </a:rPr>
              <a:t>PID=pid</a:t>
            </a:r>
            <a:r>
              <a:rPr lang="zh-CN" altLang="en-US" sz="2000" dirty="0">
                <a:solidFill>
                  <a:schemeClr val="tx1"/>
                </a:solidFill>
                <a:latin typeface="Calibri" charset="0"/>
                <a:cs typeface="Calibri" charset="0"/>
                <a:sym typeface="+mn-ea"/>
              </a:rPr>
              <a:t>的进程的进程组</a:t>
            </a:r>
            <a:r>
              <a:rPr lang="en-US" altLang="zh-CN" sz="2000" dirty="0">
                <a:solidFill>
                  <a:schemeClr val="tx1"/>
                </a:solidFill>
                <a:latin typeface="Calibri" charset="0"/>
                <a:cs typeface="Calibri" charset="0"/>
                <a:sym typeface="+mn-ea"/>
              </a:rPr>
              <a:t>ID</a:t>
            </a:r>
            <a:r>
              <a:rPr lang="zh-CN" altLang="en-US" sz="2000" dirty="0">
                <a:solidFill>
                  <a:schemeClr val="tx1"/>
                </a:solidFill>
                <a:latin typeface="Calibri" charset="0"/>
                <a:cs typeface="Calibri" charset="0"/>
                <a:sym typeface="+mn-ea"/>
              </a:rPr>
              <a:t>设为</a:t>
            </a:r>
            <a:r>
              <a:rPr lang="en-US" altLang="zh-CN" sz="2000" dirty="0">
                <a:solidFill>
                  <a:schemeClr val="tx1"/>
                </a:solidFill>
                <a:latin typeface="Calibri" charset="0"/>
                <a:cs typeface="Calibri" charset="0"/>
                <a:sym typeface="+mn-ea"/>
              </a:rPr>
              <a:t>pid</a:t>
            </a:r>
            <a:r>
              <a:rPr lang="zh-CN" altLang="en-US" sz="2000" dirty="0">
                <a:solidFill>
                  <a:schemeClr val="tx1"/>
                </a:solidFill>
                <a:latin typeface="Calibri" charset="0"/>
                <a:cs typeface="Calibri" charset="0"/>
                <a:sym typeface="+mn-ea"/>
              </a:rPr>
              <a:t>，比如一个</a:t>
            </a:r>
            <a:r>
              <a:rPr lang="en-US" altLang="zh-CN" sz="2000" dirty="0">
                <a:solidFill>
                  <a:schemeClr val="tx1"/>
                </a:solidFill>
                <a:latin typeface="Calibri" charset="0"/>
                <a:cs typeface="Calibri" charset="0"/>
                <a:sym typeface="+mn-ea"/>
              </a:rPr>
              <a:t>PID=p</a:t>
            </a:r>
            <a:r>
              <a:rPr lang="zh-CN" altLang="en-US" sz="2000" dirty="0">
                <a:solidFill>
                  <a:schemeClr val="tx1"/>
                </a:solidFill>
                <a:latin typeface="Calibri" charset="0"/>
                <a:cs typeface="Calibri" charset="0"/>
                <a:sym typeface="+mn-ea"/>
              </a:rPr>
              <a:t>的进程调用了</a:t>
            </a:r>
            <a:r>
              <a:rPr lang="en-US" altLang="zh-CN" sz="2000" dirty="0">
                <a:solidFill>
                  <a:schemeClr val="tx1"/>
                </a:solidFill>
                <a:latin typeface="Calibri" charset="0"/>
                <a:cs typeface="Calibri" charset="0"/>
                <a:sym typeface="+mn-ea"/>
              </a:rPr>
              <a:t>setpgid(0,0)</a:t>
            </a:r>
            <a:r>
              <a:rPr lang="zh-CN" altLang="en-US" sz="2000" dirty="0">
                <a:solidFill>
                  <a:schemeClr val="tx1"/>
                </a:solidFill>
                <a:latin typeface="Calibri" charset="0"/>
                <a:cs typeface="Calibri" charset="0"/>
                <a:sym typeface="+mn-ea"/>
              </a:rPr>
              <a:t>，那么会把该进程的进程组</a:t>
            </a:r>
            <a:r>
              <a:rPr lang="en-US" altLang="zh-CN" sz="2000" dirty="0">
                <a:solidFill>
                  <a:schemeClr val="tx1"/>
                </a:solidFill>
                <a:latin typeface="Calibri" charset="0"/>
                <a:cs typeface="Calibri" charset="0"/>
                <a:sym typeface="+mn-ea"/>
              </a:rPr>
              <a:t>ID</a:t>
            </a:r>
            <a:r>
              <a:rPr lang="zh-CN" altLang="en-US" sz="2000" dirty="0">
                <a:solidFill>
                  <a:schemeClr val="tx1"/>
                </a:solidFill>
                <a:latin typeface="Calibri" charset="0"/>
                <a:cs typeface="Calibri" charset="0"/>
                <a:sym typeface="+mn-ea"/>
              </a:rPr>
              <a:t>改为</a:t>
            </a:r>
            <a:r>
              <a:rPr lang="en-US" altLang="zh-CN" sz="2000" dirty="0">
                <a:solidFill>
                  <a:schemeClr val="tx1"/>
                </a:solidFill>
                <a:latin typeface="Calibri" charset="0"/>
                <a:cs typeface="Calibri" charset="0"/>
                <a:sym typeface="+mn-ea"/>
              </a:rPr>
              <a:t>p</a:t>
            </a:r>
            <a:endParaRPr lang="en-US" altLang="zh-CN" sz="2000" dirty="0">
              <a:solidFill>
                <a:schemeClr val="tx1"/>
              </a:solidFill>
              <a:latin typeface="Calibri" charset="0"/>
              <a:cs typeface="Calibri" charset="0"/>
              <a:sym typeface="+mn-ea"/>
            </a:endParaRPr>
          </a:p>
          <a:p>
            <a:pPr fontAlgn="auto">
              <a:lnSpc>
                <a:spcPts val="2500"/>
              </a:lnSpc>
            </a:pPr>
            <a:r>
              <a:rPr lang="zh-CN" altLang="en-US" sz="2000" dirty="0">
                <a:solidFill>
                  <a:schemeClr val="tx1"/>
                </a:solidFill>
                <a:latin typeface="Calibri" charset="0"/>
                <a:cs typeface="Calibri" charset="0"/>
                <a:sym typeface="+mn-ea"/>
              </a:rPr>
              <a:t>而使用</a:t>
            </a:r>
            <a:r>
              <a:rPr lang="en-US" altLang="zh-CN" sz="2000" dirty="0">
                <a:solidFill>
                  <a:schemeClr val="tx1"/>
                </a:solidFill>
                <a:latin typeface="Calibri" charset="0"/>
                <a:cs typeface="Calibri" charset="0"/>
                <a:sym typeface="+mn-ea"/>
              </a:rPr>
              <a:t>/bin/kill</a:t>
            </a:r>
            <a:r>
              <a:rPr lang="zh-CN" altLang="en-US" sz="2000" dirty="0">
                <a:solidFill>
                  <a:schemeClr val="tx1"/>
                </a:solidFill>
                <a:latin typeface="Calibri" charset="0"/>
                <a:cs typeface="Calibri" charset="0"/>
                <a:sym typeface="+mn-ea"/>
              </a:rPr>
              <a:t>可以向另外的进程发送任意的信号，请务必注意一点：</a:t>
            </a:r>
            <a:r>
              <a:rPr lang="en-US" altLang="zh-CN" sz="2000" dirty="0">
                <a:solidFill>
                  <a:schemeClr val="tx1"/>
                </a:solidFill>
                <a:latin typeface="Calibri" charset="0"/>
                <a:cs typeface="Calibri" charset="0"/>
                <a:sym typeface="+mn-ea"/>
              </a:rPr>
              <a:t>/bin/kill -n p</a:t>
            </a:r>
            <a:r>
              <a:rPr lang="zh-CN" altLang="en-US" sz="2000" dirty="0">
                <a:solidFill>
                  <a:schemeClr val="tx1"/>
                </a:solidFill>
                <a:latin typeface="Calibri" charset="0"/>
                <a:cs typeface="Calibri" charset="0"/>
                <a:sym typeface="+mn-ea"/>
              </a:rPr>
              <a:t>有两种含义：若</a:t>
            </a:r>
            <a:r>
              <a:rPr lang="en-US" altLang="zh-CN" sz="2000" dirty="0">
                <a:solidFill>
                  <a:schemeClr val="tx1"/>
                </a:solidFill>
                <a:latin typeface="Calibri" charset="0"/>
                <a:cs typeface="Calibri" charset="0"/>
                <a:sym typeface="+mn-ea"/>
              </a:rPr>
              <a:t>p&gt;0</a:t>
            </a:r>
            <a:r>
              <a:rPr lang="zh-CN" altLang="en-US" sz="2000" dirty="0">
                <a:solidFill>
                  <a:schemeClr val="tx1"/>
                </a:solidFill>
                <a:latin typeface="Calibri" charset="0"/>
                <a:cs typeface="Calibri" charset="0"/>
                <a:sym typeface="+mn-ea"/>
              </a:rPr>
              <a:t>那么会向</a:t>
            </a:r>
            <a:r>
              <a:rPr lang="en-US" altLang="zh-CN" sz="2000" dirty="0">
                <a:solidFill>
                  <a:schemeClr val="tx1"/>
                </a:solidFill>
                <a:latin typeface="Calibri" charset="0"/>
                <a:cs typeface="Calibri" charset="0"/>
                <a:sym typeface="+mn-ea"/>
              </a:rPr>
              <a:t>PID=p</a:t>
            </a:r>
            <a:r>
              <a:rPr lang="zh-CN" altLang="en-US" sz="2000" dirty="0">
                <a:solidFill>
                  <a:schemeClr val="tx1"/>
                </a:solidFill>
                <a:latin typeface="Calibri" charset="0"/>
                <a:cs typeface="Calibri" charset="0"/>
                <a:sym typeface="+mn-ea"/>
              </a:rPr>
              <a:t>的进程发送信号，而若</a:t>
            </a:r>
            <a:r>
              <a:rPr lang="en-US" altLang="zh-CN" sz="2000" dirty="0">
                <a:solidFill>
                  <a:schemeClr val="tx1"/>
                </a:solidFill>
                <a:latin typeface="Calibri" charset="0"/>
                <a:cs typeface="Calibri" charset="0"/>
                <a:sym typeface="+mn-ea"/>
              </a:rPr>
              <a:t>p&lt;0</a:t>
            </a:r>
            <a:r>
              <a:rPr lang="zh-CN" altLang="en-US" sz="2000" dirty="0">
                <a:solidFill>
                  <a:schemeClr val="tx1"/>
                </a:solidFill>
                <a:latin typeface="Calibri" charset="0"/>
                <a:cs typeface="Calibri" charset="0"/>
                <a:sym typeface="+mn-ea"/>
              </a:rPr>
              <a:t>那么会向进程组</a:t>
            </a:r>
            <a:r>
              <a:rPr lang="en-US" altLang="zh-CN" sz="2000" dirty="0">
                <a:solidFill>
                  <a:schemeClr val="tx1"/>
                </a:solidFill>
                <a:latin typeface="Calibri" charset="0"/>
                <a:cs typeface="Calibri" charset="0"/>
                <a:sym typeface="+mn-ea"/>
              </a:rPr>
              <a:t>ID</a:t>
            </a:r>
            <a:r>
              <a:rPr lang="zh-CN" altLang="en-US" sz="2000" dirty="0">
                <a:solidFill>
                  <a:schemeClr val="tx1"/>
                </a:solidFill>
                <a:latin typeface="Calibri" charset="0"/>
                <a:cs typeface="Calibri" charset="0"/>
                <a:sym typeface="+mn-ea"/>
              </a:rPr>
              <a:t>为</a:t>
            </a:r>
            <a:r>
              <a:rPr lang="en-US" altLang="zh-CN" sz="2000" dirty="0">
                <a:solidFill>
                  <a:schemeClr val="tx1"/>
                </a:solidFill>
                <a:latin typeface="Calibri" charset="0"/>
                <a:cs typeface="Calibri" charset="0"/>
                <a:sym typeface="+mn-ea"/>
              </a:rPr>
              <a:t>|p|</a:t>
            </a:r>
            <a:r>
              <a:rPr lang="zh-CN" altLang="en-US" sz="2000" dirty="0">
                <a:solidFill>
                  <a:schemeClr val="tx1"/>
                </a:solidFill>
                <a:latin typeface="Calibri" charset="0"/>
                <a:cs typeface="Calibri" charset="0"/>
                <a:sym typeface="+mn-ea"/>
              </a:rPr>
              <a:t>的整个进程组的所有进程发送信号（而不是向</a:t>
            </a:r>
            <a:r>
              <a:rPr lang="en-US" altLang="zh-CN" sz="2000" dirty="0">
                <a:solidFill>
                  <a:schemeClr val="tx1"/>
                </a:solidFill>
                <a:latin typeface="Calibri" charset="0"/>
                <a:cs typeface="Calibri" charset="0"/>
                <a:sym typeface="+mn-ea"/>
              </a:rPr>
              <a:t>PID=|p|</a:t>
            </a:r>
            <a:r>
              <a:rPr lang="zh-CN" altLang="en-US" sz="2000" dirty="0">
                <a:solidFill>
                  <a:schemeClr val="tx1"/>
                </a:solidFill>
                <a:latin typeface="Calibri" charset="0"/>
                <a:cs typeface="Calibri" charset="0"/>
                <a:sym typeface="+mn-ea"/>
              </a:rPr>
              <a:t>的进程所在的进程组发送信号！）</a:t>
            </a:r>
            <a:endParaRPr lang="zh-CN" altLang="en-US" sz="2000" dirty="0">
              <a:solidFill>
                <a:schemeClr val="tx1"/>
              </a:solidFill>
              <a:latin typeface="Calibri" charset="0"/>
              <a:cs typeface="Calibri" charset="0"/>
              <a:sym typeface="+mn-ea"/>
            </a:endParaRPr>
          </a:p>
        </p:txBody>
      </p:sp>
      <mc:AlternateContent xmlns:mc="http://schemas.openxmlformats.org/markup-compatibility/2006" xmlns:p14="http://schemas.microsoft.com/office/powerpoint/2010/main">
        <mc:Choice Requires="p14">
          <p:contentPart r:id="rId2" p14:bwMode="auto">
            <p14:nvContentPartPr>
              <p14:cNvPr id="4" name="墨迹 3"/>
              <p14:cNvContentPartPr/>
              <p14:nvPr/>
            </p14:nvContentPartPr>
            <p14:xfrm>
              <a:off x="5953467" y="1835007"/>
              <a:ext cx="460490" cy="30470"/>
            </p14:xfrm>
          </p:contentPart>
        </mc:Choice>
        <mc:Fallback xmlns="">
          <p:pic>
            <p:nvPicPr>
              <p:cNvPr id="4" name="墨迹 3"/>
            </p:nvPicPr>
            <p:blipFill>
              <a:blip/>
            </p:blipFill>
            <p:spPr>
              <a:xfrm>
                <a:off x="5953467" y="1835007"/>
                <a:ext cx="460490" cy="30470"/>
              </a:xfrm>
              <a:prstGeom prst="rect"/>
            </p:spPr>
          </p:pic>
        </mc:Fallback>
      </mc:AlternateContent>
      <mc:AlternateContent xmlns:mc="http://schemas.openxmlformats.org/markup-compatibility/2006" xmlns:p14="http://schemas.microsoft.com/office/powerpoint/2010/main">
        <mc:Choice Requires="p14">
          <p:contentPart r:id="rId3" p14:bwMode="auto">
            <p14:nvContentPartPr>
              <p14:cNvPr id="5" name="墨迹 4"/>
              <p14:cNvContentPartPr/>
              <p14:nvPr/>
            </p14:nvContentPartPr>
            <p14:xfrm>
              <a:off x="3201496" y="4037017"/>
              <a:ext cx="493381" cy="49299"/>
            </p14:xfrm>
          </p:contentPart>
        </mc:Choice>
        <mc:Fallback xmlns="">
          <p:pic>
            <p:nvPicPr>
              <p:cNvPr id="5" name="墨迹 4"/>
            </p:nvPicPr>
            <p:blipFill>
              <a:blip/>
            </p:blipFill>
            <p:spPr>
              <a:xfrm>
                <a:off x="3201496" y="4037017"/>
                <a:ext cx="493381" cy="49299"/>
              </a:xfrm>
              <a:prstGeom prst="rect"/>
            </p:spPr>
          </p:pic>
        </mc:Fallback>
      </mc:AlternateContent>
      <mc:AlternateContent xmlns:mc="http://schemas.openxmlformats.org/markup-compatibility/2006" xmlns:p14="http://schemas.microsoft.com/office/powerpoint/2010/main">
        <mc:Choice Requires="p14">
          <p:contentPart r:id="rId4" p14:bwMode="auto">
            <p14:nvContentPartPr>
              <p14:cNvPr id="6" name="墨迹 5"/>
              <p14:cNvContentPartPr/>
              <p14:nvPr/>
            </p14:nvContentPartPr>
            <p14:xfrm>
              <a:off x="8530014" y="4060811"/>
              <a:ext cx="1148482" cy="74804"/>
            </p14:xfrm>
          </p:contentPart>
        </mc:Choice>
        <mc:Fallback xmlns="">
          <p:pic>
            <p:nvPicPr>
              <p:cNvPr id="6" name="墨迹 5"/>
            </p:nvPicPr>
            <p:blipFill>
              <a:blip/>
            </p:blipFill>
            <p:spPr>
              <a:xfrm>
                <a:off x="8530014" y="4060811"/>
                <a:ext cx="1148482" cy="74804"/>
              </a:xfrm>
              <a:prstGeom prst="rect"/>
            </p:spPr>
          </p:pic>
        </mc:Fallback>
      </mc:AlternateContent>
      <mc:AlternateContent xmlns:mc="http://schemas.openxmlformats.org/markup-compatibility/2006" xmlns:p14="http://schemas.microsoft.com/office/powerpoint/2010/main">
        <mc:Choice Requires="p14">
          <p:contentPart r:id="rId5" p14:bwMode="auto">
            <p14:nvContentPartPr>
              <p14:cNvPr id="7" name="墨迹 6"/>
              <p14:cNvContentPartPr/>
              <p14:nvPr/>
            </p14:nvContentPartPr>
            <p14:xfrm>
              <a:off x="1337611" y="4694333"/>
              <a:ext cx="2834201" cy="60254"/>
            </p14:xfrm>
          </p:contentPart>
        </mc:Choice>
        <mc:Fallback xmlns="">
          <p:pic>
            <p:nvPicPr>
              <p:cNvPr id="7" name="墨迹 6"/>
            </p:nvPicPr>
            <p:blipFill>
              <a:blip/>
            </p:blipFill>
            <p:spPr>
              <a:xfrm>
                <a:off x="1337611" y="4694333"/>
                <a:ext cx="2834201" cy="60254"/>
              </a:xfrm>
              <a:prstGeom prst="rect"/>
            </p:spPr>
          </p:pic>
        </mc:Fallback>
      </mc:AlternateContent>
      <mc:AlternateContent xmlns:mc="http://schemas.openxmlformats.org/markup-compatibility/2006" xmlns:p14="http://schemas.microsoft.com/office/powerpoint/2010/main">
        <mc:Choice Requires="p14">
          <p:contentPart r:id="rId6" p14:bwMode="auto">
            <p14:nvContentPartPr>
              <p14:cNvPr id="8" name="墨迹 7"/>
              <p14:cNvContentPartPr/>
              <p14:nvPr/>
            </p14:nvContentPartPr>
            <p14:xfrm>
              <a:off x="996184" y="5017514"/>
              <a:ext cx="440103" cy="71209"/>
            </p14:xfrm>
          </p:contentPart>
        </mc:Choice>
        <mc:Fallback xmlns="">
          <p:pic>
            <p:nvPicPr>
              <p:cNvPr id="8" name="墨迹 7"/>
            </p:nvPicPr>
            <p:blipFill>
              <a:blip/>
            </p:blipFill>
            <p:spPr>
              <a:xfrm>
                <a:off x="996184" y="5017514"/>
                <a:ext cx="440103" cy="71209"/>
              </a:xfrm>
              <a:prstGeom prst="rect"/>
            </p:spPr>
          </p:pic>
        </mc:Fallback>
      </mc:AlternateContent>
      <mc:AlternateContent xmlns:mc="http://schemas.openxmlformats.org/markup-compatibility/2006" xmlns:p14="http://schemas.microsoft.com/office/powerpoint/2010/main">
        <mc:Choice Requires="p14">
          <p:contentPart r:id="rId7" p14:bwMode="auto">
            <p14:nvContentPartPr>
              <p14:cNvPr id="9" name="墨迹 8"/>
              <p14:cNvContentPartPr/>
              <p14:nvPr/>
            </p14:nvContentPartPr>
            <p14:xfrm>
              <a:off x="3952532" y="4735416"/>
              <a:ext cx="497493" cy="309486"/>
            </p14:xfrm>
          </p:contentPart>
        </mc:Choice>
        <mc:Fallback xmlns="">
          <p:pic>
            <p:nvPicPr>
              <p:cNvPr id="9" name="墨迹 8"/>
            </p:nvPicPr>
            <p:blipFill>
              <a:blip/>
            </p:blipFill>
            <p:spPr>
              <a:xfrm>
                <a:off x="3952532" y="4735416"/>
                <a:ext cx="497493" cy="309486"/>
              </a:xfrm>
              <a:prstGeom prst="rect"/>
            </p:spPr>
          </p:pic>
        </mc:Fallback>
      </mc:AlternateContent>
      <mc:AlternateContent xmlns:mc="http://schemas.openxmlformats.org/markup-compatibility/2006" xmlns:p14="http://schemas.microsoft.com/office/powerpoint/2010/main">
        <mc:Choice Requires="p14">
          <p:contentPart r:id="rId8" p14:bwMode="auto">
            <p14:nvContentPartPr>
              <p14:cNvPr id="10" name="墨迹 9"/>
              <p14:cNvContentPartPr/>
              <p14:nvPr/>
            </p14:nvContentPartPr>
            <p14:xfrm>
              <a:off x="509709" y="5323473"/>
              <a:ext cx="927060" cy="59763"/>
            </p14:xfrm>
          </p:contentPart>
        </mc:Choice>
        <mc:Fallback xmlns="">
          <p:pic>
            <p:nvPicPr>
              <p:cNvPr id="10" name="墨迹 9"/>
            </p:nvPicPr>
            <p:blipFill>
              <a:blip/>
            </p:blipFill>
            <p:spPr>
              <a:xfrm>
                <a:off x="509709" y="5323473"/>
                <a:ext cx="927060" cy="59763"/>
              </a:xfrm>
              <a:prstGeom prst="rect"/>
            </p:spPr>
          </p:pic>
        </mc:Fallback>
      </mc:AlternateContent>
      <mc:AlternateContent xmlns:mc="http://schemas.openxmlformats.org/markup-compatibility/2006" xmlns:p14="http://schemas.microsoft.com/office/powerpoint/2010/main">
        <mc:Choice Requires="p14">
          <p:contentPart r:id="rId9" p14:bwMode="auto">
            <p14:nvContentPartPr>
              <p14:cNvPr id="11" name="墨迹 10"/>
              <p14:cNvContentPartPr/>
              <p14:nvPr/>
            </p14:nvContentPartPr>
            <p14:xfrm>
              <a:off x="2022916" y="5341402"/>
              <a:ext cx="248211" cy="26893"/>
            </p14:xfrm>
          </p:contentPart>
        </mc:Choice>
        <mc:Fallback xmlns="">
          <p:pic>
            <p:nvPicPr>
              <p:cNvPr id="11" name="墨迹 10"/>
            </p:nvPicPr>
            <p:blipFill>
              <a:blip/>
            </p:blipFill>
            <p:spPr>
              <a:xfrm>
                <a:off x="2022916" y="5341402"/>
                <a:ext cx="248211" cy="26893"/>
              </a:xfrm>
              <a:prstGeom prst="rect"/>
            </p:spPr>
          </p:pic>
        </mc:Fallback>
      </mc:AlternateContent>
      <mc:AlternateContent xmlns:mc="http://schemas.openxmlformats.org/markup-compatibility/2006" xmlns:p14="http://schemas.microsoft.com/office/powerpoint/2010/main">
        <mc:Choice Requires="p14">
          <p:contentPart r:id="rId10" p14:bwMode="auto">
            <p14:nvContentPartPr>
              <p14:cNvPr id="12" name="墨迹 11"/>
              <p14:cNvContentPartPr/>
              <p14:nvPr/>
            </p14:nvContentPartPr>
            <p14:xfrm>
              <a:off x="1975067" y="5923340"/>
              <a:ext cx="777535" cy="72462"/>
            </p14:xfrm>
          </p:contentPart>
        </mc:Choice>
        <mc:Fallback xmlns="">
          <p:pic>
            <p:nvPicPr>
              <p:cNvPr id="12" name="墨迹 11"/>
            </p:nvPicPr>
            <p:blipFill>
              <a:blip/>
            </p:blipFill>
            <p:spPr>
              <a:xfrm>
                <a:off x="1975067" y="5923340"/>
                <a:ext cx="777535" cy="72462"/>
              </a:xfrm>
              <a:prstGeom prst="rect"/>
            </p:spPr>
          </p:pic>
        </mc:Fallback>
      </mc:AlternateContent>
      <mc:AlternateContent xmlns:mc="http://schemas.openxmlformats.org/markup-compatibility/2006" xmlns:p14="http://schemas.microsoft.com/office/powerpoint/2010/main">
        <mc:Choice Requires="p14">
          <p:contentPart r:id="rId11" p14:bwMode="auto">
            <p14:nvContentPartPr>
              <p14:cNvPr id="13" name="墨迹 12"/>
              <p14:cNvContentPartPr/>
              <p14:nvPr/>
            </p14:nvContentPartPr>
            <p14:xfrm>
              <a:off x="2926046" y="5974885"/>
              <a:ext cx="1471343" cy="53786"/>
            </p14:xfrm>
          </p:contentPart>
        </mc:Choice>
        <mc:Fallback xmlns="">
          <p:pic>
            <p:nvPicPr>
              <p:cNvPr id="13" name="墨迹 12"/>
            </p:nvPicPr>
            <p:blipFill>
              <a:blip/>
            </p:blipFill>
            <p:spPr>
              <a:xfrm>
                <a:off x="2926046" y="5974885"/>
                <a:ext cx="1471343" cy="53786"/>
              </a:xfrm>
              <a:prstGeom prst="rect"/>
            </p:spPr>
          </p:pic>
        </mc:Fallback>
      </mc:AlternateContent>
      <mc:AlternateContent xmlns:mc="http://schemas.openxmlformats.org/markup-compatibility/2006" xmlns:p14="http://schemas.microsoft.com/office/powerpoint/2010/main">
        <mc:Choice Requires="p14">
          <p:contentPart r:id="rId12" p14:bwMode="auto">
            <p14:nvContentPartPr>
              <p14:cNvPr id="14" name="墨迹 13"/>
              <p14:cNvContentPartPr/>
              <p14:nvPr/>
            </p14:nvContentPartPr>
            <p14:xfrm>
              <a:off x="6843631" y="5950980"/>
              <a:ext cx="1285918" cy="53787"/>
            </p14:xfrm>
          </p:contentPart>
        </mc:Choice>
        <mc:Fallback xmlns="">
          <p:pic>
            <p:nvPicPr>
              <p:cNvPr id="14" name="墨迹 13"/>
            </p:nvPicPr>
            <p:blipFill>
              <a:blip/>
            </p:blipFill>
            <p:spPr>
              <a:xfrm>
                <a:off x="6843631" y="5950980"/>
                <a:ext cx="1285918" cy="53787"/>
              </a:xfrm>
              <a:prstGeom prst="rect"/>
            </p:spPr>
          </p:pic>
        </mc:Fallback>
      </mc:AlternateContent>
      <mc:AlternateContent xmlns:mc="http://schemas.openxmlformats.org/markup-compatibility/2006" xmlns:p14="http://schemas.microsoft.com/office/powerpoint/2010/main">
        <mc:Choice Requires="p14">
          <p:contentPart r:id="rId13" p14:bwMode="auto">
            <p14:nvContentPartPr>
              <p14:cNvPr id="15" name="墨迹 14"/>
              <p14:cNvContentPartPr/>
              <p14:nvPr/>
            </p14:nvContentPartPr>
            <p14:xfrm>
              <a:off x="2160481" y="6267722"/>
              <a:ext cx="897894" cy="59763"/>
            </p14:xfrm>
          </p:contentPart>
        </mc:Choice>
        <mc:Fallback xmlns="">
          <p:pic>
            <p:nvPicPr>
              <p:cNvPr id="15" name="墨迹 14"/>
            </p:nvPicPr>
            <p:blipFill>
              <a:blip/>
            </p:blipFill>
            <p:spPr>
              <a:xfrm>
                <a:off x="2160481" y="6267722"/>
                <a:ext cx="897894" cy="59763"/>
              </a:xfrm>
              <a:prstGeom prst="rect"/>
            </p:spPr>
          </p:pic>
        </mc:Fallback>
      </mc:AlternateContent>
      <mc:AlternateContent xmlns:mc="http://schemas.openxmlformats.org/markup-compatibility/2006" xmlns:p14="http://schemas.microsoft.com/office/powerpoint/2010/main">
        <mc:Choice Requires="p14">
          <p:contentPart r:id="rId14" p14:bwMode="auto">
            <p14:nvContentPartPr>
              <p14:cNvPr id="16" name="墨迹 15"/>
              <p14:cNvContentPartPr/>
              <p14:nvPr/>
            </p14:nvContentPartPr>
            <p14:xfrm>
              <a:off x="6230577" y="5903170"/>
              <a:ext cx="70002" cy="39973"/>
            </p14:xfrm>
          </p:contentPart>
        </mc:Choice>
        <mc:Fallback xmlns="">
          <p:pic>
            <p:nvPicPr>
              <p:cNvPr id="16" name="墨迹 15"/>
            </p:nvPicPr>
            <p:blipFill>
              <a:blip/>
            </p:blipFill>
            <p:spPr>
              <a:xfrm>
                <a:off x="6230577" y="5903170"/>
                <a:ext cx="70002" cy="39973"/>
              </a:xfrm>
              <a:prstGeom prst="rect"/>
            </p:spPr>
          </p:pic>
        </mc:Fallback>
      </mc:AlternateContent>
      <mc:AlternateContent xmlns:mc="http://schemas.openxmlformats.org/markup-compatibility/2006" xmlns:p14="http://schemas.microsoft.com/office/powerpoint/2010/main">
        <mc:Choice Requires="p14">
          <p:contentPart r:id="rId15" p14:bwMode="auto">
            <p14:nvContentPartPr>
              <p14:cNvPr id="17" name="墨迹 16"/>
              <p14:cNvContentPartPr/>
              <p14:nvPr/>
            </p14:nvContentPartPr>
            <p14:xfrm>
              <a:off x="6072080" y="6196006"/>
              <a:ext cx="35879" cy="23905"/>
            </p14:xfrm>
          </p:contentPart>
        </mc:Choice>
        <mc:Fallback xmlns="">
          <p:pic>
            <p:nvPicPr>
              <p:cNvPr id="17" name="墨迹 16"/>
            </p:nvPicPr>
            <p:blipFill>
              <a:blip/>
            </p:blipFill>
            <p:spPr>
              <a:xfrm>
                <a:off x="6072080" y="6196006"/>
                <a:ext cx="35879" cy="23905"/>
              </a:xfrm>
              <a:prstGeom prst="rect"/>
            </p:spPr>
          </p:pic>
        </mc:Fallback>
      </mc:AlternateContent>
      <mc:AlternateContent xmlns:mc="http://schemas.openxmlformats.org/markup-compatibility/2006" xmlns:p14="http://schemas.microsoft.com/office/powerpoint/2010/main">
        <mc:Choice Requires="p14">
          <p:contentPart r:id="rId16" p14:bwMode="auto">
            <p14:nvContentPartPr>
              <p14:cNvPr id="18" name="墨迹 17"/>
              <p14:cNvContentPartPr/>
              <p14:nvPr/>
            </p14:nvContentPartPr>
            <p14:xfrm>
              <a:off x="6275429" y="5873289"/>
              <a:ext cx="53834" cy="29881"/>
            </p14:xfrm>
          </p:contentPart>
        </mc:Choice>
        <mc:Fallback xmlns="">
          <p:pic>
            <p:nvPicPr>
              <p:cNvPr id="18" name="墨迹 17"/>
            </p:nvPicPr>
            <p:blipFill>
              <a:blip/>
            </p:blipFill>
            <p:spPr>
              <a:xfrm>
                <a:off x="6275429" y="5873289"/>
                <a:ext cx="53834" cy="29881"/>
              </a:xfrm>
              <a:prstGeom prst="rect"/>
            </p:spPr>
          </p:pic>
        </mc:Fallback>
      </mc:AlternateContent>
      <mc:AlternateContent xmlns:mc="http://schemas.openxmlformats.org/markup-compatibility/2006" xmlns:p14="http://schemas.microsoft.com/office/powerpoint/2010/main">
        <mc:Choice Requires="p14">
          <p:contentPart r:id="rId17" p14:bwMode="auto">
            <p14:nvContentPartPr>
              <p14:cNvPr id="19" name="墨迹 18"/>
              <p14:cNvContentPartPr/>
              <p14:nvPr/>
            </p14:nvContentPartPr>
            <p14:xfrm>
              <a:off x="6092263" y="6261746"/>
              <a:ext cx="15696" cy="6723"/>
            </p14:xfrm>
          </p:contentPart>
        </mc:Choice>
        <mc:Fallback xmlns="">
          <p:pic>
            <p:nvPicPr>
              <p:cNvPr id="19" name="墨迹 18"/>
            </p:nvPicPr>
            <p:blipFill>
              <a:blip/>
            </p:blipFill>
            <p:spPr>
              <a:xfrm>
                <a:off x="6092263" y="6261746"/>
                <a:ext cx="15696" cy="6723"/>
              </a:xfrm>
              <a:prstGeom prst="rect"/>
            </p:spPr>
          </p:pic>
        </mc:Fallback>
      </mc:AlternateContent>
      <mc:AlternateContent xmlns:mc="http://schemas.openxmlformats.org/markup-compatibility/2006" xmlns:p14="http://schemas.microsoft.com/office/powerpoint/2010/main">
        <mc:Choice Requires="p14">
          <p:contentPart r:id="rId18" p14:bwMode="auto">
            <p14:nvContentPartPr>
              <p14:cNvPr id="20" name="墨迹 19"/>
              <p14:cNvContentPartPr/>
              <p14:nvPr/>
            </p14:nvContentPartPr>
            <p14:xfrm>
              <a:off x="6338236" y="5874222"/>
              <a:ext cx="20932" cy="22972"/>
            </p14:xfrm>
          </p:contentPart>
        </mc:Choice>
        <mc:Fallback xmlns="">
          <p:pic>
            <p:nvPicPr>
              <p:cNvPr id="20" name="墨迹 19"/>
            </p:nvPicPr>
            <p:blipFill>
              <a:blip/>
            </p:blipFill>
            <p:spPr>
              <a:xfrm>
                <a:off x="6338236" y="5874222"/>
                <a:ext cx="20932" cy="22972"/>
              </a:xfrm>
              <a:prstGeom prst="rect"/>
            </p:spPr>
          </p:pic>
        </mc:Fallback>
      </mc:AlternateContent>
      <mc:AlternateContent xmlns:mc="http://schemas.openxmlformats.org/markup-compatibility/2006" xmlns:p14="http://schemas.microsoft.com/office/powerpoint/2010/main">
        <mc:Choice Requires="p14">
          <p:contentPart r:id="rId19" p14:bwMode="auto">
            <p14:nvContentPartPr>
              <p14:cNvPr id="21" name="墨迹 20"/>
              <p14:cNvContentPartPr/>
              <p14:nvPr/>
            </p14:nvContentPartPr>
            <p14:xfrm>
              <a:off x="6114876" y="6237841"/>
              <a:ext cx="22988" cy="6723"/>
            </p14:xfrm>
          </p:contentPart>
        </mc:Choice>
        <mc:Fallback xmlns="">
          <p:pic>
            <p:nvPicPr>
              <p:cNvPr id="21" name="墨迹 20"/>
            </p:nvPicPr>
            <p:blipFill>
              <a:blip/>
            </p:blipFill>
            <p:spPr>
              <a:xfrm>
                <a:off x="6114876" y="6237841"/>
                <a:ext cx="22988" cy="6723"/>
              </a:xfrm>
              <a:prstGeom prst="rect"/>
            </p:spPr>
          </p:pic>
        </mc:Fallback>
      </mc:AlternateContent>
      <mc:AlternateContent xmlns:mc="http://schemas.openxmlformats.org/markup-compatibility/2006" xmlns:p14="http://schemas.microsoft.com/office/powerpoint/2010/main">
        <mc:Choice Requires="p14">
          <p:contentPart r:id="rId20" p14:bwMode="auto">
            <p14:nvContentPartPr>
              <p14:cNvPr id="22" name="墨迹 21"/>
              <p14:cNvContentPartPr/>
              <p14:nvPr/>
            </p14:nvContentPartPr>
            <p14:xfrm>
              <a:off x="6326266" y="5855360"/>
              <a:ext cx="32903" cy="44822"/>
            </p14:xfrm>
          </p:contentPart>
        </mc:Choice>
        <mc:Fallback xmlns="">
          <p:pic>
            <p:nvPicPr>
              <p:cNvPr id="22" name="墨迹 21"/>
            </p:nvPicPr>
            <p:blipFill>
              <a:blip/>
            </p:blipFill>
            <p:spPr>
              <a:xfrm>
                <a:off x="6326266" y="5855360"/>
                <a:ext cx="32903" cy="44822"/>
              </a:xfrm>
              <a:prstGeom prst="rect"/>
            </p:spPr>
          </p:pic>
        </mc:Fallback>
      </mc:AlternateContent>
      <mc:AlternateContent xmlns:mc="http://schemas.openxmlformats.org/markup-compatibility/2006" xmlns:p14="http://schemas.microsoft.com/office/powerpoint/2010/main">
        <mc:Choice Requires="p14">
          <p:contentPart r:id="rId21" p14:bwMode="auto">
            <p14:nvContentPartPr>
              <p14:cNvPr id="23" name="墨迹 22"/>
              <p14:cNvContentPartPr/>
              <p14:nvPr/>
            </p14:nvContentPartPr>
            <p14:xfrm>
              <a:off x="6064607" y="6291627"/>
              <a:ext cx="13448" cy="10459"/>
            </p14:xfrm>
          </p:contentPart>
        </mc:Choice>
        <mc:Fallback xmlns="">
          <p:pic>
            <p:nvPicPr>
              <p:cNvPr id="23" name="墨迹 22"/>
            </p:nvPicPr>
            <p:blipFill>
              <a:blip/>
            </p:blipFill>
            <p:spPr>
              <a:xfrm>
                <a:off x="6064607" y="6291627"/>
                <a:ext cx="13448" cy="10459"/>
              </a:xfrm>
              <a:prstGeom prst="rect"/>
            </p:spPr>
          </p:pic>
        </mc:Fallback>
      </mc:AlternateContent>
      <mc:AlternateContent xmlns:mc="http://schemas.openxmlformats.org/markup-compatibility/2006" xmlns:p14="http://schemas.microsoft.com/office/powerpoint/2010/main">
        <mc:Choice Requires="p14">
          <p:contentPart r:id="rId22" p14:bwMode="auto">
            <p14:nvContentPartPr>
              <p14:cNvPr id="24" name="墨迹 23"/>
              <p14:cNvContentPartPr/>
              <p14:nvPr/>
            </p14:nvContentPartPr>
            <p14:xfrm>
              <a:off x="6395048" y="5879265"/>
              <a:ext cx="41875" cy="23905"/>
            </p14:xfrm>
          </p:contentPart>
        </mc:Choice>
        <mc:Fallback xmlns="">
          <p:pic>
            <p:nvPicPr>
              <p:cNvPr id="24" name="墨迹 23"/>
            </p:nvPicPr>
            <p:blipFill>
              <a:blip/>
            </p:blipFill>
            <p:spPr>
              <a:xfrm>
                <a:off x="6395048" y="5879265"/>
                <a:ext cx="41875" cy="23905"/>
              </a:xfrm>
              <a:prstGeom prst="rect"/>
            </p:spPr>
          </p:pic>
        </mc:Fallback>
      </mc:AlternateContent>
      <mc:AlternateContent xmlns:mc="http://schemas.openxmlformats.org/markup-compatibility/2006" xmlns:p14="http://schemas.microsoft.com/office/powerpoint/2010/main">
        <mc:Choice Requires="p14">
          <p:contentPart r:id="rId23" p14:bwMode="auto">
            <p14:nvContentPartPr>
              <p14:cNvPr id="25" name="墨迹 24"/>
              <p14:cNvContentPartPr/>
              <p14:nvPr/>
            </p14:nvContentPartPr>
            <p14:xfrm>
              <a:off x="6116932" y="6276686"/>
              <a:ext cx="70013" cy="39973"/>
            </p14:xfrm>
          </p:contentPart>
        </mc:Choice>
        <mc:Fallback xmlns="">
          <p:pic>
            <p:nvPicPr>
              <p:cNvPr id="25" name="墨迹 24"/>
            </p:nvPicPr>
            <p:blipFill>
              <a:blip/>
            </p:blipFill>
            <p:spPr>
              <a:xfrm>
                <a:off x="6116932" y="6276686"/>
                <a:ext cx="70013" cy="39973"/>
              </a:xfrm>
              <a:prstGeom prst="rect"/>
            </p:spPr>
          </p:pic>
        </mc:Fallback>
      </mc:AlternateContent>
      <mc:AlternateContent xmlns:mc="http://schemas.openxmlformats.org/markup-compatibility/2006" xmlns:p14="http://schemas.microsoft.com/office/powerpoint/2010/main">
        <mc:Choice Requires="p14">
          <p:contentPart r:id="rId24" p14:bwMode="auto">
            <p14:nvContentPartPr>
              <p14:cNvPr id="26" name="墨迹 25"/>
              <p14:cNvContentPartPr/>
              <p14:nvPr/>
            </p14:nvContentPartPr>
            <p14:xfrm>
              <a:off x="6433925" y="5736395"/>
              <a:ext cx="62807" cy="20357"/>
            </p14:xfrm>
          </p:contentPart>
        </mc:Choice>
        <mc:Fallback xmlns="">
          <p:pic>
            <p:nvPicPr>
              <p:cNvPr id="26" name="墨迹 25"/>
            </p:nvPicPr>
            <p:blipFill>
              <a:blip/>
            </p:blipFill>
            <p:spPr>
              <a:xfrm>
                <a:off x="6433925" y="5736395"/>
                <a:ext cx="62807" cy="20357"/>
              </a:xfrm>
              <a:prstGeom prst="rect"/>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矩形 1"/>
          <p:cNvSpPr/>
          <p:nvPr/>
        </p:nvSpPr>
        <p:spPr>
          <a:xfrm>
            <a:off x="272415" y="240030"/>
            <a:ext cx="11647170" cy="63785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40" name="文本框 139"/>
          <p:cNvSpPr txBox="1"/>
          <p:nvPr/>
        </p:nvSpPr>
        <p:spPr>
          <a:xfrm>
            <a:off x="4677410" y="463550"/>
            <a:ext cx="2850515" cy="398780"/>
          </a:xfrm>
          <a:prstGeom prst="rect">
            <a:avLst/>
          </a:prstGeom>
          <a:noFill/>
        </p:spPr>
        <p:txBody>
          <a:bodyPr wrap="square" rtlCol="0">
            <a:spAutoFit/>
          </a:bodyPr>
          <a:p>
            <a:pPr algn="ctr"/>
            <a:r>
              <a:rPr lang="en-US" altLang="zh-CN" sz="2000" b="1" dirty="0">
                <a:solidFill>
                  <a:srgbClr val="4A707F"/>
                </a:solidFill>
                <a:latin typeface="Calibri Light" pitchFamily="34" charset="0"/>
                <a:sym typeface="+mn-ea"/>
              </a:rPr>
              <a:t>Point7</a:t>
            </a:r>
            <a:r>
              <a:rPr lang="zh-CN" altLang="en-US" sz="2000" b="1" dirty="0">
                <a:solidFill>
                  <a:srgbClr val="4A707F"/>
                </a:solidFill>
                <a:latin typeface="Calibri Light" pitchFamily="34" charset="0"/>
                <a:sym typeface="+mn-ea"/>
              </a:rPr>
              <a:t>：信号与进程组</a:t>
            </a:r>
            <a:endParaRPr lang="zh-CN" altLang="en-US" sz="2000" b="1" dirty="0">
              <a:solidFill>
                <a:srgbClr val="4A707F"/>
              </a:solidFill>
              <a:latin typeface="Calibri Light" pitchFamily="34" charset="0"/>
              <a:sym typeface="+mn-ea"/>
            </a:endParaRPr>
          </a:p>
        </p:txBody>
      </p:sp>
      <p:pic>
        <p:nvPicPr>
          <p:cNvPr id="34" name="Picture 2" descr="C:\Users\ADMINI~1\AppData\Local\Temp\360zip$Temp\360$6\标志与中英文校名组合规范_左右.pn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0097220" y="405802"/>
            <a:ext cx="1598480" cy="450333"/>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p:cNvSpPr txBox="1"/>
          <p:nvPr/>
        </p:nvSpPr>
        <p:spPr>
          <a:xfrm>
            <a:off x="455930" y="862330"/>
            <a:ext cx="11045825" cy="5220970"/>
          </a:xfrm>
          <a:prstGeom prst="rect">
            <a:avLst/>
          </a:prstGeom>
          <a:noFill/>
        </p:spPr>
        <p:txBody>
          <a:bodyPr wrap="square" rtlCol="0">
            <a:spAutoFit/>
          </a:bodyPr>
          <a:p>
            <a:pPr fontAlgn="auto">
              <a:lnSpc>
                <a:spcPts val="2500"/>
              </a:lnSpc>
            </a:pPr>
            <a:r>
              <a:rPr lang="en-US" altLang="zh-CN" sz="2000" dirty="0">
                <a:solidFill>
                  <a:schemeClr val="tx1"/>
                </a:solidFill>
                <a:latin typeface="Calibri" charset="0"/>
                <a:cs typeface="Calibri" charset="0"/>
                <a:sym typeface="+mn-ea"/>
              </a:rPr>
              <a:t>Unix shell</a:t>
            </a:r>
            <a:r>
              <a:rPr lang="zh-CN" altLang="en-US" sz="2000" dirty="0">
                <a:solidFill>
                  <a:schemeClr val="tx1"/>
                </a:solidFill>
                <a:latin typeface="Calibri" charset="0"/>
                <a:cs typeface="Calibri" charset="0"/>
                <a:sym typeface="+mn-ea"/>
              </a:rPr>
              <a:t>用</a:t>
            </a:r>
            <a:r>
              <a:rPr lang="en-US" altLang="zh-CN" sz="2000" dirty="0">
                <a:solidFill>
                  <a:schemeClr val="tx1"/>
                </a:solidFill>
                <a:latin typeface="Calibri" charset="0"/>
                <a:cs typeface="Calibri" charset="0"/>
                <a:sym typeface="+mn-ea"/>
              </a:rPr>
              <a:t>job</a:t>
            </a:r>
            <a:r>
              <a:rPr lang="zh-CN" altLang="en-US" sz="2000" dirty="0">
                <a:solidFill>
                  <a:schemeClr val="tx1"/>
                </a:solidFill>
                <a:latin typeface="Calibri" charset="0"/>
                <a:cs typeface="Calibri" charset="0"/>
                <a:sym typeface="+mn-ea"/>
              </a:rPr>
              <a:t>来表示对一条命令行求值创建的进程，一个</a:t>
            </a:r>
            <a:r>
              <a:rPr lang="en-US" altLang="zh-CN" sz="2000" dirty="0">
                <a:solidFill>
                  <a:schemeClr val="tx1"/>
                </a:solidFill>
                <a:latin typeface="Calibri" charset="0"/>
                <a:cs typeface="Calibri" charset="0"/>
                <a:sym typeface="+mn-ea"/>
              </a:rPr>
              <a:t>shell</a:t>
            </a:r>
            <a:r>
              <a:rPr lang="zh-CN" altLang="en-US" sz="2000" dirty="0">
                <a:solidFill>
                  <a:schemeClr val="tx1"/>
                </a:solidFill>
                <a:latin typeface="Calibri" charset="0"/>
                <a:cs typeface="Calibri" charset="0"/>
                <a:sym typeface="+mn-ea"/>
              </a:rPr>
              <a:t>会为每个作业创建一个独立的进程组（请注意这一点描述）。请注意键盘输入发送的信号，比如</a:t>
            </a:r>
            <a:r>
              <a:rPr lang="en-US" altLang="zh-CN" sz="2000" dirty="0">
                <a:solidFill>
                  <a:schemeClr val="tx1"/>
                </a:solidFill>
                <a:latin typeface="Calibri" charset="0"/>
                <a:cs typeface="Calibri" charset="0"/>
                <a:sym typeface="+mn-ea"/>
              </a:rPr>
              <a:t>ctrl+Z</a:t>
            </a:r>
            <a:r>
              <a:rPr lang="zh-CN" altLang="en-US" sz="2000" dirty="0">
                <a:solidFill>
                  <a:schemeClr val="tx1"/>
                </a:solidFill>
                <a:latin typeface="Calibri" charset="0"/>
                <a:cs typeface="Calibri" charset="0"/>
                <a:sym typeface="+mn-ea"/>
              </a:rPr>
              <a:t>发送的是</a:t>
            </a:r>
            <a:r>
              <a:rPr lang="en-US" altLang="zh-CN" sz="2000" dirty="0">
                <a:solidFill>
                  <a:schemeClr val="tx1"/>
                </a:solidFill>
                <a:latin typeface="Calibri" charset="0"/>
                <a:cs typeface="Calibri" charset="0"/>
                <a:sym typeface="+mn-ea"/>
              </a:rPr>
              <a:t>SIGTSTP</a:t>
            </a:r>
            <a:r>
              <a:rPr lang="zh-CN" altLang="en-US" sz="2000" dirty="0">
                <a:solidFill>
                  <a:schemeClr val="tx1"/>
                </a:solidFill>
                <a:latin typeface="Calibri" charset="0"/>
                <a:cs typeface="Calibri" charset="0"/>
                <a:sym typeface="+mn-ea"/>
              </a:rPr>
              <a:t>而非</a:t>
            </a:r>
            <a:r>
              <a:rPr lang="en-US" altLang="zh-CN" sz="2000" dirty="0">
                <a:solidFill>
                  <a:schemeClr val="tx1"/>
                </a:solidFill>
                <a:latin typeface="Calibri" charset="0"/>
                <a:cs typeface="Calibri" charset="0"/>
                <a:sym typeface="+mn-ea"/>
              </a:rPr>
              <a:t>SIGSTOP</a:t>
            </a:r>
            <a:endParaRPr lang="en-US" altLang="zh-CN" sz="2000" dirty="0">
              <a:solidFill>
                <a:schemeClr val="tx1"/>
              </a:solidFill>
              <a:latin typeface="Calibri" charset="0"/>
              <a:cs typeface="Calibri" charset="0"/>
              <a:sym typeface="+mn-ea"/>
            </a:endParaRPr>
          </a:p>
          <a:p>
            <a:pPr fontAlgn="auto">
              <a:lnSpc>
                <a:spcPts val="2500"/>
              </a:lnSpc>
            </a:pPr>
            <a:r>
              <a:rPr lang="zh-CN" altLang="en-US" sz="2000" dirty="0">
                <a:solidFill>
                  <a:schemeClr val="tx1"/>
                </a:solidFill>
                <a:latin typeface="Calibri" charset="0"/>
                <a:cs typeface="Calibri" charset="0"/>
                <a:sym typeface="+mn-ea"/>
              </a:rPr>
              <a:t>对于使用</a:t>
            </a:r>
            <a:r>
              <a:rPr lang="en-US" altLang="zh-CN" sz="2000" dirty="0">
                <a:solidFill>
                  <a:schemeClr val="tx1"/>
                </a:solidFill>
                <a:latin typeface="Calibri" charset="0"/>
                <a:cs typeface="Calibri" charset="0"/>
                <a:sym typeface="+mn-ea"/>
              </a:rPr>
              <a:t>kill</a:t>
            </a:r>
            <a:r>
              <a:rPr lang="zh-CN" altLang="en-US" sz="2000" dirty="0">
                <a:solidFill>
                  <a:schemeClr val="tx1"/>
                </a:solidFill>
                <a:latin typeface="Calibri" charset="0"/>
                <a:cs typeface="Calibri" charset="0"/>
                <a:sym typeface="+mn-ea"/>
              </a:rPr>
              <a:t>函数，其注意点和上面的</a:t>
            </a:r>
            <a:r>
              <a:rPr lang="en-US" altLang="zh-CN" sz="2000" dirty="0">
                <a:solidFill>
                  <a:schemeClr val="tx1"/>
                </a:solidFill>
                <a:latin typeface="Calibri" charset="0"/>
                <a:cs typeface="Calibri" charset="0"/>
                <a:sym typeface="+mn-ea"/>
              </a:rPr>
              <a:t>/bin/kill</a:t>
            </a:r>
            <a:r>
              <a:rPr lang="zh-CN" altLang="en-US" sz="2000" dirty="0">
                <a:solidFill>
                  <a:schemeClr val="tx1"/>
                </a:solidFill>
                <a:latin typeface="Calibri" charset="0"/>
                <a:cs typeface="Calibri" charset="0"/>
                <a:sym typeface="+mn-ea"/>
              </a:rPr>
              <a:t>是一样的，请务必搞清楚哪里说的是进程号，哪里说的是进程组号！</a:t>
            </a:r>
            <a:endParaRPr lang="zh-CN" altLang="en-US" sz="2000" dirty="0">
              <a:solidFill>
                <a:schemeClr val="tx1"/>
              </a:solidFill>
              <a:latin typeface="Calibri" charset="0"/>
              <a:cs typeface="Calibri" charset="0"/>
              <a:sym typeface="+mn-ea"/>
            </a:endParaRPr>
          </a:p>
          <a:p>
            <a:pPr fontAlgn="auto">
              <a:lnSpc>
                <a:spcPts val="2500"/>
              </a:lnSpc>
            </a:pPr>
            <a:r>
              <a:rPr lang="zh-CN" altLang="en-US" sz="2000" dirty="0">
                <a:solidFill>
                  <a:schemeClr val="tx1"/>
                </a:solidFill>
                <a:latin typeface="Calibri" charset="0"/>
                <a:cs typeface="Calibri" charset="0"/>
                <a:sym typeface="+mn-ea"/>
              </a:rPr>
              <a:t>接收信号发生在一个进程从内核模式切换到用户模式的时候，这时会检查所有未阻塞的待处理信号，如果这个集合非空就会接收这些信号，接收信号会触发进程采取某种行为，而可以使用</a:t>
            </a:r>
            <a:r>
              <a:rPr lang="en-US" altLang="zh-CN" sz="2000" dirty="0">
                <a:solidFill>
                  <a:schemeClr val="tx1"/>
                </a:solidFill>
                <a:latin typeface="Calibri" charset="0"/>
                <a:cs typeface="Calibri" charset="0"/>
                <a:sym typeface="+mn-ea"/>
              </a:rPr>
              <a:t>signal</a:t>
            </a:r>
            <a:r>
              <a:rPr lang="zh-CN" altLang="en-US" sz="2000" dirty="0">
                <a:solidFill>
                  <a:schemeClr val="tx1"/>
                </a:solidFill>
                <a:latin typeface="Calibri" charset="0"/>
                <a:cs typeface="Calibri" charset="0"/>
                <a:sym typeface="+mn-ea"/>
              </a:rPr>
              <a:t>函数修改和信号相关联的默认行为。这个函数的具体使用可以参见教材，这里不做赘述。</a:t>
            </a:r>
            <a:endParaRPr lang="zh-CN" altLang="en-US" sz="2000" dirty="0">
              <a:solidFill>
                <a:schemeClr val="tx1"/>
              </a:solidFill>
              <a:latin typeface="Calibri" charset="0"/>
              <a:cs typeface="Calibri" charset="0"/>
              <a:sym typeface="+mn-ea"/>
            </a:endParaRPr>
          </a:p>
          <a:p>
            <a:pPr fontAlgn="auto">
              <a:lnSpc>
                <a:spcPts val="2500"/>
              </a:lnSpc>
            </a:pPr>
            <a:r>
              <a:rPr lang="zh-CN" altLang="en-US" sz="2000" dirty="0">
                <a:solidFill>
                  <a:schemeClr val="tx1"/>
                </a:solidFill>
                <a:latin typeface="Calibri" charset="0"/>
                <a:cs typeface="Calibri" charset="0"/>
                <a:sym typeface="+mn-ea"/>
              </a:rPr>
              <a:t>信号可以被阻塞，隐式的阻塞是内核默认阻塞当前正在处理信号类型的待处理的信号，而显式的阻塞是使用</a:t>
            </a:r>
            <a:r>
              <a:rPr lang="en-US" altLang="zh-CN" sz="2000" dirty="0">
                <a:solidFill>
                  <a:schemeClr val="tx1"/>
                </a:solidFill>
                <a:latin typeface="Calibri" charset="0"/>
                <a:cs typeface="Calibri" charset="0"/>
                <a:sym typeface="+mn-ea"/>
              </a:rPr>
              <a:t>sigprocmask</a:t>
            </a:r>
            <a:r>
              <a:rPr lang="zh-CN" altLang="en-US" sz="2000" dirty="0">
                <a:solidFill>
                  <a:schemeClr val="tx1"/>
                </a:solidFill>
                <a:latin typeface="Calibri" charset="0"/>
                <a:cs typeface="Calibri" charset="0"/>
                <a:sym typeface="+mn-ea"/>
              </a:rPr>
              <a:t>来明确阻塞和解除阻塞，使用方法参见教材。</a:t>
            </a:r>
            <a:endParaRPr lang="zh-CN" altLang="en-US" sz="2000" dirty="0">
              <a:solidFill>
                <a:schemeClr val="tx1"/>
              </a:solidFill>
              <a:latin typeface="Calibri" charset="0"/>
              <a:cs typeface="Calibri" charset="0"/>
              <a:sym typeface="+mn-ea"/>
            </a:endParaRPr>
          </a:p>
          <a:p>
            <a:pPr fontAlgn="auto">
              <a:lnSpc>
                <a:spcPts val="2500"/>
              </a:lnSpc>
            </a:pPr>
            <a:r>
              <a:rPr lang="zh-CN" altLang="en-US" sz="2000" dirty="0">
                <a:solidFill>
                  <a:schemeClr val="tx1"/>
                </a:solidFill>
                <a:latin typeface="Calibri" charset="0"/>
                <a:cs typeface="Calibri" charset="0"/>
                <a:sym typeface="+mn-ea"/>
              </a:rPr>
              <a:t>编写信号处理程序是很困难的，教材上提出了如下建议：</a:t>
            </a:r>
            <a:endParaRPr lang="zh-CN" altLang="en-US" sz="2000" dirty="0">
              <a:solidFill>
                <a:schemeClr val="tx1"/>
              </a:solidFill>
              <a:latin typeface="Calibri" charset="0"/>
              <a:cs typeface="Calibri" charset="0"/>
              <a:sym typeface="+mn-ea"/>
            </a:endParaRPr>
          </a:p>
          <a:p>
            <a:pPr fontAlgn="auto">
              <a:lnSpc>
                <a:spcPts val="2500"/>
              </a:lnSpc>
            </a:pPr>
            <a:r>
              <a:rPr lang="zh-CN" altLang="en-US" sz="2000" dirty="0">
                <a:solidFill>
                  <a:schemeClr val="tx1"/>
                </a:solidFill>
                <a:latin typeface="Calibri" charset="0"/>
                <a:cs typeface="Calibri" charset="0"/>
                <a:sym typeface="+mn-ea"/>
              </a:rPr>
              <a:t>处理程序要尽可能简单</a:t>
            </a:r>
            <a:endParaRPr lang="zh-CN" altLang="en-US" sz="2000" dirty="0">
              <a:solidFill>
                <a:schemeClr val="tx1"/>
              </a:solidFill>
              <a:latin typeface="Calibri" charset="0"/>
              <a:cs typeface="Calibri" charset="0"/>
              <a:sym typeface="+mn-ea"/>
            </a:endParaRPr>
          </a:p>
          <a:p>
            <a:pPr fontAlgn="auto">
              <a:lnSpc>
                <a:spcPts val="2500"/>
              </a:lnSpc>
            </a:pPr>
            <a:r>
              <a:rPr lang="zh-CN" altLang="en-US" sz="2000" dirty="0">
                <a:solidFill>
                  <a:schemeClr val="tx1"/>
                </a:solidFill>
                <a:latin typeface="Calibri" charset="0"/>
                <a:cs typeface="Calibri" charset="0"/>
                <a:sym typeface="+mn-ea"/>
              </a:rPr>
              <a:t>处理程序中只调用异步信号安全的函数（可重入或不会被信号处理程序中断）</a:t>
            </a:r>
            <a:endParaRPr lang="zh-CN" altLang="en-US" sz="2000" dirty="0">
              <a:solidFill>
                <a:schemeClr val="tx1"/>
              </a:solidFill>
              <a:latin typeface="Calibri" charset="0"/>
              <a:cs typeface="Calibri" charset="0"/>
              <a:sym typeface="+mn-ea"/>
            </a:endParaRPr>
          </a:p>
          <a:p>
            <a:pPr fontAlgn="auto">
              <a:lnSpc>
                <a:spcPts val="2500"/>
              </a:lnSpc>
            </a:pPr>
            <a:r>
              <a:rPr lang="zh-CN" altLang="en-US" sz="2000" dirty="0">
                <a:solidFill>
                  <a:schemeClr val="tx1"/>
                </a:solidFill>
                <a:latin typeface="Calibri" charset="0"/>
                <a:cs typeface="Calibri" charset="0"/>
                <a:sym typeface="+mn-ea"/>
              </a:rPr>
              <a:t>保存和回复</a:t>
            </a:r>
            <a:r>
              <a:rPr lang="en-US" altLang="zh-CN" sz="2000" dirty="0">
                <a:solidFill>
                  <a:schemeClr val="tx1"/>
                </a:solidFill>
                <a:latin typeface="Calibri" charset="0"/>
                <a:cs typeface="Calibri" charset="0"/>
                <a:sym typeface="+mn-ea"/>
              </a:rPr>
              <a:t>errno</a:t>
            </a:r>
            <a:endParaRPr lang="en-US" altLang="zh-CN" sz="2000" dirty="0">
              <a:solidFill>
                <a:schemeClr val="tx1"/>
              </a:solidFill>
              <a:latin typeface="Calibri" charset="0"/>
              <a:cs typeface="Calibri" charset="0"/>
              <a:sym typeface="+mn-ea"/>
            </a:endParaRPr>
          </a:p>
          <a:p>
            <a:pPr fontAlgn="auto">
              <a:lnSpc>
                <a:spcPts val="2500"/>
              </a:lnSpc>
            </a:pPr>
            <a:r>
              <a:rPr lang="zh-CN" altLang="en-US" sz="2000" dirty="0">
                <a:solidFill>
                  <a:schemeClr val="tx1"/>
                </a:solidFill>
                <a:latin typeface="Calibri" charset="0"/>
                <a:cs typeface="Calibri" charset="0"/>
                <a:sym typeface="+mn-ea"/>
              </a:rPr>
              <a:t>阻塞所有的信号以保护对共享全局数据结构的访问</a:t>
            </a:r>
            <a:endParaRPr lang="zh-CN" altLang="en-US" sz="2000" dirty="0">
              <a:solidFill>
                <a:schemeClr val="tx1"/>
              </a:solidFill>
              <a:latin typeface="Calibri" charset="0"/>
              <a:cs typeface="Calibri" charset="0"/>
              <a:sym typeface="+mn-ea"/>
            </a:endParaRPr>
          </a:p>
          <a:p>
            <a:pPr fontAlgn="auto">
              <a:lnSpc>
                <a:spcPts val="2500"/>
              </a:lnSpc>
            </a:pPr>
            <a:r>
              <a:rPr lang="zh-CN" altLang="en-US" sz="2000" dirty="0">
                <a:solidFill>
                  <a:schemeClr val="tx1"/>
                </a:solidFill>
                <a:latin typeface="Calibri" charset="0"/>
                <a:cs typeface="Calibri" charset="0"/>
                <a:sym typeface="+mn-ea"/>
              </a:rPr>
              <a:t>用</a:t>
            </a:r>
            <a:r>
              <a:rPr lang="en-US" altLang="zh-CN" sz="2000" dirty="0">
                <a:solidFill>
                  <a:schemeClr val="tx1"/>
                </a:solidFill>
                <a:latin typeface="Calibri" charset="0"/>
                <a:cs typeface="Calibri" charset="0"/>
                <a:sym typeface="+mn-ea"/>
              </a:rPr>
              <a:t>volatile</a:t>
            </a:r>
            <a:r>
              <a:rPr lang="zh-CN" altLang="en-US" sz="2000" dirty="0">
                <a:solidFill>
                  <a:schemeClr val="tx1"/>
                </a:solidFill>
                <a:latin typeface="Calibri" charset="0"/>
                <a:cs typeface="Calibri" charset="0"/>
                <a:sym typeface="+mn-ea"/>
              </a:rPr>
              <a:t>声明全局变量</a:t>
            </a:r>
            <a:endParaRPr lang="zh-CN" altLang="en-US" sz="2000" dirty="0">
              <a:solidFill>
                <a:schemeClr val="tx1"/>
              </a:solidFill>
              <a:latin typeface="Calibri" charset="0"/>
              <a:cs typeface="Calibri" charset="0"/>
              <a:sym typeface="+mn-ea"/>
            </a:endParaRPr>
          </a:p>
          <a:p>
            <a:pPr fontAlgn="auto">
              <a:lnSpc>
                <a:spcPts val="2500"/>
              </a:lnSpc>
            </a:pPr>
            <a:r>
              <a:rPr lang="zh-CN" altLang="en-US" sz="2000" dirty="0">
                <a:solidFill>
                  <a:schemeClr val="tx1"/>
                </a:solidFill>
                <a:latin typeface="Calibri" charset="0"/>
                <a:cs typeface="Calibri" charset="0"/>
                <a:sym typeface="+mn-ea"/>
              </a:rPr>
              <a:t>用</a:t>
            </a:r>
            <a:r>
              <a:rPr lang="en-US" altLang="zh-CN" sz="2000" dirty="0">
                <a:solidFill>
                  <a:schemeClr val="tx1"/>
                </a:solidFill>
                <a:latin typeface="Calibri" charset="0"/>
                <a:cs typeface="Calibri" charset="0"/>
                <a:sym typeface="+mn-ea"/>
              </a:rPr>
              <a:t>sig_atomic_t</a:t>
            </a:r>
            <a:r>
              <a:rPr lang="zh-CN" altLang="en-US" sz="2000" dirty="0">
                <a:solidFill>
                  <a:schemeClr val="tx1"/>
                </a:solidFill>
                <a:latin typeface="Calibri" charset="0"/>
                <a:cs typeface="Calibri" charset="0"/>
                <a:sym typeface="+mn-ea"/>
              </a:rPr>
              <a:t>声明标志，保证对其的简单读写是原子的。</a:t>
            </a:r>
            <a:endParaRPr lang="zh-CN" altLang="en-US" sz="2000" dirty="0">
              <a:solidFill>
                <a:schemeClr val="tx1"/>
              </a:solidFill>
              <a:latin typeface="Calibri" charset="0"/>
              <a:cs typeface="Calibri" charset="0"/>
              <a:sym typeface="+mn-ea"/>
            </a:endParaRPr>
          </a:p>
        </p:txBody>
      </p:sp>
      <mc:AlternateContent xmlns:mc="http://schemas.openxmlformats.org/markup-compatibility/2006" xmlns:p14="http://schemas.microsoft.com/office/powerpoint/2010/main">
        <mc:Choice Requires="p14">
          <p:contentPart r:id="rId2" p14:bwMode="auto">
            <p14:nvContentPartPr>
              <p14:cNvPr id="4" name="墨迹 3"/>
              <p14:cNvContentPartPr/>
              <p14:nvPr/>
            </p14:nvContentPartPr>
            <p14:xfrm>
              <a:off x="10514503" y="1216035"/>
              <a:ext cx="748296" cy="65731"/>
            </p14:xfrm>
          </p:contentPart>
        </mc:Choice>
        <mc:Fallback xmlns="">
          <p:pic>
            <p:nvPicPr>
              <p:cNvPr id="4" name="墨迹 3"/>
            </p:nvPicPr>
            <p:blipFill>
              <a:blip/>
            </p:blipFill>
            <p:spPr>
              <a:xfrm>
                <a:off x="10514503" y="1216035"/>
                <a:ext cx="748296" cy="65731"/>
              </a:xfrm>
              <a:prstGeom prst="rect"/>
            </p:spPr>
          </p:pic>
        </mc:Fallback>
      </mc:AlternateContent>
      <mc:AlternateContent xmlns:mc="http://schemas.openxmlformats.org/markup-compatibility/2006" xmlns:p14="http://schemas.microsoft.com/office/powerpoint/2010/main">
        <mc:Choice Requires="p14">
          <p:contentPart r:id="rId3" p14:bwMode="auto">
            <p14:nvContentPartPr>
              <p14:cNvPr id="5" name="墨迹 4"/>
              <p14:cNvContentPartPr/>
              <p14:nvPr/>
            </p14:nvContentPartPr>
            <p14:xfrm>
              <a:off x="656471" y="1496763"/>
              <a:ext cx="2292852" cy="97229"/>
            </p14:xfrm>
          </p:contentPart>
        </mc:Choice>
        <mc:Fallback xmlns="">
          <p:pic>
            <p:nvPicPr>
              <p:cNvPr id="5" name="墨迹 4"/>
            </p:nvPicPr>
            <p:blipFill>
              <a:blip/>
            </p:blipFill>
            <p:spPr>
              <a:xfrm>
                <a:off x="656471" y="1496763"/>
                <a:ext cx="2292852" cy="97229"/>
              </a:xfrm>
              <a:prstGeom prst="rect"/>
            </p:spPr>
          </p:pic>
        </mc:Fallback>
      </mc:AlternateContent>
      <mc:AlternateContent xmlns:mc="http://schemas.openxmlformats.org/markup-compatibility/2006" xmlns:p14="http://schemas.microsoft.com/office/powerpoint/2010/main">
        <mc:Choice Requires="p14">
          <p:contentPart r:id="rId4" p14:bwMode="auto">
            <p14:nvContentPartPr>
              <p14:cNvPr id="6" name="墨迹 5"/>
              <p14:cNvContentPartPr/>
              <p14:nvPr/>
            </p14:nvContentPartPr>
            <p14:xfrm>
              <a:off x="6863899" y="2170422"/>
              <a:ext cx="4590856" cy="82801"/>
            </p14:xfrm>
          </p:contentPart>
        </mc:Choice>
        <mc:Fallback xmlns="">
          <p:pic>
            <p:nvPicPr>
              <p:cNvPr id="6" name="墨迹 5"/>
            </p:nvPicPr>
            <p:blipFill>
              <a:blip/>
            </p:blipFill>
            <p:spPr>
              <a:xfrm>
                <a:off x="6863899" y="2170422"/>
                <a:ext cx="4590856" cy="82801"/>
              </a:xfrm>
              <a:prstGeom prst="rect"/>
            </p:spPr>
          </p:pic>
        </mc:Fallback>
      </mc:AlternateContent>
      <mc:AlternateContent xmlns:mc="http://schemas.openxmlformats.org/markup-compatibility/2006" xmlns:p14="http://schemas.microsoft.com/office/powerpoint/2010/main">
        <mc:Choice Requires="p14">
          <p:contentPart r:id="rId5" p14:bwMode="auto">
            <p14:nvContentPartPr>
              <p14:cNvPr id="7" name="墨迹 6"/>
              <p14:cNvContentPartPr/>
              <p14:nvPr/>
            </p14:nvContentPartPr>
            <p14:xfrm>
              <a:off x="604659" y="2529227"/>
              <a:ext cx="1408739" cy="93842"/>
            </p14:xfrm>
          </p:contentPart>
        </mc:Choice>
        <mc:Fallback xmlns="">
          <p:pic>
            <p:nvPicPr>
              <p:cNvPr id="7" name="墨迹 6"/>
            </p:nvPicPr>
            <p:blipFill>
              <a:blip/>
            </p:blipFill>
            <p:spPr>
              <a:xfrm>
                <a:off x="604659" y="2529227"/>
                <a:ext cx="1408739" cy="93842"/>
              </a:xfrm>
              <a:prstGeom prst="rect"/>
            </p:spPr>
          </p:pic>
        </mc:Fallback>
      </mc:AlternateContent>
      <mc:AlternateContent xmlns:mc="http://schemas.openxmlformats.org/markup-compatibility/2006" xmlns:p14="http://schemas.microsoft.com/office/powerpoint/2010/main">
        <mc:Choice Requires="p14">
          <p:contentPart r:id="rId6" p14:bwMode="auto">
            <p14:nvContentPartPr>
              <p14:cNvPr id="8" name="墨迹 7"/>
              <p14:cNvContentPartPr/>
              <p14:nvPr/>
            </p14:nvContentPartPr>
            <p14:xfrm>
              <a:off x="4584366" y="6354640"/>
              <a:ext cx="1100054" cy="80041"/>
            </p14:xfrm>
          </p:contentPart>
        </mc:Choice>
        <mc:Fallback xmlns="">
          <p:pic>
            <p:nvPicPr>
              <p:cNvPr id="8" name="墨迹 7"/>
            </p:nvPicPr>
            <p:blipFill>
              <a:blip/>
            </p:blipFill>
            <p:spPr>
              <a:xfrm>
                <a:off x="4584366" y="6354640"/>
                <a:ext cx="1100054" cy="80041"/>
              </a:xfrm>
              <a:prstGeom prst="rect"/>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矩形 1"/>
          <p:cNvSpPr/>
          <p:nvPr/>
        </p:nvSpPr>
        <p:spPr>
          <a:xfrm>
            <a:off x="272415" y="240030"/>
            <a:ext cx="11647170" cy="63785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40" name="文本框 139"/>
          <p:cNvSpPr txBox="1"/>
          <p:nvPr/>
        </p:nvSpPr>
        <p:spPr>
          <a:xfrm>
            <a:off x="4677410" y="463550"/>
            <a:ext cx="3120390" cy="398780"/>
          </a:xfrm>
          <a:prstGeom prst="rect">
            <a:avLst/>
          </a:prstGeom>
          <a:noFill/>
        </p:spPr>
        <p:txBody>
          <a:bodyPr wrap="square" rtlCol="0">
            <a:spAutoFit/>
          </a:bodyPr>
          <a:p>
            <a:pPr algn="ctr"/>
            <a:r>
              <a:rPr lang="en-US" altLang="zh-CN" sz="2000" b="1" dirty="0">
                <a:solidFill>
                  <a:srgbClr val="4A707F"/>
                </a:solidFill>
                <a:latin typeface="Calibri Light" pitchFamily="34" charset="0"/>
                <a:sym typeface="+mn-ea"/>
              </a:rPr>
              <a:t>Point8</a:t>
            </a:r>
            <a:r>
              <a:rPr lang="zh-CN" altLang="en-US" sz="2000" b="1" dirty="0">
                <a:solidFill>
                  <a:srgbClr val="4A707F"/>
                </a:solidFill>
                <a:latin typeface="Calibri Light" pitchFamily="34" charset="0"/>
                <a:sym typeface="+mn-ea"/>
              </a:rPr>
              <a:t>：正确的信号处理</a:t>
            </a:r>
            <a:endParaRPr lang="zh-CN" altLang="en-US" sz="2000" b="1" dirty="0">
              <a:solidFill>
                <a:srgbClr val="4A707F"/>
              </a:solidFill>
              <a:latin typeface="Calibri Light" pitchFamily="34" charset="0"/>
              <a:sym typeface="+mn-ea"/>
            </a:endParaRPr>
          </a:p>
        </p:txBody>
      </p:sp>
      <p:pic>
        <p:nvPicPr>
          <p:cNvPr id="34" name="Picture 2" descr="C:\Users\ADMINI~1\AppData\Local\Temp\360zip$Temp\360$6\标志与中英文校名组合规范_左右.pn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0097220" y="405802"/>
            <a:ext cx="1598480" cy="450333"/>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p:cNvSpPr txBox="1"/>
          <p:nvPr/>
        </p:nvSpPr>
        <p:spPr>
          <a:xfrm>
            <a:off x="455930" y="862330"/>
            <a:ext cx="11045825" cy="2014855"/>
          </a:xfrm>
          <a:prstGeom prst="rect">
            <a:avLst/>
          </a:prstGeom>
          <a:noFill/>
        </p:spPr>
        <p:txBody>
          <a:bodyPr wrap="square" rtlCol="0">
            <a:spAutoFit/>
          </a:bodyPr>
          <a:p>
            <a:pPr fontAlgn="auto">
              <a:lnSpc>
                <a:spcPts val="2500"/>
              </a:lnSpc>
            </a:pPr>
            <a:r>
              <a:rPr lang="zh-CN" sz="2000" dirty="0">
                <a:solidFill>
                  <a:schemeClr val="tx1"/>
                </a:solidFill>
                <a:latin typeface="Calibri" charset="0"/>
                <a:cs typeface="Calibri" charset="0"/>
                <a:sym typeface="+mn-ea"/>
              </a:rPr>
              <a:t>认识到信号不排队是很重要的，因为这就表示如果我们接收了一个信号</a:t>
            </a:r>
            <a:r>
              <a:rPr lang="en-US" altLang="zh-CN" sz="2000" dirty="0">
                <a:solidFill>
                  <a:schemeClr val="tx1"/>
                </a:solidFill>
                <a:latin typeface="Calibri" charset="0"/>
                <a:cs typeface="Calibri" charset="0"/>
                <a:sym typeface="+mn-ea"/>
              </a:rPr>
              <a:t>k</a:t>
            </a:r>
            <a:r>
              <a:rPr lang="zh-CN" altLang="en-US" sz="2000" dirty="0">
                <a:solidFill>
                  <a:schemeClr val="tx1"/>
                </a:solidFill>
                <a:latin typeface="Calibri" charset="0"/>
                <a:cs typeface="Calibri" charset="0"/>
                <a:sym typeface="+mn-ea"/>
              </a:rPr>
              <a:t>，那么至少有一个信号</a:t>
            </a:r>
            <a:r>
              <a:rPr lang="en-US" altLang="zh-CN" sz="2000" dirty="0">
                <a:solidFill>
                  <a:schemeClr val="tx1"/>
                </a:solidFill>
                <a:latin typeface="Calibri" charset="0"/>
                <a:cs typeface="Calibri" charset="0"/>
                <a:sym typeface="+mn-ea"/>
              </a:rPr>
              <a:t>k</a:t>
            </a:r>
            <a:r>
              <a:rPr lang="zh-CN" altLang="en-US" sz="2000" dirty="0">
                <a:solidFill>
                  <a:schemeClr val="tx1"/>
                </a:solidFill>
                <a:latin typeface="Calibri" charset="0"/>
                <a:cs typeface="Calibri" charset="0"/>
                <a:sym typeface="+mn-ea"/>
              </a:rPr>
              <a:t>到达了，但至于具体有多少个信号到达了则无从得知，我们不能用信号对事件进行计数。</a:t>
            </a:r>
            <a:endParaRPr lang="zh-CN" altLang="en-US" sz="2000" dirty="0">
              <a:solidFill>
                <a:schemeClr val="tx1"/>
              </a:solidFill>
              <a:latin typeface="Calibri" charset="0"/>
              <a:cs typeface="Calibri" charset="0"/>
              <a:sym typeface="+mn-ea"/>
            </a:endParaRPr>
          </a:p>
          <a:p>
            <a:pPr fontAlgn="auto">
              <a:lnSpc>
                <a:spcPts val="2500"/>
              </a:lnSpc>
            </a:pPr>
            <a:r>
              <a:rPr lang="zh-CN" altLang="en-US" sz="2000" dirty="0">
                <a:solidFill>
                  <a:schemeClr val="tx1"/>
                </a:solidFill>
                <a:latin typeface="Calibri" charset="0"/>
                <a:cs typeface="Calibri" charset="0"/>
                <a:sym typeface="+mn-ea"/>
              </a:rPr>
              <a:t>比如如果我们接收了一个子进程终止的信号，那么我们希望能够回收所有终止了的子进程，因此要用</a:t>
            </a:r>
            <a:r>
              <a:rPr lang="en-US" altLang="zh-CN" sz="2000" dirty="0">
                <a:solidFill>
                  <a:schemeClr val="tx1"/>
                </a:solidFill>
                <a:latin typeface="Calibri" charset="0"/>
                <a:cs typeface="Calibri" charset="0"/>
                <a:sym typeface="+mn-ea"/>
              </a:rPr>
              <a:t>waitpid</a:t>
            </a:r>
            <a:r>
              <a:rPr lang="zh-CN" altLang="en-US" sz="2000" dirty="0">
                <a:solidFill>
                  <a:schemeClr val="tx1"/>
                </a:solidFill>
                <a:latin typeface="Calibri" charset="0"/>
                <a:cs typeface="Calibri" charset="0"/>
                <a:sym typeface="+mn-ea"/>
              </a:rPr>
              <a:t>不断回收直到没有终止了的子进程为止。</a:t>
            </a:r>
            <a:endParaRPr lang="zh-CN" altLang="en-US" sz="2000" dirty="0">
              <a:solidFill>
                <a:schemeClr val="tx1"/>
              </a:solidFill>
              <a:latin typeface="Calibri" charset="0"/>
              <a:cs typeface="Calibri" charset="0"/>
              <a:sym typeface="+mn-ea"/>
            </a:endParaRPr>
          </a:p>
          <a:p>
            <a:pPr fontAlgn="auto">
              <a:lnSpc>
                <a:spcPts val="2500"/>
              </a:lnSpc>
            </a:pPr>
            <a:r>
              <a:rPr lang="zh-CN" altLang="en-US" sz="2000" dirty="0">
                <a:solidFill>
                  <a:schemeClr val="tx1"/>
                </a:solidFill>
                <a:latin typeface="Calibri" charset="0"/>
                <a:cs typeface="Calibri" charset="0"/>
                <a:sym typeface="+mn-ea"/>
              </a:rPr>
              <a:t>另外为了解决</a:t>
            </a:r>
            <a:r>
              <a:rPr lang="en-US" altLang="zh-CN" sz="2000" dirty="0">
                <a:solidFill>
                  <a:schemeClr val="tx1"/>
                </a:solidFill>
                <a:latin typeface="Calibri" charset="0"/>
                <a:cs typeface="Calibri" charset="0"/>
                <a:sym typeface="+mn-ea"/>
              </a:rPr>
              <a:t>signal</a:t>
            </a:r>
            <a:r>
              <a:rPr lang="zh-CN" altLang="en-US" sz="2000" dirty="0">
                <a:solidFill>
                  <a:schemeClr val="tx1"/>
                </a:solidFill>
                <a:latin typeface="Calibri" charset="0"/>
                <a:cs typeface="Calibri" charset="0"/>
                <a:sym typeface="+mn-ea"/>
              </a:rPr>
              <a:t>的语义和系统调用可以被中断的问题，我们对信号处理使用</a:t>
            </a:r>
            <a:r>
              <a:rPr lang="en-US" altLang="zh-CN" sz="2000" dirty="0">
                <a:solidFill>
                  <a:schemeClr val="tx1"/>
                </a:solidFill>
                <a:latin typeface="Calibri" charset="0"/>
                <a:cs typeface="Calibri" charset="0"/>
                <a:sym typeface="+mn-ea"/>
              </a:rPr>
              <a:t>Signal</a:t>
            </a:r>
            <a:r>
              <a:rPr lang="zh-CN" altLang="en-US" sz="2000" dirty="0">
                <a:solidFill>
                  <a:schemeClr val="tx1"/>
                </a:solidFill>
                <a:latin typeface="Calibri" charset="0"/>
                <a:cs typeface="Calibri" charset="0"/>
                <a:sym typeface="+mn-ea"/>
              </a:rPr>
              <a:t>包装函数。</a:t>
            </a:r>
            <a:endParaRPr lang="zh-CN" altLang="en-US" sz="2000" dirty="0">
              <a:solidFill>
                <a:schemeClr val="tx1"/>
              </a:solidFill>
              <a:latin typeface="Calibri" charset="0"/>
              <a:cs typeface="Calibri" charset="0"/>
              <a:sym typeface="+mn-ea"/>
            </a:endParaRPr>
          </a:p>
          <a:p>
            <a:pPr fontAlgn="auto">
              <a:lnSpc>
                <a:spcPts val="2500"/>
              </a:lnSpc>
            </a:pPr>
            <a:endParaRPr lang="zh-CN" altLang="en-US" sz="2000" dirty="0">
              <a:solidFill>
                <a:schemeClr val="tx1"/>
              </a:solidFill>
              <a:latin typeface="Calibri" charset="0"/>
              <a:cs typeface="Calibri" charset="0"/>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矩形 1"/>
          <p:cNvSpPr/>
          <p:nvPr/>
        </p:nvSpPr>
        <p:spPr>
          <a:xfrm>
            <a:off x="272415" y="240030"/>
            <a:ext cx="11647170" cy="63785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40" name="文本框 139"/>
          <p:cNvSpPr txBox="1"/>
          <p:nvPr/>
        </p:nvSpPr>
        <p:spPr>
          <a:xfrm>
            <a:off x="4677410" y="463550"/>
            <a:ext cx="2850515" cy="398780"/>
          </a:xfrm>
          <a:prstGeom prst="rect">
            <a:avLst/>
          </a:prstGeom>
          <a:noFill/>
        </p:spPr>
        <p:txBody>
          <a:bodyPr wrap="square" rtlCol="0">
            <a:spAutoFit/>
          </a:bodyPr>
          <a:p>
            <a:pPr algn="ctr"/>
            <a:r>
              <a:rPr lang="en-US" altLang="zh-CN" sz="2000" b="1" dirty="0">
                <a:solidFill>
                  <a:srgbClr val="4A707F"/>
                </a:solidFill>
                <a:latin typeface="Calibri Light" pitchFamily="34" charset="0"/>
                <a:sym typeface="+mn-ea"/>
              </a:rPr>
              <a:t>Point9</a:t>
            </a:r>
            <a:r>
              <a:rPr lang="zh-CN" altLang="en-US" sz="2000" b="1" dirty="0">
                <a:solidFill>
                  <a:srgbClr val="4A707F"/>
                </a:solidFill>
                <a:latin typeface="Calibri Light" pitchFamily="34" charset="0"/>
                <a:sym typeface="+mn-ea"/>
              </a:rPr>
              <a:t>：并发问题</a:t>
            </a:r>
            <a:endParaRPr lang="zh-CN" altLang="en-US" sz="2000" b="1" dirty="0">
              <a:solidFill>
                <a:srgbClr val="4A707F"/>
              </a:solidFill>
              <a:latin typeface="Calibri Light" pitchFamily="34" charset="0"/>
              <a:sym typeface="+mn-ea"/>
            </a:endParaRPr>
          </a:p>
        </p:txBody>
      </p:sp>
      <p:pic>
        <p:nvPicPr>
          <p:cNvPr id="34" name="Picture 2" descr="C:\Users\ADMINI~1\AppData\Local\Temp\360zip$Temp\360$6\标志与中英文校名组合规范_左右.pn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0097220" y="405802"/>
            <a:ext cx="1598480" cy="450333"/>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p:cNvSpPr txBox="1"/>
          <p:nvPr/>
        </p:nvSpPr>
        <p:spPr>
          <a:xfrm>
            <a:off x="455930" y="862330"/>
            <a:ext cx="11045825" cy="5541645"/>
          </a:xfrm>
          <a:prstGeom prst="rect">
            <a:avLst/>
          </a:prstGeom>
          <a:noFill/>
        </p:spPr>
        <p:txBody>
          <a:bodyPr wrap="square" rtlCol="0">
            <a:spAutoFit/>
          </a:bodyPr>
          <a:p>
            <a:pPr fontAlgn="auto">
              <a:lnSpc>
                <a:spcPts val="2500"/>
              </a:lnSpc>
            </a:pPr>
            <a:r>
              <a:rPr lang="zh-CN" altLang="en-US" sz="2000" dirty="0">
                <a:solidFill>
                  <a:schemeClr val="tx1"/>
                </a:solidFill>
                <a:latin typeface="Calibri" charset="0"/>
                <a:cs typeface="Calibri" charset="0"/>
                <a:sym typeface="+mn-ea"/>
              </a:rPr>
              <a:t>并发控制是一个非常困难的问题，在并发控制中的核心原则是</a:t>
            </a:r>
            <a:r>
              <a:rPr lang="en-US" altLang="zh-CN" sz="2000" dirty="0">
                <a:solidFill>
                  <a:schemeClr val="tx1"/>
                </a:solidFill>
                <a:latin typeface="Calibri" charset="0"/>
                <a:cs typeface="Calibri" charset="0"/>
                <a:sym typeface="+mn-ea"/>
              </a:rPr>
              <a:t>——</a:t>
            </a:r>
            <a:r>
              <a:rPr lang="zh-CN" altLang="en-US" sz="2000" dirty="0">
                <a:solidFill>
                  <a:schemeClr val="tx1"/>
                </a:solidFill>
                <a:latin typeface="Calibri" charset="0"/>
                <a:cs typeface="Calibri" charset="0"/>
                <a:sym typeface="+mn-ea"/>
              </a:rPr>
              <a:t>除非我们显式地控制了执行的顺序，否则我们永远不能假定执行的先后顺序，无论多么离谱的执行顺序我们必须接受。</a:t>
            </a:r>
            <a:endParaRPr lang="zh-CN" altLang="en-US" sz="2000" dirty="0">
              <a:solidFill>
                <a:schemeClr val="tx1"/>
              </a:solidFill>
              <a:latin typeface="Calibri" charset="0"/>
              <a:cs typeface="Calibri" charset="0"/>
              <a:sym typeface="+mn-ea"/>
            </a:endParaRPr>
          </a:p>
          <a:p>
            <a:pPr fontAlgn="auto">
              <a:lnSpc>
                <a:spcPts val="2500"/>
              </a:lnSpc>
            </a:pPr>
            <a:r>
              <a:rPr lang="zh-CN" altLang="en-US" sz="2000" dirty="0">
                <a:solidFill>
                  <a:schemeClr val="tx1"/>
                </a:solidFill>
                <a:latin typeface="Calibri" charset="0"/>
                <a:cs typeface="Calibri" charset="0"/>
                <a:sym typeface="+mn-ea"/>
              </a:rPr>
              <a:t>比如教材上的例子：我们</a:t>
            </a:r>
            <a:r>
              <a:rPr lang="en-US" altLang="zh-CN" sz="2000" dirty="0">
                <a:solidFill>
                  <a:schemeClr val="tx1"/>
                </a:solidFill>
                <a:latin typeface="Calibri" charset="0"/>
                <a:cs typeface="Calibri" charset="0"/>
                <a:sym typeface="+mn-ea"/>
              </a:rPr>
              <a:t>fork</a:t>
            </a:r>
            <a:r>
              <a:rPr lang="zh-CN" altLang="en-US" sz="2000" dirty="0">
                <a:solidFill>
                  <a:schemeClr val="tx1"/>
                </a:solidFill>
                <a:latin typeface="Calibri" charset="0"/>
                <a:cs typeface="Calibri" charset="0"/>
                <a:sym typeface="+mn-ea"/>
              </a:rPr>
              <a:t>了一个子进程，将其加入自己的</a:t>
            </a:r>
            <a:r>
              <a:rPr lang="en-US" altLang="zh-CN" sz="2000" dirty="0">
                <a:solidFill>
                  <a:schemeClr val="tx1"/>
                </a:solidFill>
                <a:latin typeface="Calibri" charset="0"/>
                <a:cs typeface="Calibri" charset="0"/>
                <a:sym typeface="+mn-ea"/>
              </a:rPr>
              <a:t>job</a:t>
            </a:r>
            <a:r>
              <a:rPr lang="zh-CN" altLang="en-US" sz="2000" dirty="0">
                <a:solidFill>
                  <a:schemeClr val="tx1"/>
                </a:solidFill>
                <a:latin typeface="Calibri" charset="0"/>
                <a:cs typeface="Calibri" charset="0"/>
                <a:sym typeface="+mn-ea"/>
              </a:rPr>
              <a:t>列表，然后等待其结束后进入信号处理程序将其删除，但我们必须接受一种可能</a:t>
            </a:r>
            <a:r>
              <a:rPr lang="en-US" altLang="zh-CN" sz="2000" dirty="0">
                <a:solidFill>
                  <a:schemeClr val="tx1"/>
                </a:solidFill>
                <a:latin typeface="Calibri" charset="0"/>
                <a:cs typeface="Calibri" charset="0"/>
                <a:sym typeface="+mn-ea"/>
              </a:rPr>
              <a:t>——</a:t>
            </a:r>
            <a:r>
              <a:rPr lang="zh-CN" altLang="en-US" sz="2000" dirty="0">
                <a:solidFill>
                  <a:schemeClr val="tx1"/>
                </a:solidFill>
                <a:latin typeface="Calibri" charset="0"/>
                <a:cs typeface="Calibri" charset="0"/>
                <a:sym typeface="+mn-ea"/>
              </a:rPr>
              <a:t>在我们将其加入</a:t>
            </a:r>
            <a:r>
              <a:rPr lang="en-US" altLang="zh-CN" sz="2000" dirty="0">
                <a:solidFill>
                  <a:schemeClr val="tx1"/>
                </a:solidFill>
                <a:latin typeface="Calibri" charset="0"/>
                <a:cs typeface="Calibri" charset="0"/>
                <a:sym typeface="+mn-ea"/>
              </a:rPr>
              <a:t>job</a:t>
            </a:r>
            <a:r>
              <a:rPr lang="zh-CN" altLang="en-US" sz="2000" dirty="0">
                <a:solidFill>
                  <a:schemeClr val="tx1"/>
                </a:solidFill>
                <a:latin typeface="Calibri" charset="0"/>
                <a:cs typeface="Calibri" charset="0"/>
                <a:sym typeface="+mn-ea"/>
              </a:rPr>
              <a:t>列表之前，它就已经结束了，这样我们就删除了不存在的</a:t>
            </a:r>
            <a:r>
              <a:rPr lang="en-US" altLang="zh-CN" sz="2000" dirty="0">
                <a:solidFill>
                  <a:schemeClr val="tx1"/>
                </a:solidFill>
                <a:latin typeface="Calibri" charset="0"/>
                <a:cs typeface="Calibri" charset="0"/>
                <a:sym typeface="+mn-ea"/>
              </a:rPr>
              <a:t>job</a:t>
            </a:r>
            <a:r>
              <a:rPr lang="zh-CN" altLang="en-US" sz="2000" dirty="0">
                <a:solidFill>
                  <a:schemeClr val="tx1"/>
                </a:solidFill>
                <a:latin typeface="Calibri" charset="0"/>
                <a:cs typeface="Calibri" charset="0"/>
                <a:sym typeface="+mn-ea"/>
              </a:rPr>
              <a:t>，然后又把一个事实上已经结束了的东西加入了</a:t>
            </a:r>
            <a:r>
              <a:rPr lang="en-US" altLang="zh-CN" sz="2000" dirty="0">
                <a:solidFill>
                  <a:schemeClr val="tx1"/>
                </a:solidFill>
                <a:latin typeface="Calibri" charset="0"/>
                <a:cs typeface="Calibri" charset="0"/>
                <a:sym typeface="+mn-ea"/>
              </a:rPr>
              <a:t>job</a:t>
            </a:r>
            <a:r>
              <a:rPr lang="zh-CN" altLang="en-US" sz="2000" dirty="0">
                <a:solidFill>
                  <a:schemeClr val="tx1"/>
                </a:solidFill>
                <a:latin typeface="Calibri" charset="0"/>
                <a:cs typeface="Calibri" charset="0"/>
                <a:sym typeface="+mn-ea"/>
              </a:rPr>
              <a:t>列表</a:t>
            </a:r>
            <a:r>
              <a:rPr lang="en-US" altLang="zh-CN" sz="2000" dirty="0">
                <a:solidFill>
                  <a:schemeClr val="tx1"/>
                </a:solidFill>
                <a:latin typeface="Calibri" charset="0"/>
                <a:cs typeface="Calibri" charset="0"/>
                <a:sym typeface="+mn-ea"/>
              </a:rPr>
              <a:t>...</a:t>
            </a:r>
            <a:endParaRPr lang="en-US" altLang="zh-CN" sz="2000" dirty="0">
              <a:solidFill>
                <a:schemeClr val="tx1"/>
              </a:solidFill>
              <a:latin typeface="Calibri" charset="0"/>
              <a:cs typeface="Calibri" charset="0"/>
              <a:sym typeface="+mn-ea"/>
            </a:endParaRPr>
          </a:p>
          <a:p>
            <a:pPr fontAlgn="auto">
              <a:lnSpc>
                <a:spcPts val="2500"/>
              </a:lnSpc>
            </a:pPr>
            <a:r>
              <a:rPr lang="zh-CN" altLang="en-US" sz="2000" dirty="0">
                <a:solidFill>
                  <a:schemeClr val="tx1"/>
                </a:solidFill>
                <a:latin typeface="Calibri" charset="0"/>
                <a:cs typeface="Calibri" charset="0"/>
                <a:sym typeface="+mn-ea"/>
              </a:rPr>
              <a:t>所以我们必须显式地阻塞一些信号，以保证执行的顺序。但这又会带来的问题是如果我们阻塞了一个信号，那么</a:t>
            </a:r>
            <a:r>
              <a:rPr lang="en-US" altLang="zh-CN" sz="2000" dirty="0">
                <a:solidFill>
                  <a:schemeClr val="tx1"/>
                </a:solidFill>
                <a:latin typeface="Calibri" charset="0"/>
                <a:cs typeface="Calibri" charset="0"/>
                <a:sym typeface="+mn-ea"/>
              </a:rPr>
              <a:t>fork</a:t>
            </a:r>
            <a:r>
              <a:rPr lang="zh-CN" altLang="en-US" sz="2000" dirty="0">
                <a:solidFill>
                  <a:schemeClr val="tx1"/>
                </a:solidFill>
                <a:latin typeface="Calibri" charset="0"/>
                <a:cs typeface="Calibri" charset="0"/>
                <a:sym typeface="+mn-ea"/>
              </a:rPr>
              <a:t>出的子进程也会阻塞这个信号，但这不是我们想要发生的，所以我们在子进程做什么事情之前要先取消这个阻塞。</a:t>
            </a:r>
            <a:endParaRPr lang="zh-CN" altLang="en-US" sz="2000" dirty="0">
              <a:solidFill>
                <a:schemeClr val="tx1"/>
              </a:solidFill>
              <a:latin typeface="Calibri" charset="0"/>
              <a:cs typeface="Calibri" charset="0"/>
              <a:sym typeface="+mn-ea"/>
            </a:endParaRPr>
          </a:p>
          <a:p>
            <a:pPr fontAlgn="auto">
              <a:lnSpc>
                <a:spcPts val="2500"/>
              </a:lnSpc>
            </a:pPr>
            <a:r>
              <a:rPr lang="zh-CN" altLang="en-US" sz="2000" dirty="0">
                <a:solidFill>
                  <a:schemeClr val="tx1"/>
                </a:solidFill>
                <a:latin typeface="Calibri" charset="0"/>
                <a:cs typeface="Calibri" charset="0"/>
                <a:sym typeface="+mn-ea"/>
              </a:rPr>
              <a:t>此外，还有的时候我们需要让程序等待一个信号，而等待信号有很多方法</a:t>
            </a:r>
            <a:r>
              <a:rPr lang="en-US" altLang="zh-CN" sz="2000" dirty="0">
                <a:solidFill>
                  <a:schemeClr val="tx1"/>
                </a:solidFill>
                <a:latin typeface="Calibri" charset="0"/>
                <a:cs typeface="Calibri" charset="0"/>
                <a:sym typeface="+mn-ea"/>
              </a:rPr>
              <a:t>——while(...);</a:t>
            </a:r>
            <a:r>
              <a:rPr lang="zh-CN" altLang="en-US" sz="2000" dirty="0">
                <a:solidFill>
                  <a:schemeClr val="tx1"/>
                </a:solidFill>
                <a:latin typeface="Calibri" charset="0"/>
                <a:cs typeface="Calibri" charset="0"/>
                <a:sym typeface="+mn-ea"/>
              </a:rPr>
              <a:t>（循环成本太高），</a:t>
            </a:r>
            <a:r>
              <a:rPr lang="en-US" altLang="zh-CN" sz="2000" dirty="0">
                <a:solidFill>
                  <a:schemeClr val="tx1"/>
                </a:solidFill>
                <a:latin typeface="Calibri" charset="0"/>
                <a:cs typeface="Calibri" charset="0"/>
                <a:sym typeface="+mn-ea"/>
              </a:rPr>
              <a:t>while(....)pause();</a:t>
            </a:r>
            <a:r>
              <a:rPr lang="zh-CN" altLang="en-US" sz="2000" dirty="0">
                <a:solidFill>
                  <a:schemeClr val="tx1"/>
                </a:solidFill>
                <a:latin typeface="Calibri" charset="0"/>
                <a:cs typeface="Calibri" charset="0"/>
                <a:sym typeface="+mn-ea"/>
              </a:rPr>
              <a:t>（竞争！如果在进入循环之后</a:t>
            </a:r>
            <a:r>
              <a:rPr lang="en-US" altLang="zh-CN" sz="2000" dirty="0">
                <a:solidFill>
                  <a:schemeClr val="tx1"/>
                </a:solidFill>
                <a:latin typeface="Calibri" charset="0"/>
                <a:cs typeface="Calibri" charset="0"/>
                <a:sym typeface="+mn-ea"/>
              </a:rPr>
              <a:t>pause</a:t>
            </a:r>
            <a:r>
              <a:rPr lang="zh-CN" altLang="en-US" sz="2000" dirty="0">
                <a:solidFill>
                  <a:schemeClr val="tx1"/>
                </a:solidFill>
                <a:latin typeface="Calibri" charset="0"/>
                <a:cs typeface="Calibri" charset="0"/>
                <a:sym typeface="+mn-ea"/>
              </a:rPr>
              <a:t>之前收到信号，那么</a:t>
            </a:r>
            <a:r>
              <a:rPr lang="en-US" altLang="zh-CN" sz="2000" dirty="0">
                <a:solidFill>
                  <a:schemeClr val="tx1"/>
                </a:solidFill>
                <a:latin typeface="Calibri" charset="0"/>
                <a:cs typeface="Calibri" charset="0"/>
                <a:sym typeface="+mn-ea"/>
              </a:rPr>
              <a:t>pause</a:t>
            </a:r>
            <a:r>
              <a:rPr lang="zh-CN" altLang="en-US" sz="2000" dirty="0">
                <a:solidFill>
                  <a:schemeClr val="tx1"/>
                </a:solidFill>
                <a:latin typeface="Calibri" charset="0"/>
                <a:cs typeface="Calibri" charset="0"/>
                <a:sym typeface="+mn-ea"/>
              </a:rPr>
              <a:t>会一直停下）；</a:t>
            </a:r>
            <a:r>
              <a:rPr lang="en-US" altLang="zh-CN" sz="2000" dirty="0">
                <a:solidFill>
                  <a:schemeClr val="tx1"/>
                </a:solidFill>
                <a:latin typeface="Calibri" charset="0"/>
                <a:cs typeface="Calibri" charset="0"/>
                <a:sym typeface="+mn-ea"/>
              </a:rPr>
              <a:t>while(...)sleep(1);</a:t>
            </a:r>
            <a:r>
              <a:rPr lang="zh-CN" altLang="en-US" sz="2000" dirty="0">
                <a:solidFill>
                  <a:schemeClr val="tx1"/>
                </a:solidFill>
                <a:latin typeface="Calibri" charset="0"/>
                <a:cs typeface="Calibri" charset="0"/>
                <a:sym typeface="+mn-ea"/>
              </a:rPr>
              <a:t>（太慢了！）</a:t>
            </a:r>
            <a:endParaRPr lang="zh-CN" altLang="en-US" sz="2000" dirty="0">
              <a:solidFill>
                <a:schemeClr val="tx1"/>
              </a:solidFill>
              <a:latin typeface="Calibri" charset="0"/>
              <a:cs typeface="Calibri" charset="0"/>
              <a:sym typeface="+mn-ea"/>
            </a:endParaRPr>
          </a:p>
          <a:p>
            <a:pPr fontAlgn="auto">
              <a:lnSpc>
                <a:spcPts val="2500"/>
              </a:lnSpc>
            </a:pPr>
            <a:r>
              <a:rPr lang="zh-CN" altLang="en-US" sz="2000" dirty="0">
                <a:solidFill>
                  <a:schemeClr val="tx1"/>
                </a:solidFill>
                <a:latin typeface="Calibri" charset="0"/>
                <a:cs typeface="Calibri" charset="0"/>
                <a:sym typeface="+mn-ea"/>
              </a:rPr>
              <a:t>使用</a:t>
            </a:r>
            <a:r>
              <a:rPr lang="en-US" altLang="zh-CN" sz="2000" dirty="0">
                <a:solidFill>
                  <a:schemeClr val="tx1"/>
                </a:solidFill>
                <a:latin typeface="Calibri" charset="0"/>
                <a:cs typeface="Calibri" charset="0"/>
                <a:sym typeface="+mn-ea"/>
              </a:rPr>
              <a:t>sigsuspend</a:t>
            </a:r>
            <a:r>
              <a:rPr lang="zh-CN" altLang="en-US" sz="2000" dirty="0">
                <a:solidFill>
                  <a:schemeClr val="tx1"/>
                </a:solidFill>
                <a:latin typeface="Calibri" charset="0"/>
                <a:cs typeface="Calibri" charset="0"/>
                <a:sym typeface="+mn-ea"/>
              </a:rPr>
              <a:t>来解决这个问题：</a:t>
            </a:r>
            <a:r>
              <a:rPr lang="en-US" altLang="zh-CN" sz="2000" dirty="0">
                <a:solidFill>
                  <a:schemeClr val="tx1"/>
                </a:solidFill>
                <a:latin typeface="Calibri" charset="0"/>
                <a:cs typeface="Calibri" charset="0"/>
                <a:sym typeface="+mn-ea"/>
              </a:rPr>
              <a:t>sigsuspend</a:t>
            </a:r>
            <a:r>
              <a:rPr lang="zh-CN" altLang="en-US" sz="2000" dirty="0">
                <a:solidFill>
                  <a:schemeClr val="tx1"/>
                </a:solidFill>
                <a:latin typeface="Calibri" charset="0"/>
                <a:cs typeface="Calibri" charset="0"/>
                <a:sym typeface="+mn-ea"/>
              </a:rPr>
              <a:t>会暂时用一个新的集合替换当前阻塞的信号，然后等待收到一个信号，如果执行完信号处理进程没有结束就恢复原来的阻塞集合。</a:t>
            </a:r>
            <a:endParaRPr lang="zh-CN" altLang="en-US" sz="2000" dirty="0">
              <a:solidFill>
                <a:schemeClr val="tx1"/>
              </a:solidFill>
              <a:latin typeface="Calibri" charset="0"/>
              <a:cs typeface="Calibri" charset="0"/>
              <a:sym typeface="+mn-ea"/>
            </a:endParaRPr>
          </a:p>
          <a:p>
            <a:pPr fontAlgn="auto">
              <a:lnSpc>
                <a:spcPts val="2500"/>
              </a:lnSpc>
            </a:pPr>
            <a:r>
              <a:rPr lang="zh-CN" altLang="en-US" sz="2000" dirty="0">
                <a:solidFill>
                  <a:schemeClr val="tx1"/>
                </a:solidFill>
                <a:latin typeface="Calibri" charset="0"/>
                <a:cs typeface="Calibri" charset="0"/>
                <a:sym typeface="+mn-ea"/>
              </a:rPr>
              <a:t>一个常见的用法：先阻塞某个信号，然后</a:t>
            </a:r>
            <a:r>
              <a:rPr lang="en-US" altLang="zh-CN" sz="2000" dirty="0">
                <a:solidFill>
                  <a:schemeClr val="tx1"/>
                </a:solidFill>
                <a:latin typeface="Calibri" charset="0"/>
                <a:cs typeface="Calibri" charset="0"/>
                <a:sym typeface="+mn-ea"/>
              </a:rPr>
              <a:t>while(....)sigsuspend(...)</a:t>
            </a:r>
            <a:r>
              <a:rPr lang="zh-CN" altLang="en-US" sz="2000" dirty="0">
                <a:solidFill>
                  <a:schemeClr val="tx1"/>
                </a:solidFill>
                <a:latin typeface="Calibri" charset="0"/>
                <a:cs typeface="Calibri" charset="0"/>
                <a:sym typeface="+mn-ea"/>
              </a:rPr>
              <a:t>取消阻塞，接收信号即可</a:t>
            </a:r>
            <a:endParaRPr lang="zh-CN" altLang="en-US" sz="2000" dirty="0">
              <a:solidFill>
                <a:schemeClr val="tx1"/>
              </a:solidFill>
              <a:latin typeface="Calibri" charset="0"/>
              <a:cs typeface="Calibri" charset="0"/>
              <a:sym typeface="+mn-ea"/>
            </a:endParaRPr>
          </a:p>
          <a:p>
            <a:pPr fontAlgn="auto">
              <a:lnSpc>
                <a:spcPts val="2500"/>
              </a:lnSpc>
            </a:pPr>
            <a:r>
              <a:rPr lang="zh-CN" altLang="en-US" sz="2000" dirty="0">
                <a:solidFill>
                  <a:schemeClr val="tx1"/>
                </a:solidFill>
                <a:latin typeface="Calibri" charset="0"/>
                <a:cs typeface="Calibri" charset="0"/>
                <a:sym typeface="+mn-ea"/>
              </a:rPr>
              <a:t>相较于</a:t>
            </a:r>
            <a:r>
              <a:rPr lang="en-US" altLang="zh-CN" sz="2000" dirty="0">
                <a:solidFill>
                  <a:schemeClr val="tx1"/>
                </a:solidFill>
                <a:latin typeface="Calibri" charset="0"/>
                <a:cs typeface="Calibri" charset="0"/>
                <a:sym typeface="+mn-ea"/>
              </a:rPr>
              <a:t>pause</a:t>
            </a:r>
            <a:r>
              <a:rPr lang="zh-CN" altLang="en-US" sz="2000" dirty="0">
                <a:solidFill>
                  <a:schemeClr val="tx1"/>
                </a:solidFill>
                <a:latin typeface="Calibri" charset="0"/>
                <a:cs typeface="Calibri" charset="0"/>
                <a:sym typeface="+mn-ea"/>
              </a:rPr>
              <a:t>的差别在于在</a:t>
            </a:r>
            <a:r>
              <a:rPr lang="en-US" altLang="zh-CN" sz="2000" dirty="0">
                <a:solidFill>
                  <a:schemeClr val="tx1"/>
                </a:solidFill>
                <a:latin typeface="Calibri" charset="0"/>
                <a:cs typeface="Calibri" charset="0"/>
                <a:sym typeface="+mn-ea"/>
              </a:rPr>
              <a:t>while</a:t>
            </a:r>
            <a:r>
              <a:rPr lang="zh-CN" altLang="en-US" sz="2000" dirty="0">
                <a:solidFill>
                  <a:schemeClr val="tx1"/>
                </a:solidFill>
                <a:latin typeface="Calibri" charset="0"/>
                <a:cs typeface="Calibri" charset="0"/>
                <a:sym typeface="+mn-ea"/>
              </a:rPr>
              <a:t>之后</a:t>
            </a:r>
            <a:r>
              <a:rPr lang="en-US" altLang="zh-CN" sz="2000" dirty="0">
                <a:solidFill>
                  <a:schemeClr val="tx1"/>
                </a:solidFill>
                <a:latin typeface="Calibri" charset="0"/>
                <a:cs typeface="Calibri" charset="0"/>
                <a:sym typeface="+mn-ea"/>
              </a:rPr>
              <a:t>sigsuspend</a:t>
            </a:r>
            <a:r>
              <a:rPr lang="zh-CN" altLang="en-US" sz="2000" dirty="0">
                <a:solidFill>
                  <a:schemeClr val="tx1"/>
                </a:solidFill>
                <a:latin typeface="Calibri" charset="0"/>
                <a:cs typeface="Calibri" charset="0"/>
                <a:sym typeface="+mn-ea"/>
              </a:rPr>
              <a:t>之前我们阻塞了待接收的信号，所以我们不用担心在二者之间接收到了等待的信号，而</a:t>
            </a:r>
            <a:r>
              <a:rPr lang="en-US" altLang="zh-CN" sz="2000" dirty="0">
                <a:solidFill>
                  <a:schemeClr val="tx1"/>
                </a:solidFill>
                <a:latin typeface="Calibri" charset="0"/>
                <a:cs typeface="Calibri" charset="0"/>
                <a:sym typeface="+mn-ea"/>
              </a:rPr>
              <a:t>sigsuspend</a:t>
            </a:r>
            <a:r>
              <a:rPr lang="zh-CN" altLang="en-US" sz="2000" dirty="0">
                <a:solidFill>
                  <a:schemeClr val="tx1"/>
                </a:solidFill>
                <a:latin typeface="Calibri" charset="0"/>
                <a:cs typeface="Calibri" charset="0"/>
                <a:sym typeface="+mn-ea"/>
              </a:rPr>
              <a:t>会让我们正常接收想要的信号进行处理。</a:t>
            </a:r>
            <a:endParaRPr lang="zh-CN" altLang="en-US" sz="2000" dirty="0">
              <a:solidFill>
                <a:schemeClr val="tx1"/>
              </a:solidFill>
              <a:latin typeface="Calibri" charset="0"/>
              <a:cs typeface="Calibri" charset="0"/>
              <a:sym typeface="+mn-ea"/>
            </a:endParaRPr>
          </a:p>
          <a:p>
            <a:pPr fontAlgn="auto">
              <a:lnSpc>
                <a:spcPts val="2500"/>
              </a:lnSpc>
            </a:pPr>
            <a:endParaRPr lang="zh-CN" altLang="en-US" sz="2000" dirty="0">
              <a:solidFill>
                <a:schemeClr val="tx1"/>
              </a:solidFill>
              <a:latin typeface="Calibri" charset="0"/>
              <a:cs typeface="Calibri" charset="0"/>
              <a:sym typeface="+mn-ea"/>
            </a:endParaRPr>
          </a:p>
        </p:txBody>
      </p:sp>
      <mc:AlternateContent xmlns:mc="http://schemas.openxmlformats.org/markup-compatibility/2006" xmlns:p14="http://schemas.microsoft.com/office/powerpoint/2010/main">
        <mc:Choice Requires="p14">
          <p:contentPart r:id="rId2" p14:bwMode="auto">
            <p14:nvContentPartPr>
              <p14:cNvPr id="4" name="墨迹 3"/>
              <p14:cNvContentPartPr/>
              <p14:nvPr/>
            </p14:nvContentPartPr>
            <p14:xfrm>
              <a:off x="2499798" y="3489767"/>
              <a:ext cx="137050" cy="384633"/>
            </p14:xfrm>
          </p:contentPart>
        </mc:Choice>
        <mc:Fallback xmlns="">
          <p:pic>
            <p:nvPicPr>
              <p:cNvPr id="4" name="墨迹 3"/>
            </p:nvPicPr>
            <p:blipFill>
              <a:blip/>
            </p:blipFill>
            <p:spPr>
              <a:xfrm>
                <a:off x="2499798" y="3489767"/>
                <a:ext cx="137050" cy="384633"/>
              </a:xfrm>
              <a:prstGeom prst="rect"/>
            </p:spPr>
          </p:pic>
        </mc:Fallback>
      </mc:AlternateContent>
      <mc:AlternateContent xmlns:mc="http://schemas.openxmlformats.org/markup-compatibility/2006" xmlns:p14="http://schemas.microsoft.com/office/powerpoint/2010/main">
        <mc:Choice Requires="p14">
          <p:contentPart r:id="rId3" p14:bwMode="auto">
            <p14:nvContentPartPr>
              <p14:cNvPr id="5" name="墨迹 4"/>
              <p14:cNvContentPartPr/>
              <p14:nvPr/>
            </p14:nvContentPartPr>
            <p14:xfrm>
              <a:off x="2439496" y="3757658"/>
              <a:ext cx="139791" cy="164329"/>
            </p14:xfrm>
          </p:contentPart>
        </mc:Choice>
        <mc:Fallback xmlns="">
          <p:pic>
            <p:nvPicPr>
              <p:cNvPr id="5" name="墨迹 4"/>
            </p:nvPicPr>
            <p:blipFill>
              <a:blip/>
            </p:blipFill>
            <p:spPr>
              <a:xfrm>
                <a:off x="2439496" y="3757658"/>
                <a:ext cx="139791" cy="164329"/>
              </a:xfrm>
              <a:prstGeom prst="rect"/>
            </p:spPr>
          </p:pic>
        </mc:Fallback>
      </mc:AlternateContent>
      <mc:AlternateContent xmlns:mc="http://schemas.openxmlformats.org/markup-compatibility/2006" xmlns:p14="http://schemas.microsoft.com/office/powerpoint/2010/main">
        <mc:Choice Requires="p14">
          <p:contentPart r:id="rId4" p14:bwMode="auto">
            <p14:nvContentPartPr>
              <p14:cNvPr id="6" name="墨迹 5"/>
              <p14:cNvContentPartPr/>
              <p14:nvPr/>
            </p14:nvContentPartPr>
            <p14:xfrm>
              <a:off x="2488834" y="3626194"/>
              <a:ext cx="132939" cy="251972"/>
            </p14:xfrm>
          </p:contentPart>
        </mc:Choice>
        <mc:Fallback xmlns="">
          <p:pic>
            <p:nvPicPr>
              <p:cNvPr id="6" name="墨迹 5"/>
            </p:nvPicPr>
            <p:blipFill>
              <a:blip/>
            </p:blipFill>
            <p:spPr>
              <a:xfrm>
                <a:off x="2488834" y="3626194"/>
                <a:ext cx="132939" cy="251972"/>
              </a:xfrm>
              <a:prstGeom prst="rect"/>
            </p:spPr>
          </p:pic>
        </mc:Fallback>
      </mc:AlternateContent>
      <mc:AlternateContent xmlns:mc="http://schemas.openxmlformats.org/markup-compatibility/2006" xmlns:p14="http://schemas.microsoft.com/office/powerpoint/2010/main">
        <mc:Choice Requires="p14">
          <p:contentPart r:id="rId5" p14:bwMode="auto">
            <p14:nvContentPartPr>
              <p14:cNvPr id="7" name="墨迹 6"/>
              <p14:cNvContentPartPr/>
              <p14:nvPr/>
            </p14:nvContentPartPr>
            <p14:xfrm>
              <a:off x="2543654" y="3423522"/>
              <a:ext cx="158979" cy="353307"/>
            </p14:xfrm>
          </p:contentPart>
        </mc:Choice>
        <mc:Fallback xmlns="">
          <p:pic>
            <p:nvPicPr>
              <p:cNvPr id="7" name="墨迹 6"/>
            </p:nvPicPr>
            <p:blipFill>
              <a:blip/>
            </p:blipFill>
            <p:spPr>
              <a:xfrm>
                <a:off x="2543654" y="3423522"/>
                <a:ext cx="158979" cy="353307"/>
              </a:xfrm>
              <a:prstGeom prst="rect"/>
            </p:spPr>
          </p:pic>
        </mc:Fallback>
      </mc:AlternateContent>
      <mc:AlternateContent xmlns:mc="http://schemas.openxmlformats.org/markup-compatibility/2006" xmlns:p14="http://schemas.microsoft.com/office/powerpoint/2010/main">
        <mc:Choice Requires="p14">
          <p:contentPart r:id="rId6" p14:bwMode="auto">
            <p14:nvContentPartPr>
              <p14:cNvPr id="8" name="墨迹 7"/>
              <p14:cNvContentPartPr/>
              <p14:nvPr/>
            </p14:nvContentPartPr>
            <p14:xfrm>
              <a:off x="2647812" y="4054819"/>
              <a:ext cx="677029" cy="42452"/>
            </p14:xfrm>
          </p:contentPart>
        </mc:Choice>
        <mc:Fallback xmlns="">
          <p:pic>
            <p:nvPicPr>
              <p:cNvPr id="8" name="墨迹 7"/>
            </p:nvPicPr>
            <p:blipFill>
              <a:blip/>
            </p:blipFill>
            <p:spPr>
              <a:xfrm>
                <a:off x="2647812" y="4054819"/>
                <a:ext cx="677029" cy="42452"/>
              </a:xfrm>
              <a:prstGeom prst="rect"/>
            </p:spPr>
          </p:pic>
        </mc:Fallback>
      </mc:AlternateContent>
      <mc:AlternateContent xmlns:mc="http://schemas.openxmlformats.org/markup-compatibility/2006" xmlns:p14="http://schemas.microsoft.com/office/powerpoint/2010/main">
        <mc:Choice Requires="p14">
          <p:contentPart r:id="rId7" p14:bwMode="auto">
            <p14:nvContentPartPr>
              <p14:cNvPr id="9" name="墨迹 8"/>
              <p14:cNvContentPartPr/>
              <p14:nvPr/>
            </p14:nvContentPartPr>
            <p14:xfrm>
              <a:off x="2165395" y="4362936"/>
              <a:ext cx="911728" cy="112292"/>
            </p14:xfrm>
          </p:contentPart>
        </mc:Choice>
        <mc:Fallback xmlns="">
          <p:pic>
            <p:nvPicPr>
              <p:cNvPr id="9" name="墨迹 8"/>
            </p:nvPicPr>
            <p:blipFill>
              <a:blip/>
            </p:blipFill>
            <p:spPr>
              <a:xfrm>
                <a:off x="2165395" y="4362936"/>
                <a:ext cx="911728" cy="112292"/>
              </a:xfrm>
              <a:prstGeom prst="rect"/>
            </p:spPr>
          </p:pic>
        </mc:Fallback>
      </mc:AlternateContent>
      <mc:AlternateContent xmlns:mc="http://schemas.openxmlformats.org/markup-compatibility/2006" xmlns:p14="http://schemas.microsoft.com/office/powerpoint/2010/main">
        <mc:Choice Requires="p14">
          <p:contentPart r:id="rId8" p14:bwMode="auto">
            <p14:nvContentPartPr>
              <p14:cNvPr id="10" name="墨迹 9"/>
              <p14:cNvContentPartPr/>
              <p14:nvPr/>
            </p14:nvContentPartPr>
            <p14:xfrm>
              <a:off x="6084522" y="4618710"/>
              <a:ext cx="91866" cy="562943"/>
            </p14:xfrm>
          </p:contentPart>
        </mc:Choice>
        <mc:Fallback xmlns="">
          <p:pic>
            <p:nvPicPr>
              <p:cNvPr id="10" name="墨迹 9"/>
            </p:nvPicPr>
            <p:blipFill>
              <a:blip/>
            </p:blipFill>
            <p:spPr>
              <a:xfrm>
                <a:off x="6084522" y="4618710"/>
                <a:ext cx="91866" cy="562943"/>
              </a:xfrm>
              <a:prstGeom prst="rect"/>
            </p:spPr>
          </p:pic>
        </mc:Fallback>
      </mc:AlternateContent>
      <mc:AlternateContent xmlns:mc="http://schemas.openxmlformats.org/markup-compatibility/2006" xmlns:p14="http://schemas.microsoft.com/office/powerpoint/2010/main">
        <mc:Choice Requires="p14">
          <p:contentPart r:id="rId9" p14:bwMode="auto">
            <p14:nvContentPartPr>
              <p14:cNvPr id="11" name="墨迹 10"/>
              <p14:cNvContentPartPr/>
              <p14:nvPr/>
            </p14:nvContentPartPr>
            <p14:xfrm>
              <a:off x="6018117" y="5006674"/>
              <a:ext cx="160070" cy="195775"/>
            </p14:xfrm>
          </p:contentPart>
        </mc:Choice>
        <mc:Fallback xmlns="">
          <p:pic>
            <p:nvPicPr>
              <p:cNvPr id="11" name="墨迹 10"/>
            </p:nvPicPr>
            <p:blipFill>
              <a:blip/>
            </p:blipFill>
            <p:spPr>
              <a:xfrm>
                <a:off x="6018117" y="5006674"/>
                <a:ext cx="160070" cy="195775"/>
              </a:xfrm>
              <a:prstGeom prst="rect"/>
            </p:spPr>
          </p:pic>
        </mc:Fallback>
      </mc:AlternateContent>
      <mc:AlternateContent xmlns:mc="http://schemas.openxmlformats.org/markup-compatibility/2006" xmlns:p14="http://schemas.microsoft.com/office/powerpoint/2010/main">
        <mc:Choice Requires="p14">
          <p:contentPart r:id="rId10" p14:bwMode="auto">
            <p14:nvContentPartPr>
              <p14:cNvPr id="12" name="墨迹 11"/>
              <p14:cNvContentPartPr/>
              <p14:nvPr/>
            </p14:nvContentPartPr>
            <p14:xfrm>
              <a:off x="7197671" y="5304998"/>
              <a:ext cx="403356" cy="63107"/>
            </p14:xfrm>
          </p:contentPart>
        </mc:Choice>
        <mc:Fallback xmlns="">
          <p:pic>
            <p:nvPicPr>
              <p:cNvPr id="12" name="墨迹 11"/>
            </p:nvPicPr>
            <p:blipFill>
              <a:blip/>
            </p:blipFill>
            <p:spPr>
              <a:xfrm>
                <a:off x="7197671" y="5304998"/>
                <a:ext cx="403356" cy="63107"/>
              </a:xfrm>
              <a:prstGeom prst="rect"/>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矩形 1"/>
          <p:cNvSpPr/>
          <p:nvPr/>
        </p:nvSpPr>
        <p:spPr>
          <a:xfrm>
            <a:off x="272415" y="240030"/>
            <a:ext cx="11647170" cy="63785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40" name="文本框 139"/>
          <p:cNvSpPr txBox="1"/>
          <p:nvPr/>
        </p:nvSpPr>
        <p:spPr>
          <a:xfrm>
            <a:off x="4677410" y="463550"/>
            <a:ext cx="2850515" cy="398780"/>
          </a:xfrm>
          <a:prstGeom prst="rect">
            <a:avLst/>
          </a:prstGeom>
          <a:noFill/>
        </p:spPr>
        <p:txBody>
          <a:bodyPr wrap="square" rtlCol="0">
            <a:spAutoFit/>
          </a:bodyPr>
          <a:p>
            <a:pPr algn="ctr"/>
            <a:r>
              <a:rPr lang="en-US" altLang="zh-CN" sz="2000" b="1" dirty="0">
                <a:solidFill>
                  <a:srgbClr val="4A707F"/>
                </a:solidFill>
                <a:latin typeface="Calibri Light" pitchFamily="34" charset="0"/>
                <a:sym typeface="+mn-ea"/>
              </a:rPr>
              <a:t>Point10</a:t>
            </a:r>
            <a:r>
              <a:rPr lang="zh-CN" altLang="en-US" sz="2000" b="1" dirty="0">
                <a:solidFill>
                  <a:srgbClr val="4A707F"/>
                </a:solidFill>
                <a:latin typeface="Calibri Light" pitchFamily="34" charset="0"/>
                <a:sym typeface="+mn-ea"/>
              </a:rPr>
              <a:t>：非本地跳转</a:t>
            </a:r>
            <a:endParaRPr lang="zh-CN" altLang="en-US" sz="2000" b="1" dirty="0">
              <a:solidFill>
                <a:srgbClr val="4A707F"/>
              </a:solidFill>
              <a:latin typeface="Calibri Light" pitchFamily="34" charset="0"/>
              <a:sym typeface="+mn-ea"/>
            </a:endParaRPr>
          </a:p>
        </p:txBody>
      </p:sp>
      <p:pic>
        <p:nvPicPr>
          <p:cNvPr id="34" name="Picture 2" descr="C:\Users\ADMINI~1\AppData\Local\Temp\360zip$Temp\360$6\标志与中英文校名组合规范_左右.pn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0097220" y="405802"/>
            <a:ext cx="1598480" cy="450333"/>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p:cNvSpPr txBox="1"/>
          <p:nvPr/>
        </p:nvSpPr>
        <p:spPr>
          <a:xfrm>
            <a:off x="455930" y="862330"/>
            <a:ext cx="11045825" cy="3617595"/>
          </a:xfrm>
          <a:prstGeom prst="rect">
            <a:avLst/>
          </a:prstGeom>
          <a:noFill/>
        </p:spPr>
        <p:txBody>
          <a:bodyPr wrap="square" rtlCol="0">
            <a:spAutoFit/>
          </a:bodyPr>
          <a:p>
            <a:pPr fontAlgn="auto">
              <a:lnSpc>
                <a:spcPts val="2500"/>
              </a:lnSpc>
            </a:pPr>
            <a:r>
              <a:rPr lang="zh-CN" altLang="en-US" sz="2000" dirty="0">
                <a:solidFill>
                  <a:schemeClr val="tx1"/>
                </a:solidFill>
                <a:latin typeface="Calibri" charset="0"/>
                <a:cs typeface="Calibri" charset="0"/>
                <a:sym typeface="+mn-ea"/>
              </a:rPr>
              <a:t>非本地跳转是通过</a:t>
            </a:r>
            <a:r>
              <a:rPr lang="en-US" altLang="zh-CN" sz="2000" dirty="0">
                <a:solidFill>
                  <a:schemeClr val="tx1"/>
                </a:solidFill>
                <a:latin typeface="Calibri" charset="0"/>
                <a:cs typeface="Calibri" charset="0"/>
                <a:sym typeface="+mn-ea"/>
              </a:rPr>
              <a:t>setjmp</a:t>
            </a:r>
            <a:r>
              <a:rPr lang="zh-CN" altLang="en-US" sz="2000" dirty="0">
                <a:solidFill>
                  <a:schemeClr val="tx1"/>
                </a:solidFill>
                <a:latin typeface="Calibri" charset="0"/>
                <a:cs typeface="Calibri" charset="0"/>
                <a:sym typeface="+mn-ea"/>
              </a:rPr>
              <a:t>和</a:t>
            </a:r>
            <a:r>
              <a:rPr lang="en-US" altLang="zh-CN" sz="2000" dirty="0">
                <a:solidFill>
                  <a:schemeClr val="tx1"/>
                </a:solidFill>
                <a:latin typeface="Calibri" charset="0"/>
                <a:cs typeface="Calibri" charset="0"/>
                <a:sym typeface="+mn-ea"/>
              </a:rPr>
              <a:t>longjmp</a:t>
            </a:r>
            <a:r>
              <a:rPr lang="zh-CN" altLang="en-US" sz="2000" dirty="0">
                <a:solidFill>
                  <a:schemeClr val="tx1"/>
                </a:solidFill>
                <a:latin typeface="Calibri" charset="0"/>
                <a:cs typeface="Calibri" charset="0"/>
                <a:sym typeface="+mn-ea"/>
              </a:rPr>
              <a:t>函数实现的，</a:t>
            </a:r>
            <a:r>
              <a:rPr lang="en-US" altLang="zh-CN" sz="2000" dirty="0">
                <a:solidFill>
                  <a:schemeClr val="tx1"/>
                </a:solidFill>
                <a:latin typeface="Calibri" charset="0"/>
                <a:cs typeface="Calibri" charset="0"/>
                <a:sym typeface="+mn-ea"/>
              </a:rPr>
              <a:t>setjmp</a:t>
            </a:r>
            <a:r>
              <a:rPr lang="zh-CN" altLang="en-US" sz="2000" dirty="0">
                <a:solidFill>
                  <a:schemeClr val="tx1"/>
                </a:solidFill>
                <a:latin typeface="Calibri" charset="0"/>
                <a:cs typeface="Calibri" charset="0"/>
                <a:sym typeface="+mn-ea"/>
              </a:rPr>
              <a:t>会保存当前调用环境，以供后面的</a:t>
            </a:r>
            <a:r>
              <a:rPr lang="en-US" altLang="zh-CN" sz="2000" dirty="0">
                <a:solidFill>
                  <a:schemeClr val="tx1"/>
                </a:solidFill>
                <a:latin typeface="Calibri" charset="0"/>
                <a:cs typeface="Calibri" charset="0"/>
                <a:sym typeface="+mn-ea"/>
              </a:rPr>
              <a:t>longjmp</a:t>
            </a:r>
            <a:r>
              <a:rPr lang="zh-CN" altLang="en-US" sz="2000" dirty="0">
                <a:solidFill>
                  <a:schemeClr val="tx1"/>
                </a:solidFill>
                <a:latin typeface="Calibri" charset="0"/>
                <a:cs typeface="Calibri" charset="0"/>
                <a:sym typeface="+mn-ea"/>
              </a:rPr>
              <a:t>使用，并返回</a:t>
            </a:r>
            <a:r>
              <a:rPr lang="en-US" altLang="zh-CN" sz="2000" dirty="0">
                <a:solidFill>
                  <a:schemeClr val="tx1"/>
                </a:solidFill>
                <a:latin typeface="Calibri" charset="0"/>
                <a:cs typeface="Calibri" charset="0"/>
                <a:sym typeface="+mn-ea"/>
              </a:rPr>
              <a:t>0</a:t>
            </a:r>
            <a:r>
              <a:rPr lang="zh-CN" altLang="en-US" sz="2000" dirty="0">
                <a:solidFill>
                  <a:schemeClr val="tx1"/>
                </a:solidFill>
                <a:latin typeface="Calibri" charset="0"/>
                <a:cs typeface="Calibri" charset="0"/>
                <a:sym typeface="+mn-ea"/>
              </a:rPr>
              <a:t>，但</a:t>
            </a:r>
            <a:r>
              <a:rPr lang="en-US" altLang="zh-CN" sz="2000" dirty="0">
                <a:solidFill>
                  <a:schemeClr val="tx1"/>
                </a:solidFill>
                <a:latin typeface="Calibri" charset="0"/>
                <a:cs typeface="Calibri" charset="0"/>
                <a:sym typeface="+mn-ea"/>
              </a:rPr>
              <a:t>setjmp</a:t>
            </a:r>
            <a:r>
              <a:rPr lang="zh-CN" altLang="en-US" sz="2000" dirty="0">
                <a:solidFill>
                  <a:schemeClr val="tx1"/>
                </a:solidFill>
                <a:latin typeface="Calibri" charset="0"/>
                <a:cs typeface="Calibri" charset="0"/>
                <a:sym typeface="+mn-ea"/>
              </a:rPr>
              <a:t>的返回值不能被赋值给变量，但可以正常用于条件测试中。</a:t>
            </a:r>
            <a:endParaRPr lang="zh-CN" altLang="en-US" sz="2000" dirty="0">
              <a:solidFill>
                <a:schemeClr val="tx1"/>
              </a:solidFill>
              <a:latin typeface="Calibri" charset="0"/>
              <a:cs typeface="Calibri" charset="0"/>
              <a:sym typeface="+mn-ea"/>
            </a:endParaRPr>
          </a:p>
          <a:p>
            <a:pPr fontAlgn="auto">
              <a:lnSpc>
                <a:spcPts val="2500"/>
              </a:lnSpc>
            </a:pPr>
            <a:r>
              <a:rPr lang="zh-CN" altLang="en-US" sz="2000" dirty="0">
                <a:solidFill>
                  <a:schemeClr val="tx1"/>
                </a:solidFill>
                <a:latin typeface="Calibri" charset="0"/>
                <a:cs typeface="Calibri" charset="0"/>
                <a:sym typeface="+mn-ea"/>
              </a:rPr>
              <a:t>而</a:t>
            </a:r>
            <a:r>
              <a:rPr lang="en-US" altLang="zh-CN" sz="2000" dirty="0">
                <a:solidFill>
                  <a:schemeClr val="tx1"/>
                </a:solidFill>
                <a:latin typeface="Calibri" charset="0"/>
                <a:cs typeface="Calibri" charset="0"/>
                <a:sym typeface="+mn-ea"/>
              </a:rPr>
              <a:t>longjmp</a:t>
            </a:r>
            <a:r>
              <a:rPr lang="zh-CN" altLang="en-US" sz="2000" dirty="0">
                <a:solidFill>
                  <a:schemeClr val="tx1"/>
                </a:solidFill>
                <a:latin typeface="Calibri" charset="0"/>
                <a:cs typeface="Calibri" charset="0"/>
                <a:sym typeface="+mn-ea"/>
              </a:rPr>
              <a:t>恢复调用环境，然后触发一个从最近一次初始化的</a:t>
            </a:r>
            <a:r>
              <a:rPr lang="en-US" altLang="zh-CN" sz="2000" dirty="0">
                <a:solidFill>
                  <a:schemeClr val="tx1"/>
                </a:solidFill>
                <a:latin typeface="Calibri" charset="0"/>
                <a:cs typeface="Calibri" charset="0"/>
                <a:sym typeface="+mn-ea"/>
              </a:rPr>
              <a:t>setjmp</a:t>
            </a:r>
            <a:r>
              <a:rPr lang="zh-CN" altLang="en-US" sz="2000" dirty="0">
                <a:solidFill>
                  <a:schemeClr val="tx1"/>
                </a:solidFill>
                <a:latin typeface="Calibri" charset="0"/>
                <a:cs typeface="Calibri" charset="0"/>
                <a:sym typeface="+mn-ea"/>
              </a:rPr>
              <a:t>的调用的返回。</a:t>
            </a:r>
            <a:endParaRPr lang="zh-CN" altLang="en-US" sz="2000" dirty="0">
              <a:solidFill>
                <a:schemeClr val="tx1"/>
              </a:solidFill>
              <a:latin typeface="Calibri" charset="0"/>
              <a:cs typeface="Calibri" charset="0"/>
              <a:sym typeface="+mn-ea"/>
            </a:endParaRPr>
          </a:p>
          <a:p>
            <a:pPr fontAlgn="auto">
              <a:lnSpc>
                <a:spcPts val="2500"/>
              </a:lnSpc>
            </a:pPr>
            <a:r>
              <a:rPr lang="en-US" altLang="zh-CN" sz="2000" dirty="0">
                <a:solidFill>
                  <a:schemeClr val="tx1"/>
                </a:solidFill>
                <a:latin typeface="Calibri" charset="0"/>
                <a:cs typeface="Calibri" charset="0"/>
                <a:sym typeface="+mn-ea"/>
              </a:rPr>
              <a:t>setjmp</a:t>
            </a:r>
            <a:r>
              <a:rPr lang="zh-CN" altLang="en-US" sz="2000" dirty="0">
                <a:solidFill>
                  <a:schemeClr val="tx1"/>
                </a:solidFill>
                <a:latin typeface="Calibri" charset="0"/>
                <a:cs typeface="Calibri" charset="0"/>
                <a:sym typeface="+mn-ea"/>
              </a:rPr>
              <a:t>被调用一次而返回多次（第一次是成功保存调用环境之后返回</a:t>
            </a:r>
            <a:r>
              <a:rPr lang="en-US" altLang="zh-CN" sz="2000" dirty="0">
                <a:solidFill>
                  <a:schemeClr val="tx1"/>
                </a:solidFill>
                <a:latin typeface="Calibri" charset="0"/>
                <a:cs typeface="Calibri" charset="0"/>
                <a:sym typeface="+mn-ea"/>
              </a:rPr>
              <a:t>0</a:t>
            </a:r>
            <a:r>
              <a:rPr lang="zh-CN" altLang="en-US" sz="2000" dirty="0">
                <a:solidFill>
                  <a:schemeClr val="tx1"/>
                </a:solidFill>
                <a:latin typeface="Calibri" charset="0"/>
                <a:cs typeface="Calibri" charset="0"/>
                <a:sym typeface="+mn-ea"/>
              </a:rPr>
              <a:t>，之后是调用</a:t>
            </a:r>
            <a:r>
              <a:rPr lang="en-US" altLang="zh-CN" sz="2000" dirty="0">
                <a:solidFill>
                  <a:schemeClr val="tx1"/>
                </a:solidFill>
                <a:latin typeface="Calibri" charset="0"/>
                <a:cs typeface="Calibri" charset="0"/>
                <a:sym typeface="+mn-ea"/>
              </a:rPr>
              <a:t>longjmp</a:t>
            </a:r>
            <a:r>
              <a:rPr lang="zh-CN" altLang="en-US" sz="2000" dirty="0">
                <a:solidFill>
                  <a:schemeClr val="tx1"/>
                </a:solidFill>
                <a:latin typeface="Calibri" charset="0"/>
                <a:cs typeface="Calibri" charset="0"/>
                <a:sym typeface="+mn-ea"/>
              </a:rPr>
              <a:t>后返回，返回为非</a:t>
            </a:r>
            <a:r>
              <a:rPr lang="en-US" altLang="zh-CN" sz="2000" dirty="0">
                <a:solidFill>
                  <a:schemeClr val="tx1"/>
                </a:solidFill>
                <a:latin typeface="Calibri" charset="0"/>
                <a:cs typeface="Calibri" charset="0"/>
                <a:sym typeface="+mn-ea"/>
              </a:rPr>
              <a:t>0</a:t>
            </a:r>
            <a:r>
              <a:rPr lang="zh-CN" altLang="en-US" sz="2000" dirty="0">
                <a:solidFill>
                  <a:schemeClr val="tx1"/>
                </a:solidFill>
                <a:latin typeface="Calibri" charset="0"/>
                <a:cs typeface="Calibri" charset="0"/>
                <a:sym typeface="+mn-ea"/>
              </a:rPr>
              <a:t>，可以用这一点来区分第一次返回和以后的返回），但</a:t>
            </a:r>
            <a:r>
              <a:rPr lang="en-US" altLang="zh-CN" sz="2000" dirty="0">
                <a:solidFill>
                  <a:schemeClr val="tx1"/>
                </a:solidFill>
                <a:latin typeface="Calibri" charset="0"/>
                <a:cs typeface="Calibri" charset="0"/>
                <a:sym typeface="+mn-ea"/>
              </a:rPr>
              <a:t>longjmp</a:t>
            </a:r>
            <a:r>
              <a:rPr lang="zh-CN" altLang="en-US" sz="2000" dirty="0">
                <a:solidFill>
                  <a:schemeClr val="tx1"/>
                </a:solidFill>
                <a:latin typeface="Calibri" charset="0"/>
                <a:cs typeface="Calibri" charset="0"/>
                <a:sym typeface="+mn-ea"/>
              </a:rPr>
              <a:t>从不返回。</a:t>
            </a:r>
            <a:endParaRPr lang="zh-CN" altLang="en-US" sz="2000" dirty="0">
              <a:solidFill>
                <a:schemeClr val="tx1"/>
              </a:solidFill>
              <a:latin typeface="Calibri" charset="0"/>
              <a:cs typeface="Calibri" charset="0"/>
              <a:sym typeface="+mn-ea"/>
            </a:endParaRPr>
          </a:p>
          <a:p>
            <a:pPr fontAlgn="auto">
              <a:lnSpc>
                <a:spcPts val="2500"/>
              </a:lnSpc>
            </a:pPr>
            <a:r>
              <a:rPr lang="zh-CN" altLang="en-US" sz="2000" dirty="0">
                <a:solidFill>
                  <a:schemeClr val="tx1"/>
                </a:solidFill>
                <a:latin typeface="Calibri" charset="0"/>
                <a:cs typeface="Calibri" charset="0"/>
                <a:sym typeface="+mn-ea"/>
              </a:rPr>
              <a:t>这样的非本地跳转允许从一个深层嵌套的函数调用中快速返回，但带来的问题包括可能的内存泄漏等。</a:t>
            </a:r>
            <a:endParaRPr lang="zh-CN" altLang="en-US" sz="2000" dirty="0">
              <a:solidFill>
                <a:schemeClr val="tx1"/>
              </a:solidFill>
              <a:latin typeface="Calibri" charset="0"/>
              <a:cs typeface="Calibri" charset="0"/>
              <a:sym typeface="+mn-ea"/>
            </a:endParaRPr>
          </a:p>
          <a:p>
            <a:pPr fontAlgn="auto">
              <a:lnSpc>
                <a:spcPts val="2500"/>
              </a:lnSpc>
            </a:pPr>
            <a:r>
              <a:rPr lang="zh-CN" altLang="en-US" sz="2000" dirty="0">
                <a:solidFill>
                  <a:schemeClr val="tx1"/>
                </a:solidFill>
                <a:latin typeface="Calibri" charset="0"/>
                <a:cs typeface="Calibri" charset="0"/>
                <a:sym typeface="+mn-ea"/>
              </a:rPr>
              <a:t>而另一个应用就是使信号处理程序回到一个指定的位置而非原来收到信号被中断的位置。</a:t>
            </a:r>
            <a:endParaRPr lang="zh-CN" altLang="en-US" sz="2000" dirty="0">
              <a:solidFill>
                <a:schemeClr val="tx1"/>
              </a:solidFill>
              <a:latin typeface="Calibri" charset="0"/>
              <a:cs typeface="Calibri" charset="0"/>
              <a:sym typeface="+mn-ea"/>
            </a:endParaRPr>
          </a:p>
          <a:p>
            <a:pPr fontAlgn="auto">
              <a:lnSpc>
                <a:spcPts val="2500"/>
              </a:lnSpc>
            </a:pPr>
            <a:r>
              <a:rPr lang="en-US" altLang="zh-CN" sz="2000" dirty="0">
                <a:solidFill>
                  <a:schemeClr val="tx1"/>
                </a:solidFill>
                <a:latin typeface="Calibri" charset="0"/>
                <a:cs typeface="Calibri" charset="0"/>
                <a:sym typeface="+mn-ea"/>
              </a:rPr>
              <a:t>sigsetjmp</a:t>
            </a:r>
            <a:r>
              <a:rPr lang="zh-CN" altLang="en-US" sz="2000" dirty="0">
                <a:solidFill>
                  <a:schemeClr val="tx1"/>
                </a:solidFill>
                <a:latin typeface="Calibri" charset="0"/>
                <a:cs typeface="Calibri" charset="0"/>
                <a:sym typeface="+mn-ea"/>
              </a:rPr>
              <a:t>和</a:t>
            </a:r>
            <a:r>
              <a:rPr lang="en-US" altLang="zh-CN" sz="2000" dirty="0">
                <a:solidFill>
                  <a:schemeClr val="tx1"/>
                </a:solidFill>
                <a:latin typeface="Calibri" charset="0"/>
                <a:cs typeface="Calibri" charset="0"/>
                <a:sym typeface="+mn-ea"/>
              </a:rPr>
              <a:t>siglongjmp</a:t>
            </a:r>
            <a:r>
              <a:rPr lang="zh-CN" altLang="en-US" sz="2000" dirty="0">
                <a:solidFill>
                  <a:schemeClr val="tx1"/>
                </a:solidFill>
                <a:latin typeface="Calibri" charset="0"/>
                <a:cs typeface="Calibri" charset="0"/>
                <a:sym typeface="+mn-ea"/>
              </a:rPr>
              <a:t>是可以被信号处理程序使用的版本，需要注意的是</a:t>
            </a:r>
            <a:r>
              <a:rPr lang="en-US" altLang="zh-CN" sz="2000" dirty="0">
                <a:solidFill>
                  <a:schemeClr val="tx1"/>
                </a:solidFill>
                <a:latin typeface="Calibri" charset="0"/>
                <a:cs typeface="Calibri" charset="0"/>
                <a:sym typeface="+mn-ea"/>
              </a:rPr>
              <a:t>siglongjmp</a:t>
            </a:r>
            <a:r>
              <a:rPr lang="zh-CN" altLang="en-US" sz="2000" dirty="0">
                <a:solidFill>
                  <a:schemeClr val="tx1"/>
                </a:solidFill>
                <a:latin typeface="Calibri" charset="0"/>
                <a:cs typeface="Calibri" charset="0"/>
                <a:sym typeface="+mn-ea"/>
              </a:rPr>
              <a:t>理论上可以跳转到任意代码，所以我们必须在</a:t>
            </a:r>
            <a:r>
              <a:rPr lang="en-US" altLang="zh-CN" sz="2000" dirty="0">
                <a:solidFill>
                  <a:schemeClr val="tx1"/>
                </a:solidFill>
                <a:latin typeface="Calibri" charset="0"/>
                <a:cs typeface="Calibri" charset="0"/>
                <a:sym typeface="+mn-ea"/>
              </a:rPr>
              <a:t>siglongjmp</a:t>
            </a:r>
            <a:r>
              <a:rPr lang="zh-CN" altLang="en-US" sz="2000" dirty="0">
                <a:solidFill>
                  <a:schemeClr val="tx1"/>
                </a:solidFill>
                <a:latin typeface="Calibri" charset="0"/>
                <a:cs typeface="Calibri" charset="0"/>
                <a:sym typeface="+mn-ea"/>
              </a:rPr>
              <a:t>可达的代码中只调用安全的函数。</a:t>
            </a:r>
            <a:endParaRPr lang="zh-CN" altLang="en-US" sz="2000" dirty="0">
              <a:solidFill>
                <a:schemeClr val="tx1"/>
              </a:solidFill>
              <a:latin typeface="Calibri" charset="0"/>
              <a:cs typeface="Calibri" charset="0"/>
              <a:sym typeface="+mn-ea"/>
            </a:endParaRPr>
          </a:p>
          <a:p>
            <a:pPr fontAlgn="auto">
              <a:lnSpc>
                <a:spcPts val="2500"/>
              </a:lnSpc>
            </a:pPr>
            <a:r>
              <a:rPr lang="zh-CN" altLang="en-US" sz="2000" dirty="0">
                <a:solidFill>
                  <a:schemeClr val="tx1"/>
                </a:solidFill>
                <a:latin typeface="Calibri" charset="0"/>
                <a:cs typeface="Calibri" charset="0"/>
                <a:sym typeface="+mn-ea"/>
              </a:rPr>
              <a:t>当然，这里也要注意竞争的问题。</a:t>
            </a:r>
            <a:endParaRPr lang="zh-CN" altLang="en-US" sz="2000" dirty="0">
              <a:solidFill>
                <a:schemeClr val="tx1"/>
              </a:solidFill>
              <a:latin typeface="Calibri" charset="0"/>
              <a:cs typeface="Calibri" charset="0"/>
              <a:sym typeface="+mn-ea"/>
            </a:endParaRPr>
          </a:p>
        </p:txBody>
      </p:sp>
      <mc:AlternateContent xmlns:mc="http://schemas.openxmlformats.org/markup-compatibility/2006" xmlns:p14="http://schemas.microsoft.com/office/powerpoint/2010/main">
        <mc:Choice Requires="p14">
          <p:contentPart r:id="rId2" p14:bwMode="auto">
            <p14:nvContentPartPr>
              <p14:cNvPr id="4" name="墨迹 3"/>
              <p14:cNvContentPartPr/>
              <p14:nvPr/>
            </p14:nvContentPartPr>
            <p14:xfrm>
              <a:off x="635913" y="2141755"/>
              <a:ext cx="3064446" cy="164329"/>
            </p14:xfrm>
          </p:contentPart>
        </mc:Choice>
        <mc:Fallback xmlns="">
          <p:pic>
            <p:nvPicPr>
              <p:cNvPr id="4" name="墨迹 3"/>
            </p:nvPicPr>
            <p:blipFill>
              <a:blip/>
            </p:blipFill>
            <p:spPr>
              <a:xfrm>
                <a:off x="635913" y="2141755"/>
                <a:ext cx="3064446" cy="164329"/>
              </a:xfrm>
              <a:prstGeom prst="rect"/>
            </p:spPr>
          </p:pic>
        </mc:Fallback>
      </mc:AlternateContent>
      <mc:AlternateContent xmlns:mc="http://schemas.openxmlformats.org/markup-compatibility/2006" xmlns:p14="http://schemas.microsoft.com/office/powerpoint/2010/main">
        <mc:Choice Requires="p14">
          <p:contentPart r:id="rId3" p14:bwMode="auto">
            <p14:nvContentPartPr>
              <p14:cNvPr id="5" name="墨迹 4"/>
              <p14:cNvContentPartPr/>
              <p14:nvPr/>
            </p14:nvContentPartPr>
            <p14:xfrm>
              <a:off x="7729640" y="2486846"/>
              <a:ext cx="1750304" cy="60254"/>
            </p14:xfrm>
          </p:contentPart>
        </mc:Choice>
        <mc:Fallback xmlns="">
          <p:pic>
            <p:nvPicPr>
              <p:cNvPr id="5" name="墨迹 4"/>
            </p:nvPicPr>
            <p:blipFill>
              <a:blip/>
            </p:blipFill>
            <p:spPr>
              <a:xfrm>
                <a:off x="7729640" y="2486846"/>
                <a:ext cx="1750304" cy="60254"/>
              </a:xfrm>
              <a:prstGeom prst="rect"/>
            </p:spPr>
          </p:pic>
        </mc:Fallback>
      </mc:AlternateContent>
      <mc:AlternateContent xmlns:mc="http://schemas.openxmlformats.org/markup-compatibility/2006" xmlns:p14="http://schemas.microsoft.com/office/powerpoint/2010/main">
        <mc:Choice Requires="p14">
          <p:contentPart r:id="rId4" p14:bwMode="auto">
            <p14:nvContentPartPr>
              <p14:cNvPr id="6" name="墨迹 5"/>
              <p14:cNvContentPartPr/>
              <p14:nvPr/>
            </p14:nvContentPartPr>
            <p14:xfrm>
              <a:off x="4511697" y="4447840"/>
              <a:ext cx="186389" cy="621711"/>
            </p14:xfrm>
          </p:contentPart>
        </mc:Choice>
        <mc:Fallback xmlns="">
          <p:pic>
            <p:nvPicPr>
              <p:cNvPr id="6" name="墨迹 5"/>
            </p:nvPicPr>
            <p:blipFill>
              <a:blip/>
            </p:blipFill>
            <p:spPr>
              <a:xfrm>
                <a:off x="4511697" y="4447840"/>
                <a:ext cx="186389" cy="621711"/>
              </a:xfrm>
              <a:prstGeom prst="rect"/>
            </p:spPr>
          </p:pic>
        </mc:Fallback>
      </mc:AlternateContent>
      <mc:AlternateContent xmlns:mc="http://schemas.openxmlformats.org/markup-compatibility/2006" xmlns:p14="http://schemas.microsoft.com/office/powerpoint/2010/main">
        <mc:Choice Requires="p14">
          <p:contentPart r:id="rId5" p14:bwMode="auto">
            <p14:nvContentPartPr>
              <p14:cNvPr id="7" name="墨迹 6"/>
              <p14:cNvContentPartPr/>
              <p14:nvPr/>
            </p14:nvContentPartPr>
            <p14:xfrm>
              <a:off x="4413021" y="4688856"/>
              <a:ext cx="378259" cy="125985"/>
            </p14:xfrm>
          </p:contentPart>
        </mc:Choice>
        <mc:Fallback xmlns="">
          <p:pic>
            <p:nvPicPr>
              <p:cNvPr id="7" name="墨迹 6"/>
            </p:nvPicPr>
            <p:blipFill>
              <a:blip/>
            </p:blipFill>
            <p:spPr>
              <a:xfrm>
                <a:off x="4413021" y="4688856"/>
                <a:ext cx="378259" cy="125985"/>
              </a:xfrm>
              <a:prstGeom prst="rect"/>
            </p:spPr>
          </p:pic>
        </mc:Fallback>
      </mc:AlternateContent>
      <mc:AlternateContent xmlns:mc="http://schemas.openxmlformats.org/markup-compatibility/2006" xmlns:p14="http://schemas.microsoft.com/office/powerpoint/2010/main">
        <mc:Choice Requires="p14">
          <p:contentPart r:id="rId6" p14:bwMode="auto">
            <p14:nvContentPartPr>
              <p14:cNvPr id="8" name="墨迹 7"/>
              <p14:cNvContentPartPr/>
              <p14:nvPr/>
            </p14:nvContentPartPr>
            <p14:xfrm>
              <a:off x="4870084" y="4661468"/>
              <a:ext cx="80174" cy="123246"/>
            </p14:xfrm>
          </p:contentPart>
        </mc:Choice>
        <mc:Fallback xmlns="">
          <p:pic>
            <p:nvPicPr>
              <p:cNvPr id="8" name="墨迹 7"/>
            </p:nvPicPr>
            <p:blipFill>
              <a:blip/>
            </p:blipFill>
            <p:spPr>
              <a:xfrm>
                <a:off x="4870084" y="4661468"/>
                <a:ext cx="80174" cy="123246"/>
              </a:xfrm>
              <a:prstGeom prst="rect"/>
            </p:spPr>
          </p:pic>
        </mc:Fallback>
      </mc:AlternateContent>
      <mc:AlternateContent xmlns:mc="http://schemas.openxmlformats.org/markup-compatibility/2006" xmlns:p14="http://schemas.microsoft.com/office/powerpoint/2010/main">
        <mc:Choice Requires="p14">
          <p:contentPart r:id="rId7" p14:bwMode="auto">
            <p14:nvContentPartPr>
              <p14:cNvPr id="9" name="墨迹 8"/>
              <p14:cNvContentPartPr/>
              <p14:nvPr/>
            </p14:nvContentPartPr>
            <p14:xfrm>
              <a:off x="5005078" y="4473859"/>
              <a:ext cx="178166" cy="424516"/>
            </p14:xfrm>
          </p:contentPart>
        </mc:Choice>
        <mc:Fallback xmlns="">
          <p:pic>
            <p:nvPicPr>
              <p:cNvPr id="9" name="墨迹 8"/>
            </p:nvPicPr>
            <p:blipFill>
              <a:blip/>
            </p:blipFill>
            <p:spPr>
              <a:xfrm>
                <a:off x="5005078" y="4473859"/>
                <a:ext cx="178166" cy="424516"/>
              </a:xfrm>
              <a:prstGeom prst="rect"/>
            </p:spPr>
          </p:pic>
        </mc:Fallback>
      </mc:AlternateContent>
      <mc:AlternateContent xmlns:mc="http://schemas.openxmlformats.org/markup-compatibility/2006" xmlns:p14="http://schemas.microsoft.com/office/powerpoint/2010/main">
        <mc:Choice Requires="p14">
          <p:contentPart r:id="rId8" p14:bwMode="auto">
            <p14:nvContentPartPr>
              <p14:cNvPr id="10" name="墨迹 9"/>
              <p14:cNvContentPartPr/>
              <p14:nvPr/>
            </p14:nvContentPartPr>
            <p14:xfrm>
              <a:off x="4336273" y="5104300"/>
              <a:ext cx="405669" cy="277476"/>
            </p14:xfrm>
          </p:contentPart>
        </mc:Choice>
        <mc:Fallback xmlns="">
          <p:pic>
            <p:nvPicPr>
              <p:cNvPr id="10" name="墨迹 9"/>
            </p:nvPicPr>
            <p:blipFill>
              <a:blip/>
            </p:blipFill>
            <p:spPr>
              <a:xfrm>
                <a:off x="4336273" y="5104300"/>
                <a:ext cx="405669" cy="277476"/>
              </a:xfrm>
              <a:prstGeom prst="rect"/>
            </p:spPr>
          </p:pic>
        </mc:Fallback>
      </mc:AlternateContent>
      <mc:AlternateContent xmlns:mc="http://schemas.openxmlformats.org/markup-compatibility/2006" xmlns:p14="http://schemas.microsoft.com/office/powerpoint/2010/main">
        <mc:Choice Requires="p14">
          <p:contentPart r:id="rId9" p14:bwMode="auto">
            <p14:nvContentPartPr>
              <p14:cNvPr id="11" name="墨迹 10"/>
              <p14:cNvContentPartPr/>
              <p14:nvPr/>
            </p14:nvContentPartPr>
            <p14:xfrm>
              <a:off x="4670676" y="5214709"/>
              <a:ext cx="104158" cy="360"/>
            </p14:xfrm>
          </p:contentPart>
        </mc:Choice>
        <mc:Fallback xmlns="">
          <p:pic>
            <p:nvPicPr>
              <p:cNvPr id="11" name="墨迹 10"/>
            </p:nvPicPr>
            <p:blipFill>
              <a:blip/>
            </p:blipFill>
            <p:spPr>
              <a:xfrm>
                <a:off x="4670676" y="5214709"/>
                <a:ext cx="104158" cy="360"/>
              </a:xfrm>
              <a:prstGeom prst="rect"/>
            </p:spPr>
          </p:pic>
        </mc:Fallback>
      </mc:AlternateContent>
      <mc:AlternateContent xmlns:mc="http://schemas.openxmlformats.org/markup-compatibility/2006" xmlns:p14="http://schemas.microsoft.com/office/powerpoint/2010/main">
        <mc:Choice Requires="p14">
          <p:contentPart r:id="rId10" p14:bwMode="auto">
            <p14:nvContentPartPr>
              <p14:cNvPr id="12" name="墨迹 11"/>
              <p14:cNvContentPartPr/>
              <p14:nvPr/>
            </p14:nvContentPartPr>
            <p14:xfrm>
              <a:off x="4728237" y="5231142"/>
              <a:ext cx="167201" cy="364776"/>
            </p14:xfrm>
          </p:contentPart>
        </mc:Choice>
        <mc:Fallback xmlns="">
          <p:pic>
            <p:nvPicPr>
              <p:cNvPr id="12" name="墨迹 11"/>
            </p:nvPicPr>
            <p:blipFill>
              <a:blip/>
            </p:blipFill>
            <p:spPr>
              <a:xfrm>
                <a:off x="4728237" y="5231142"/>
                <a:ext cx="167201" cy="364776"/>
              </a:xfrm>
              <a:prstGeom prst="rect"/>
            </p:spPr>
          </p:pic>
        </mc:Fallback>
      </mc:AlternateContent>
      <mc:AlternateContent xmlns:mc="http://schemas.openxmlformats.org/markup-compatibility/2006" xmlns:p14="http://schemas.microsoft.com/office/powerpoint/2010/main">
        <mc:Choice Requires="p14">
          <p:contentPart r:id="rId11" p14:bwMode="auto">
            <p14:nvContentPartPr>
              <p14:cNvPr id="13" name="墨迹 12"/>
              <p14:cNvContentPartPr/>
              <p14:nvPr/>
            </p14:nvContentPartPr>
            <p14:xfrm>
              <a:off x="4911884" y="5017514"/>
              <a:ext cx="52079" cy="54777"/>
            </p14:xfrm>
          </p:contentPart>
        </mc:Choice>
        <mc:Fallback xmlns="">
          <p:pic>
            <p:nvPicPr>
              <p:cNvPr id="13" name="墨迹 12"/>
            </p:nvPicPr>
            <p:blipFill>
              <a:blip/>
            </p:blipFill>
            <p:spPr>
              <a:xfrm>
                <a:off x="4911884" y="5017514"/>
                <a:ext cx="52079" cy="54777"/>
              </a:xfrm>
              <a:prstGeom prst="rect"/>
            </p:spPr>
          </p:pic>
        </mc:Fallback>
      </mc:AlternateContent>
      <mc:AlternateContent xmlns:mc="http://schemas.openxmlformats.org/markup-compatibility/2006" xmlns:p14="http://schemas.microsoft.com/office/powerpoint/2010/main">
        <mc:Choice Requires="p14">
          <p:contentPart r:id="rId12" p14:bwMode="auto">
            <p14:nvContentPartPr>
              <p14:cNvPr id="14" name="墨迹 13"/>
              <p14:cNvContentPartPr/>
              <p14:nvPr/>
            </p14:nvContentPartPr>
            <p14:xfrm>
              <a:off x="5011931" y="5198961"/>
              <a:ext cx="259711" cy="528078"/>
            </p14:xfrm>
          </p:contentPart>
        </mc:Choice>
        <mc:Fallback xmlns="">
          <p:pic>
            <p:nvPicPr>
              <p:cNvPr id="14" name="墨迹 13"/>
            </p:nvPicPr>
            <p:blipFill>
              <a:blip/>
            </p:blipFill>
            <p:spPr>
              <a:xfrm>
                <a:off x="5011931" y="5198961"/>
                <a:ext cx="259711" cy="528078"/>
              </a:xfrm>
              <a:prstGeom prst="rect"/>
            </p:spPr>
          </p:pic>
        </mc:Fallback>
      </mc:AlternateContent>
      <mc:AlternateContent xmlns:mc="http://schemas.openxmlformats.org/markup-compatibility/2006" xmlns:p14="http://schemas.microsoft.com/office/powerpoint/2010/main">
        <mc:Choice Requires="p14">
          <p:contentPart r:id="rId13" p14:bwMode="auto">
            <p14:nvContentPartPr>
              <p14:cNvPr id="15" name="墨迹 14"/>
              <p14:cNvContentPartPr/>
              <p14:nvPr/>
            </p14:nvContentPartPr>
            <p14:xfrm>
              <a:off x="5229842" y="5167807"/>
              <a:ext cx="160348" cy="161932"/>
            </p14:xfrm>
          </p:contentPart>
        </mc:Choice>
        <mc:Fallback xmlns="">
          <p:pic>
            <p:nvPicPr>
              <p:cNvPr id="15" name="墨迹 14"/>
            </p:nvPicPr>
            <p:blipFill>
              <a:blip/>
            </p:blipFill>
            <p:spPr>
              <a:xfrm>
                <a:off x="5229842" y="5167807"/>
                <a:ext cx="160348" cy="161932"/>
              </a:xfrm>
              <a:prstGeom prst="rect"/>
            </p:spPr>
          </p:pic>
        </mc:Fallback>
      </mc:AlternateContent>
      <mc:AlternateContent xmlns:mc="http://schemas.openxmlformats.org/markup-compatibility/2006" xmlns:p14="http://schemas.microsoft.com/office/powerpoint/2010/main">
        <mc:Choice Requires="p14">
          <p:contentPart r:id="rId14" p14:bwMode="auto">
            <p14:nvContentPartPr>
              <p14:cNvPr id="16" name="墨迹 15"/>
              <p14:cNvContentPartPr/>
              <p14:nvPr/>
            </p14:nvContentPartPr>
            <p14:xfrm>
              <a:off x="4237597" y="5691263"/>
              <a:ext cx="334403" cy="343208"/>
            </p14:xfrm>
          </p:contentPart>
        </mc:Choice>
        <mc:Fallback xmlns="">
          <p:pic>
            <p:nvPicPr>
              <p:cNvPr id="16" name="墨迹 15"/>
            </p:nvPicPr>
            <p:blipFill>
              <a:blip/>
            </p:blipFill>
            <p:spPr>
              <a:xfrm>
                <a:off x="4237597" y="5691263"/>
                <a:ext cx="334403" cy="343208"/>
              </a:xfrm>
              <a:prstGeom prst="rect"/>
            </p:spPr>
          </p:pic>
        </mc:Fallback>
      </mc:AlternateContent>
      <mc:AlternateContent xmlns:mc="http://schemas.openxmlformats.org/markup-compatibility/2006" xmlns:p14="http://schemas.microsoft.com/office/powerpoint/2010/main">
        <mc:Choice Requires="p14">
          <p:contentPart r:id="rId15" p14:bwMode="auto">
            <p14:nvContentPartPr>
              <p14:cNvPr id="17" name="墨迹 16"/>
              <p14:cNvContentPartPr/>
              <p14:nvPr/>
            </p14:nvContentPartPr>
            <p14:xfrm>
              <a:off x="4648748" y="5813140"/>
              <a:ext cx="398302" cy="514898"/>
            </p14:xfrm>
          </p:contentPart>
        </mc:Choice>
        <mc:Fallback xmlns="">
          <p:pic>
            <p:nvPicPr>
              <p:cNvPr id="17" name="墨迹 16"/>
            </p:nvPicPr>
            <p:blipFill>
              <a:blip/>
            </p:blipFill>
            <p:spPr>
              <a:xfrm>
                <a:off x="4648748" y="5813140"/>
                <a:ext cx="398302" cy="514898"/>
              </a:xfrm>
              <a:prstGeom prst="rect"/>
            </p:spPr>
          </p:pic>
        </mc:Fallback>
      </mc:AlternateContent>
      <mc:AlternateContent xmlns:mc="http://schemas.openxmlformats.org/markup-compatibility/2006" xmlns:p14="http://schemas.microsoft.com/office/powerpoint/2010/main">
        <mc:Choice Requires="p14">
          <p:contentPart r:id="rId16" p14:bwMode="auto">
            <p14:nvContentPartPr>
              <p14:cNvPr id="18" name="墨迹 17"/>
              <p14:cNvContentPartPr/>
              <p14:nvPr/>
            </p14:nvContentPartPr>
            <p14:xfrm>
              <a:off x="5027007" y="5696741"/>
              <a:ext cx="24669" cy="16433"/>
            </p14:xfrm>
          </p:contentPart>
        </mc:Choice>
        <mc:Fallback xmlns="">
          <p:pic>
            <p:nvPicPr>
              <p:cNvPr id="18" name="墨迹 17"/>
            </p:nvPicPr>
            <p:blipFill>
              <a:blip/>
            </p:blipFill>
            <p:spPr>
              <a:xfrm>
                <a:off x="5027007" y="5696741"/>
                <a:ext cx="24669" cy="16433"/>
              </a:xfrm>
              <a:prstGeom prst="rect"/>
            </p:spPr>
          </p:pic>
        </mc:Fallback>
      </mc:AlternateContent>
      <mc:AlternateContent xmlns:mc="http://schemas.openxmlformats.org/markup-compatibility/2006" xmlns:p14="http://schemas.microsoft.com/office/powerpoint/2010/main">
        <mc:Choice Requires="p14">
          <p:contentPart r:id="rId17" p14:bwMode="auto">
            <p14:nvContentPartPr>
              <p14:cNvPr id="19" name="墨迹 18"/>
              <p14:cNvContentPartPr/>
              <p14:nvPr/>
            </p14:nvContentPartPr>
            <p14:xfrm>
              <a:off x="5142129" y="5872710"/>
              <a:ext cx="272730" cy="360154"/>
            </p14:xfrm>
          </p:contentPart>
        </mc:Choice>
        <mc:Fallback xmlns="">
          <p:pic>
            <p:nvPicPr>
              <p:cNvPr id="19" name="墨迹 18"/>
            </p:nvPicPr>
            <p:blipFill>
              <a:blip/>
            </p:blipFill>
            <p:spPr>
              <a:xfrm>
                <a:off x="5142129" y="5872710"/>
                <a:ext cx="272730" cy="360154"/>
              </a:xfrm>
              <a:prstGeom prst="rect"/>
            </p:spPr>
          </p:pic>
        </mc:Fallback>
      </mc:AlternateContent>
      <mc:AlternateContent xmlns:mc="http://schemas.openxmlformats.org/markup-compatibility/2006" xmlns:p14="http://schemas.microsoft.com/office/powerpoint/2010/main">
        <mc:Choice Requires="p14">
          <p:contentPart r:id="rId18" p14:bwMode="auto">
            <p14:nvContentPartPr>
              <p14:cNvPr id="20" name="墨迹 19"/>
              <p14:cNvContentPartPr/>
              <p14:nvPr/>
            </p14:nvContentPartPr>
            <p14:xfrm>
              <a:off x="5410748" y="5857475"/>
              <a:ext cx="107413" cy="99453"/>
            </p14:xfrm>
          </p:contentPart>
        </mc:Choice>
        <mc:Fallback xmlns="">
          <p:pic>
            <p:nvPicPr>
              <p:cNvPr id="20" name="墨迹 19"/>
            </p:nvPicPr>
            <p:blipFill>
              <a:blip/>
            </p:blipFill>
            <p:spPr>
              <a:xfrm>
                <a:off x="5410748" y="5857475"/>
                <a:ext cx="107413" cy="99453"/>
              </a:xfrm>
              <a:prstGeom prst="rect"/>
            </p:spPr>
          </p:pic>
        </mc:Fallback>
      </mc:AlternateContent>
      <mc:AlternateContent xmlns:mc="http://schemas.openxmlformats.org/markup-compatibility/2006" xmlns:p14="http://schemas.microsoft.com/office/powerpoint/2010/main">
        <mc:Choice Requires="p14">
          <p:contentPart r:id="rId19" p14:bwMode="auto">
            <p14:nvContentPartPr>
              <p14:cNvPr id="21" name="墨迹 20"/>
              <p14:cNvContentPartPr/>
              <p14:nvPr/>
            </p14:nvContentPartPr>
            <p14:xfrm>
              <a:off x="5986359" y="5819474"/>
              <a:ext cx="79489" cy="127183"/>
            </p14:xfrm>
          </p:contentPart>
        </mc:Choice>
        <mc:Fallback xmlns="">
          <p:pic>
            <p:nvPicPr>
              <p:cNvPr id="21" name="墨迹 20"/>
            </p:nvPicPr>
            <p:blipFill>
              <a:blip/>
            </p:blipFill>
            <p:spPr>
              <a:xfrm>
                <a:off x="5986359" y="5819474"/>
                <a:ext cx="79489" cy="127183"/>
              </a:xfrm>
              <a:prstGeom prst="rect"/>
            </p:spPr>
          </p:pic>
        </mc:Fallback>
      </mc:AlternateContent>
      <mc:AlternateContent xmlns:mc="http://schemas.openxmlformats.org/markup-compatibility/2006" xmlns:p14="http://schemas.microsoft.com/office/powerpoint/2010/main">
        <mc:Choice Requires="p14">
          <p:contentPart r:id="rId20" p14:bwMode="auto">
            <p14:nvContentPartPr>
              <p14:cNvPr id="22" name="墨迹 21"/>
              <p14:cNvContentPartPr/>
              <p14:nvPr/>
            </p14:nvContentPartPr>
            <p14:xfrm>
              <a:off x="6150820" y="5817249"/>
              <a:ext cx="71266" cy="95858"/>
            </p14:xfrm>
          </p:contentPart>
        </mc:Choice>
        <mc:Fallback xmlns="">
          <p:pic>
            <p:nvPicPr>
              <p:cNvPr id="22" name="墨迹 21"/>
            </p:nvPicPr>
            <p:blipFill>
              <a:blip/>
            </p:blipFill>
            <p:spPr>
              <a:xfrm>
                <a:off x="6150820" y="5817249"/>
                <a:ext cx="71266" cy="95858"/>
              </a:xfrm>
              <a:prstGeom prst="rect"/>
            </p:spPr>
          </p:pic>
        </mc:Fallback>
      </mc:AlternateContent>
      <mc:AlternateContent xmlns:mc="http://schemas.openxmlformats.org/markup-compatibility/2006" xmlns:p14="http://schemas.microsoft.com/office/powerpoint/2010/main">
        <mc:Choice Requires="p14">
          <p:contentPart r:id="rId21" p14:bwMode="auto">
            <p14:nvContentPartPr>
              <p14:cNvPr id="23" name="墨迹 22"/>
              <p14:cNvContentPartPr/>
              <p14:nvPr/>
            </p14:nvContentPartPr>
            <p14:xfrm>
              <a:off x="6183712" y="5828204"/>
              <a:ext cx="71266" cy="87642"/>
            </p14:xfrm>
          </p:contentPart>
        </mc:Choice>
        <mc:Fallback xmlns="">
          <p:pic>
            <p:nvPicPr>
              <p:cNvPr id="23" name="墨迹 22"/>
            </p:nvPicPr>
            <p:blipFill>
              <a:blip/>
            </p:blipFill>
            <p:spPr>
              <a:xfrm>
                <a:off x="6183712" y="5828204"/>
                <a:ext cx="71266" cy="87642"/>
              </a:xfrm>
              <a:prstGeom prst="rect"/>
            </p:spPr>
          </p:pic>
        </mc:Fallback>
      </mc:AlternateContent>
      <mc:AlternateContent xmlns:mc="http://schemas.openxmlformats.org/markup-compatibility/2006" xmlns:p14="http://schemas.microsoft.com/office/powerpoint/2010/main">
        <mc:Choice Requires="p14">
          <p:contentPart r:id="rId22" p14:bwMode="auto">
            <p14:nvContentPartPr>
              <p14:cNvPr id="24" name="墨迹 23"/>
              <p14:cNvContentPartPr/>
              <p14:nvPr/>
            </p14:nvContentPartPr>
            <p14:xfrm>
              <a:off x="6309798" y="5778905"/>
              <a:ext cx="95935" cy="153374"/>
            </p14:xfrm>
          </p:contentPart>
        </mc:Choice>
        <mc:Fallback xmlns="">
          <p:pic>
            <p:nvPicPr>
              <p:cNvPr id="24" name="墨迹 23"/>
            </p:nvPicPr>
            <p:blipFill>
              <a:blip/>
            </p:blipFill>
            <p:spPr>
              <a:xfrm>
                <a:off x="6309798" y="5778905"/>
                <a:ext cx="95935" cy="153374"/>
              </a:xfrm>
              <a:prstGeom prst="rect"/>
            </p:spPr>
          </p:pic>
        </mc:Fallback>
      </mc:AlternateContent>
      <mc:AlternateContent xmlns:mc="http://schemas.openxmlformats.org/markup-compatibility/2006" xmlns:p14="http://schemas.microsoft.com/office/powerpoint/2010/main">
        <mc:Choice Requires="p14">
          <p:contentPart r:id="rId23" p14:bwMode="auto">
            <p14:nvContentPartPr>
              <p14:cNvPr id="25" name="墨迹 24"/>
              <p14:cNvContentPartPr/>
              <p14:nvPr/>
            </p14:nvContentPartPr>
            <p14:xfrm>
              <a:off x="4418503" y="6085653"/>
              <a:ext cx="2077684" cy="180762"/>
            </p14:xfrm>
          </p:contentPart>
        </mc:Choice>
        <mc:Fallback xmlns="">
          <p:pic>
            <p:nvPicPr>
              <p:cNvPr id="25" name="墨迹 24"/>
            </p:nvPicPr>
            <p:blipFill>
              <a:blip/>
            </p:blipFill>
            <p:spPr>
              <a:xfrm>
                <a:off x="4418503" y="6085653"/>
                <a:ext cx="2077684" cy="180762"/>
              </a:xfrm>
              <a:prstGeom prst="rect"/>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0">
          <a:blip r:embed="rId1"/>
          <a:stretch>
            <a:fillRect/>
          </a:stretch>
        </a:blipFill>
        <a:effectLst/>
      </p:bgPr>
    </p:bg>
    <p:spTree>
      <p:nvGrpSpPr>
        <p:cNvPr id="1" name=""/>
        <p:cNvGrpSpPr/>
        <p:nvPr/>
      </p:nvGrpSpPr>
      <p:grpSpPr/>
      <p:sp>
        <p:nvSpPr>
          <p:cNvPr id="10249" name="Rectangle 14"/>
          <p:cNvSpPr/>
          <p:nvPr/>
        </p:nvSpPr>
        <p:spPr>
          <a:xfrm>
            <a:off x="675005" y="2110740"/>
            <a:ext cx="1670050" cy="676910"/>
          </a:xfrm>
          <a:prstGeom prst="rect">
            <a:avLst/>
          </a:prstGeom>
          <a:noFill/>
          <a:ln w="9525">
            <a:noFill/>
          </a:ln>
        </p:spPr>
        <p:txBody>
          <a:bodyPr wrap="none" lIns="0" tIns="0" rIns="0" bIns="0" anchor="t" anchorCtr="0">
            <a:spAutoFit/>
          </a:bodyPr>
          <a:p>
            <a:r>
              <a:rPr lang="zh-CN" altLang="en-US" sz="4400" b="1" i="1" dirty="0">
                <a:solidFill>
                  <a:schemeClr val="bg1"/>
                </a:solidFill>
                <a:latin typeface="微软雅黑" charset="-122"/>
                <a:ea typeface="微软雅黑" charset="-122"/>
              </a:rPr>
              <a:t>Part </a:t>
            </a:r>
            <a:r>
              <a:rPr lang="en-US" altLang="zh-CN" sz="4400" b="1" i="1" dirty="0">
                <a:solidFill>
                  <a:schemeClr val="bg1"/>
                </a:solidFill>
                <a:latin typeface="微软雅黑" charset="-122"/>
                <a:ea typeface="微软雅黑" charset="-122"/>
              </a:rPr>
              <a:t>4</a:t>
            </a:r>
            <a:endParaRPr lang="en-US" altLang="zh-CN" sz="4400" b="1" i="1" dirty="0">
              <a:solidFill>
                <a:schemeClr val="bg1"/>
              </a:solidFill>
              <a:latin typeface="微软雅黑" charset="-122"/>
              <a:ea typeface="微软雅黑" charset="-122"/>
            </a:endParaRPr>
          </a:p>
        </p:txBody>
      </p:sp>
      <p:sp>
        <p:nvSpPr>
          <p:cNvPr id="9233" name="TextBox 59"/>
          <p:cNvSpPr txBox="1"/>
          <p:nvPr/>
        </p:nvSpPr>
        <p:spPr>
          <a:xfrm>
            <a:off x="675005" y="2927350"/>
            <a:ext cx="3342005" cy="829945"/>
          </a:xfrm>
          <a:prstGeom prst="rect">
            <a:avLst/>
          </a:prstGeom>
          <a:noFill/>
          <a:ln w="9525">
            <a:noFill/>
          </a:ln>
        </p:spPr>
        <p:txBody>
          <a:bodyPr wrap="square" anchor="t" anchorCtr="0">
            <a:spAutoFit/>
          </a:bodyPr>
          <a:p>
            <a:pPr algn="l"/>
            <a:r>
              <a:rPr lang="zh-CN" altLang="en-US" sz="4800" b="1" dirty="0">
                <a:solidFill>
                  <a:schemeClr val="bg1"/>
                </a:solidFill>
                <a:latin typeface="微软雅黑" charset="-122"/>
                <a:ea typeface="微软雅黑" charset="-122"/>
              </a:rPr>
              <a:t>有关习题</a:t>
            </a:r>
            <a:endParaRPr lang="zh-CN" altLang="en-US" sz="4800" b="1" dirty="0">
              <a:solidFill>
                <a:schemeClr val="bg1"/>
              </a:solidFill>
              <a:latin typeface="微软雅黑" charset="-122"/>
              <a:ea typeface="微软雅黑" charset="-122"/>
            </a:endParaRPr>
          </a:p>
        </p:txBody>
      </p:sp>
      <p:pic>
        <p:nvPicPr>
          <p:cNvPr id="34" name="Picture 2" descr="C:\Users\ADMINI~1\AppData\Local\Temp\360zip$Temp\360$6\标志与中英文校名组合规范_左右.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097220" y="405802"/>
            <a:ext cx="1598480" cy="45033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矩形 1"/>
          <p:cNvSpPr/>
          <p:nvPr/>
        </p:nvSpPr>
        <p:spPr>
          <a:xfrm>
            <a:off x="272415" y="240030"/>
            <a:ext cx="11647170" cy="63785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34" name="Picture 2" descr="C:\Users\ADMINI~1\AppData\Local\Temp\360zip$Temp\360$6\标志与中英文校名组合规范_左右.pn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0097220" y="405802"/>
            <a:ext cx="1598480" cy="450333"/>
          </a:xfrm>
          <a:prstGeom prst="rect">
            <a:avLst/>
          </a:prstGeom>
          <a:noFill/>
          <a:extLst>
            <a:ext uri="{909E8E84-426E-40DD-AFC4-6F175D3DCCD1}">
              <a14:hiddenFill xmlns:a14="http://schemas.microsoft.com/office/drawing/2010/main">
                <a:solidFill>
                  <a:srgbClr val="FFFFFF"/>
                </a:solidFill>
              </a14:hiddenFill>
            </a:ext>
          </a:extLst>
        </p:spPr>
      </p:pic>
      <p:pic>
        <p:nvPicPr>
          <p:cNvPr id="4" name="图片 3"/>
          <p:cNvPicPr>
            <a:picLocks noChangeAspect="1"/>
          </p:cNvPicPr>
          <p:nvPr/>
        </p:nvPicPr>
        <p:blipFill>
          <a:blip r:embed="rId2"/>
          <a:stretch>
            <a:fillRect/>
          </a:stretch>
        </p:blipFill>
        <p:spPr>
          <a:xfrm>
            <a:off x="763905" y="622300"/>
            <a:ext cx="4789170" cy="5520690"/>
          </a:xfrm>
          <a:prstGeom prst="rect">
            <a:avLst/>
          </a:prstGeom>
        </p:spPr>
      </p:pic>
      <mc:AlternateContent xmlns:mc="http://schemas.openxmlformats.org/markup-compatibility/2006" xmlns:p14="http://schemas.microsoft.com/office/powerpoint/2010/main">
        <mc:Choice Requires="p14">
          <p:contentPart r:id="rId3" p14:bwMode="auto">
            <p14:nvContentPartPr>
              <p14:cNvPr id="3" name="墨迹 2"/>
              <p14:cNvContentPartPr/>
              <p14:nvPr/>
            </p14:nvContentPartPr>
            <p14:xfrm>
              <a:off x="5789007" y="3675493"/>
              <a:ext cx="4259525" cy="104075"/>
            </p14:xfrm>
          </p:contentPart>
        </mc:Choice>
        <mc:Fallback xmlns="">
          <p:pic>
            <p:nvPicPr>
              <p:cNvPr id="3" name="墨迹 2"/>
            </p:nvPicPr>
            <p:blipFill>
              <a:blip/>
            </p:blipFill>
            <p:spPr>
              <a:xfrm>
                <a:off x="5789007" y="3675493"/>
                <a:ext cx="4259525" cy="104075"/>
              </a:xfrm>
              <a:prstGeom prst="rect"/>
            </p:spPr>
          </p:pic>
        </mc:Fallback>
      </mc:AlternateContent>
      <mc:AlternateContent xmlns:mc="http://schemas.openxmlformats.org/markup-compatibility/2006" xmlns:p14="http://schemas.microsoft.com/office/powerpoint/2010/main">
        <mc:Choice Requires="p14">
          <p:contentPart r:id="rId4" p14:bwMode="auto">
            <p14:nvContentPartPr>
              <p14:cNvPr id="5" name="墨迹 4"/>
              <p14:cNvContentPartPr/>
              <p14:nvPr/>
            </p14:nvContentPartPr>
            <p14:xfrm>
              <a:off x="6328985" y="3659060"/>
              <a:ext cx="63043" cy="107156"/>
            </p14:xfrm>
          </p:contentPart>
        </mc:Choice>
        <mc:Fallback xmlns="">
          <p:pic>
            <p:nvPicPr>
              <p:cNvPr id="5" name="墨迹 4"/>
            </p:nvPicPr>
            <p:blipFill>
              <a:blip/>
            </p:blipFill>
            <p:spPr>
              <a:xfrm>
                <a:off x="6328985" y="3659060"/>
                <a:ext cx="63043" cy="107156"/>
              </a:xfrm>
              <a:prstGeom prst="rect"/>
            </p:spPr>
          </p:pic>
        </mc:Fallback>
      </mc:AlternateContent>
      <mc:AlternateContent xmlns:mc="http://schemas.openxmlformats.org/markup-compatibility/2006" xmlns:p14="http://schemas.microsoft.com/office/powerpoint/2010/main">
        <mc:Choice Requires="p14">
          <p:contentPart r:id="rId5" p14:bwMode="auto">
            <p14:nvContentPartPr>
              <p14:cNvPr id="6" name="墨迹 5"/>
              <p14:cNvContentPartPr/>
              <p14:nvPr/>
            </p14:nvContentPartPr>
            <p14:xfrm>
              <a:off x="6197417" y="3960330"/>
              <a:ext cx="123345" cy="309487"/>
            </p14:xfrm>
          </p:contentPart>
        </mc:Choice>
        <mc:Fallback xmlns="">
          <p:pic>
            <p:nvPicPr>
              <p:cNvPr id="6" name="墨迹 5"/>
            </p:nvPicPr>
            <p:blipFill>
              <a:blip/>
            </p:blipFill>
            <p:spPr>
              <a:xfrm>
                <a:off x="6197417" y="3960330"/>
                <a:ext cx="123345" cy="309487"/>
              </a:xfrm>
              <a:prstGeom prst="rect"/>
            </p:spPr>
          </p:pic>
        </mc:Fallback>
      </mc:AlternateContent>
      <mc:AlternateContent xmlns:mc="http://schemas.openxmlformats.org/markup-compatibility/2006" xmlns:p14="http://schemas.microsoft.com/office/powerpoint/2010/main">
        <mc:Choice Requires="p14">
          <p:contentPart r:id="rId6" p14:bwMode="auto">
            <p14:nvContentPartPr>
              <p14:cNvPr id="7" name="墨迹 6"/>
              <p14:cNvContentPartPr/>
              <p14:nvPr/>
            </p14:nvContentPartPr>
            <p14:xfrm>
              <a:off x="6282388" y="3954853"/>
              <a:ext cx="135166" cy="391651"/>
            </p14:xfrm>
          </p:contentPart>
        </mc:Choice>
        <mc:Fallback xmlns="">
          <p:pic>
            <p:nvPicPr>
              <p:cNvPr id="7" name="墨迹 6"/>
            </p:nvPicPr>
            <p:blipFill>
              <a:blip/>
            </p:blipFill>
            <p:spPr>
              <a:xfrm>
                <a:off x="6282388" y="3954853"/>
                <a:ext cx="135166" cy="391651"/>
              </a:xfrm>
              <a:prstGeom prst="rect"/>
            </p:spPr>
          </p:pic>
        </mc:Fallback>
      </mc:AlternateContent>
      <mc:AlternateContent xmlns:mc="http://schemas.openxmlformats.org/markup-compatibility/2006" xmlns:p14="http://schemas.microsoft.com/office/powerpoint/2010/main">
        <mc:Choice Requires="p14">
          <p:contentPart r:id="rId7" p14:bwMode="auto">
            <p14:nvContentPartPr>
              <p14:cNvPr id="8" name="墨迹 7"/>
              <p14:cNvContentPartPr/>
              <p14:nvPr/>
            </p14:nvContentPartPr>
            <p14:xfrm>
              <a:off x="6262858" y="4152047"/>
              <a:ext cx="71609" cy="38344"/>
            </p14:xfrm>
          </p:contentPart>
        </mc:Choice>
        <mc:Fallback xmlns="">
          <p:pic>
            <p:nvPicPr>
              <p:cNvPr id="8" name="墨迹 7"/>
            </p:nvPicPr>
            <p:blipFill>
              <a:blip/>
            </p:blipFill>
            <p:spPr>
              <a:xfrm>
                <a:off x="6262858" y="4152047"/>
                <a:ext cx="71609" cy="38344"/>
              </a:xfrm>
              <a:prstGeom prst="rect"/>
            </p:spPr>
          </p:pic>
        </mc:Fallback>
      </mc:AlternateContent>
      <mc:AlternateContent xmlns:mc="http://schemas.openxmlformats.org/markup-compatibility/2006" xmlns:p14="http://schemas.microsoft.com/office/powerpoint/2010/main">
        <mc:Choice Requires="p14">
          <p:contentPart r:id="rId8" p14:bwMode="auto">
            <p14:nvContentPartPr>
              <p14:cNvPr id="9" name="墨迹 8"/>
              <p14:cNvContentPartPr/>
              <p14:nvPr/>
            </p14:nvContentPartPr>
            <p14:xfrm>
              <a:off x="6854745" y="2489585"/>
              <a:ext cx="2571578" cy="1240684"/>
            </p14:xfrm>
          </p:contentPart>
        </mc:Choice>
        <mc:Fallback xmlns="">
          <p:pic>
            <p:nvPicPr>
              <p:cNvPr id="9" name="墨迹 8"/>
            </p:nvPicPr>
            <p:blipFill>
              <a:blip/>
            </p:blipFill>
            <p:spPr>
              <a:xfrm>
                <a:off x="6854745" y="2489585"/>
                <a:ext cx="2571578" cy="1240684"/>
              </a:xfrm>
              <a:prstGeom prst="rect"/>
            </p:spPr>
          </p:pic>
        </mc:Fallback>
      </mc:AlternateContent>
      <mc:AlternateContent xmlns:mc="http://schemas.openxmlformats.org/markup-compatibility/2006" xmlns:p14="http://schemas.microsoft.com/office/powerpoint/2010/main">
        <mc:Choice Requires="p14">
          <p:contentPart r:id="rId9" p14:bwMode="auto">
            <p14:nvContentPartPr>
              <p14:cNvPr id="10" name="墨迹 9"/>
              <p14:cNvContentPartPr/>
              <p14:nvPr/>
            </p14:nvContentPartPr>
            <p14:xfrm>
              <a:off x="7584024" y="2708177"/>
              <a:ext cx="47625" cy="50326"/>
            </p14:xfrm>
          </p:contentPart>
        </mc:Choice>
        <mc:Fallback xmlns="">
          <p:pic>
            <p:nvPicPr>
              <p:cNvPr id="10" name="墨迹 9"/>
            </p:nvPicPr>
            <p:blipFill>
              <a:blip/>
            </p:blipFill>
            <p:spPr>
              <a:xfrm>
                <a:off x="7584024" y="2708177"/>
                <a:ext cx="47625" cy="50326"/>
              </a:xfrm>
              <a:prstGeom prst="rect"/>
            </p:spPr>
          </p:pic>
        </mc:Fallback>
      </mc:AlternateContent>
      <mc:AlternateContent xmlns:mc="http://schemas.openxmlformats.org/markup-compatibility/2006" xmlns:p14="http://schemas.microsoft.com/office/powerpoint/2010/main">
        <mc:Choice Requires="p14">
          <p:contentPart r:id="rId10" p14:bwMode="auto">
            <p14:nvContentPartPr>
              <p14:cNvPr id="11" name="墨迹 10"/>
              <p14:cNvContentPartPr/>
              <p14:nvPr/>
            </p14:nvContentPartPr>
            <p14:xfrm>
              <a:off x="7532287" y="2048635"/>
              <a:ext cx="24669" cy="301270"/>
            </p14:xfrm>
          </p:contentPart>
        </mc:Choice>
        <mc:Fallback xmlns="">
          <p:pic>
            <p:nvPicPr>
              <p:cNvPr id="11" name="墨迹 10"/>
            </p:nvPicPr>
            <p:blipFill>
              <a:blip/>
            </p:blipFill>
            <p:spPr>
              <a:xfrm>
                <a:off x="7532287" y="2048635"/>
                <a:ext cx="24669" cy="301270"/>
              </a:xfrm>
              <a:prstGeom prst="rect"/>
            </p:spPr>
          </p:pic>
        </mc:Fallback>
      </mc:AlternateContent>
      <mc:AlternateContent xmlns:mc="http://schemas.openxmlformats.org/markup-compatibility/2006" xmlns:p14="http://schemas.microsoft.com/office/powerpoint/2010/main">
        <mc:Choice Requires="p14">
          <p:contentPart r:id="rId11" p14:bwMode="auto">
            <p14:nvContentPartPr>
              <p14:cNvPr id="12" name="墨迹 11"/>
              <p14:cNvContentPartPr/>
              <p14:nvPr/>
            </p14:nvContentPartPr>
            <p14:xfrm>
              <a:off x="7532287" y="1873351"/>
              <a:ext cx="227504" cy="416300"/>
            </p14:xfrm>
          </p:contentPart>
        </mc:Choice>
        <mc:Fallback xmlns="">
          <p:pic>
            <p:nvPicPr>
              <p:cNvPr id="12" name="墨迹 11"/>
            </p:nvPicPr>
            <p:blipFill>
              <a:blip/>
            </p:blipFill>
            <p:spPr>
              <a:xfrm>
                <a:off x="7532287" y="1873351"/>
                <a:ext cx="227504" cy="416300"/>
              </a:xfrm>
              <a:prstGeom prst="rect"/>
            </p:spPr>
          </p:pic>
        </mc:Fallback>
      </mc:AlternateContent>
      <mc:AlternateContent xmlns:mc="http://schemas.openxmlformats.org/markup-compatibility/2006" xmlns:p14="http://schemas.microsoft.com/office/powerpoint/2010/main">
        <mc:Choice Requires="p14">
          <p:contentPart r:id="rId12" p14:bwMode="auto">
            <p14:nvContentPartPr>
              <p14:cNvPr id="13" name="墨迹 12"/>
              <p14:cNvContentPartPr/>
              <p14:nvPr/>
            </p14:nvContentPartPr>
            <p14:xfrm>
              <a:off x="7768014" y="3660430"/>
              <a:ext cx="27410" cy="80110"/>
            </p14:xfrm>
          </p:contentPart>
        </mc:Choice>
        <mc:Fallback xmlns="">
          <p:pic>
            <p:nvPicPr>
              <p:cNvPr id="13" name="墨迹 12"/>
            </p:nvPicPr>
            <p:blipFill>
              <a:blip/>
            </p:blipFill>
            <p:spPr>
              <a:xfrm>
                <a:off x="7768014" y="3660430"/>
                <a:ext cx="27410" cy="80110"/>
              </a:xfrm>
              <a:prstGeom prst="rect"/>
            </p:spPr>
          </p:pic>
        </mc:Fallback>
      </mc:AlternateContent>
      <mc:AlternateContent xmlns:mc="http://schemas.openxmlformats.org/markup-compatibility/2006" xmlns:p14="http://schemas.microsoft.com/office/powerpoint/2010/main">
        <mc:Choice Requires="p14">
          <p:contentPart r:id="rId13" p14:bwMode="auto">
            <p14:nvContentPartPr>
              <p14:cNvPr id="14" name="墨迹 13"/>
              <p14:cNvContentPartPr/>
              <p14:nvPr/>
            </p14:nvContentPartPr>
            <p14:xfrm>
              <a:off x="7638844" y="3900076"/>
              <a:ext cx="318299" cy="242557"/>
            </p14:xfrm>
          </p:contentPart>
        </mc:Choice>
        <mc:Fallback xmlns="">
          <p:pic>
            <p:nvPicPr>
              <p:cNvPr id="14" name="墨迹 13"/>
            </p:nvPicPr>
            <p:blipFill>
              <a:blip/>
            </p:blipFill>
            <p:spPr>
              <a:xfrm>
                <a:off x="7638844" y="3900076"/>
                <a:ext cx="318299" cy="242557"/>
              </a:xfrm>
              <a:prstGeom prst="rect"/>
            </p:spPr>
          </p:pic>
        </mc:Fallback>
      </mc:AlternateContent>
      <mc:AlternateContent xmlns:mc="http://schemas.openxmlformats.org/markup-compatibility/2006" xmlns:p14="http://schemas.microsoft.com/office/powerpoint/2010/main">
        <mc:Choice Requires="p14">
          <p:contentPart r:id="rId14" p14:bwMode="auto">
            <p14:nvContentPartPr>
              <p14:cNvPr id="15" name="墨迹 14"/>
              <p14:cNvContentPartPr/>
              <p14:nvPr/>
            </p14:nvContentPartPr>
            <p14:xfrm>
              <a:off x="8738331" y="2563533"/>
              <a:ext cx="38374" cy="107156"/>
            </p14:xfrm>
          </p:contentPart>
        </mc:Choice>
        <mc:Fallback xmlns="">
          <p:pic>
            <p:nvPicPr>
              <p:cNvPr id="15" name="墨迹 14"/>
            </p:nvPicPr>
            <p:blipFill>
              <a:blip/>
            </p:blipFill>
            <p:spPr>
              <a:xfrm>
                <a:off x="8738331" y="2563533"/>
                <a:ext cx="38374" cy="107156"/>
              </a:xfrm>
              <a:prstGeom prst="rect"/>
            </p:spPr>
          </p:pic>
        </mc:Fallback>
      </mc:AlternateContent>
      <mc:AlternateContent xmlns:mc="http://schemas.openxmlformats.org/markup-compatibility/2006" xmlns:p14="http://schemas.microsoft.com/office/powerpoint/2010/main">
        <mc:Choice Requires="p14">
          <p:contentPart r:id="rId15" p14:bwMode="auto">
            <p14:nvContentPartPr>
              <p14:cNvPr id="16" name="墨迹 15"/>
              <p14:cNvContentPartPr/>
              <p14:nvPr/>
            </p14:nvContentPartPr>
            <p14:xfrm>
              <a:off x="8706809" y="1996598"/>
              <a:ext cx="31522" cy="240331"/>
            </p14:xfrm>
          </p:contentPart>
        </mc:Choice>
        <mc:Fallback xmlns="">
          <p:pic>
            <p:nvPicPr>
              <p:cNvPr id="16" name="墨迹 15"/>
            </p:nvPicPr>
            <p:blipFill>
              <a:blip/>
            </p:blipFill>
            <p:spPr>
              <a:xfrm>
                <a:off x="8706809" y="1996598"/>
                <a:ext cx="31522" cy="240331"/>
              </a:xfrm>
              <a:prstGeom prst="rect"/>
            </p:spPr>
          </p:pic>
        </mc:Fallback>
      </mc:AlternateContent>
      <mc:AlternateContent xmlns:mc="http://schemas.openxmlformats.org/markup-compatibility/2006" xmlns:p14="http://schemas.microsoft.com/office/powerpoint/2010/main">
        <mc:Choice Requires="p14">
          <p:contentPart r:id="rId16" p14:bwMode="auto">
            <p14:nvContentPartPr>
              <p14:cNvPr id="17" name="墨迹 16"/>
              <p14:cNvContentPartPr/>
              <p14:nvPr/>
            </p14:nvContentPartPr>
            <p14:xfrm>
              <a:off x="8686251" y="1884306"/>
              <a:ext cx="193926" cy="301270"/>
            </p14:xfrm>
          </p:contentPart>
        </mc:Choice>
        <mc:Fallback xmlns="">
          <p:pic>
            <p:nvPicPr>
              <p:cNvPr id="17" name="墨迹 16"/>
            </p:nvPicPr>
            <p:blipFill>
              <a:blip/>
            </p:blipFill>
            <p:spPr>
              <a:xfrm>
                <a:off x="8686251" y="1884306"/>
                <a:ext cx="193926" cy="301270"/>
              </a:xfrm>
              <a:prstGeom prst="rect"/>
            </p:spPr>
          </p:pic>
        </mc:Fallback>
      </mc:AlternateContent>
      <mc:AlternateContent xmlns:mc="http://schemas.openxmlformats.org/markup-compatibility/2006" xmlns:p14="http://schemas.microsoft.com/office/powerpoint/2010/main">
        <mc:Choice Requires="p14">
          <p:contentPart r:id="rId17" p14:bwMode="auto">
            <p14:nvContentPartPr>
              <p14:cNvPr id="18" name="墨迹 17"/>
              <p14:cNvContentPartPr/>
              <p14:nvPr/>
            </p14:nvContentPartPr>
            <p14:xfrm>
              <a:off x="8846258" y="3626537"/>
              <a:ext cx="18159" cy="50668"/>
            </p14:xfrm>
          </p:contentPart>
        </mc:Choice>
        <mc:Fallback xmlns="">
          <p:pic>
            <p:nvPicPr>
              <p:cNvPr id="18" name="墨迹 17"/>
            </p:nvPicPr>
            <p:blipFill>
              <a:blip/>
            </p:blipFill>
            <p:spPr>
              <a:xfrm>
                <a:off x="8846258" y="3626537"/>
                <a:ext cx="18159" cy="50668"/>
              </a:xfrm>
              <a:prstGeom prst="rect"/>
            </p:spPr>
          </p:pic>
        </mc:Fallback>
      </mc:AlternateContent>
      <mc:AlternateContent xmlns:mc="http://schemas.openxmlformats.org/markup-compatibility/2006" xmlns:p14="http://schemas.microsoft.com/office/powerpoint/2010/main">
        <mc:Choice Requires="p14">
          <p:contentPart r:id="rId18" p14:bwMode="auto">
            <p14:nvContentPartPr>
              <p14:cNvPr id="19" name="墨迹 18"/>
              <p14:cNvContentPartPr/>
              <p14:nvPr/>
            </p14:nvContentPartPr>
            <p14:xfrm>
              <a:off x="8842489" y="3094864"/>
              <a:ext cx="16446" cy="309486"/>
            </p14:xfrm>
          </p:contentPart>
        </mc:Choice>
        <mc:Fallback xmlns="">
          <p:pic>
            <p:nvPicPr>
              <p:cNvPr id="19" name="墨迹 18"/>
            </p:nvPicPr>
            <p:blipFill>
              <a:blip/>
            </p:blipFill>
            <p:spPr>
              <a:xfrm>
                <a:off x="8842489" y="3094864"/>
                <a:ext cx="16446" cy="309486"/>
              </a:xfrm>
              <a:prstGeom prst="rect"/>
            </p:spPr>
          </p:pic>
        </mc:Fallback>
      </mc:AlternateContent>
      <mc:AlternateContent xmlns:mc="http://schemas.openxmlformats.org/markup-compatibility/2006" xmlns:p14="http://schemas.microsoft.com/office/powerpoint/2010/main">
        <mc:Choice Requires="p14">
          <p:contentPart r:id="rId19" p14:bwMode="auto">
            <p14:nvContentPartPr>
              <p14:cNvPr id="20" name="墨迹 19"/>
              <p14:cNvContentPartPr/>
              <p14:nvPr/>
            </p14:nvContentPartPr>
            <p14:xfrm>
              <a:off x="8793151" y="3004483"/>
              <a:ext cx="308363" cy="446427"/>
            </p14:xfrm>
          </p:contentPart>
        </mc:Choice>
        <mc:Fallback xmlns="">
          <p:pic>
            <p:nvPicPr>
              <p:cNvPr id="20" name="墨迹 19"/>
            </p:nvPicPr>
            <p:blipFill>
              <a:blip/>
            </p:blipFill>
            <p:spPr>
              <a:xfrm>
                <a:off x="8793151" y="3004483"/>
                <a:ext cx="308363" cy="446427"/>
              </a:xfrm>
              <a:prstGeom prst="rect"/>
            </p:spPr>
          </p:pic>
        </mc:Fallback>
      </mc:AlternateContent>
      <mc:AlternateContent xmlns:mc="http://schemas.openxmlformats.org/markup-compatibility/2006" xmlns:p14="http://schemas.microsoft.com/office/powerpoint/2010/main">
        <mc:Choice Requires="p14">
          <p:contentPart r:id="rId20" p14:bwMode="auto">
            <p14:nvContentPartPr>
              <p14:cNvPr id="21" name="墨迹 20"/>
              <p14:cNvContentPartPr/>
              <p14:nvPr/>
            </p14:nvContentPartPr>
            <p14:xfrm>
              <a:off x="1275167" y="3884336"/>
              <a:ext cx="113924" cy="293573"/>
            </p14:xfrm>
          </p:contentPart>
        </mc:Choice>
        <mc:Fallback xmlns="">
          <p:pic>
            <p:nvPicPr>
              <p:cNvPr id="21" name="墨迹 20"/>
            </p:nvPicPr>
            <p:blipFill>
              <a:blip/>
            </p:blipFill>
            <p:spPr>
              <a:xfrm>
                <a:off x="1275167" y="3884336"/>
                <a:ext cx="113924" cy="293573"/>
              </a:xfrm>
              <a:prstGeom prst="rect"/>
            </p:spPr>
          </p:pic>
        </mc:Fallback>
      </mc:AlternateContent>
      <mc:AlternateContent xmlns:mc="http://schemas.openxmlformats.org/markup-compatibility/2006" xmlns:p14="http://schemas.microsoft.com/office/powerpoint/2010/main">
        <mc:Choice Requires="p14">
          <p:contentPart r:id="rId21" p14:bwMode="auto">
            <p14:nvContentPartPr>
              <p14:cNvPr id="22" name="墨迹 21"/>
              <p14:cNvContentPartPr/>
              <p14:nvPr/>
            </p14:nvContentPartPr>
            <p14:xfrm>
              <a:off x="1401083" y="3878345"/>
              <a:ext cx="137906" cy="290577"/>
            </p14:xfrm>
          </p:contentPart>
        </mc:Choice>
        <mc:Fallback xmlns="">
          <p:pic>
            <p:nvPicPr>
              <p:cNvPr id="22" name="墨迹 21"/>
            </p:nvPicPr>
            <p:blipFill>
              <a:blip/>
            </p:blipFill>
            <p:spPr>
              <a:xfrm>
                <a:off x="1401083" y="3878345"/>
                <a:ext cx="137906" cy="290577"/>
              </a:xfrm>
              <a:prstGeom prst="rect"/>
            </p:spPr>
          </p:pic>
        </mc:Fallback>
      </mc:AlternateContent>
      <mc:AlternateContent xmlns:mc="http://schemas.openxmlformats.org/markup-compatibility/2006" xmlns:p14="http://schemas.microsoft.com/office/powerpoint/2010/main">
        <mc:Choice Requires="p14">
          <p:contentPart r:id="rId22" p14:bwMode="auto">
            <p14:nvContentPartPr>
              <p14:cNvPr id="23" name="墨迹 22"/>
              <p14:cNvContentPartPr/>
              <p14:nvPr/>
            </p14:nvContentPartPr>
            <p14:xfrm>
              <a:off x="1325384" y="4022136"/>
              <a:ext cx="123666" cy="59912"/>
            </p14:xfrm>
          </p:contentPart>
        </mc:Choice>
        <mc:Fallback xmlns="">
          <p:pic>
            <p:nvPicPr>
              <p:cNvPr id="23" name="墨迹 22"/>
            </p:nvPicPr>
            <p:blipFill>
              <a:blip/>
            </p:blipFill>
            <p:spPr>
              <a:xfrm>
                <a:off x="1325384" y="4022136"/>
                <a:ext cx="123666" cy="59912"/>
              </a:xfrm>
              <a:prstGeom prst="rect"/>
            </p:spPr>
          </p:pic>
        </mc:Fallback>
      </mc:AlternateContent>
      <mc:AlternateContent xmlns:mc="http://schemas.openxmlformats.org/markup-compatibility/2006" xmlns:p14="http://schemas.microsoft.com/office/powerpoint/2010/main">
        <mc:Choice Requires="p14">
          <p:contentPart r:id="rId23" p14:bwMode="auto">
            <p14:nvContentPartPr>
              <p14:cNvPr id="24" name="墨迹 23"/>
              <p14:cNvContentPartPr/>
              <p14:nvPr/>
            </p14:nvContentPartPr>
            <p14:xfrm>
              <a:off x="7541046" y="1916952"/>
              <a:ext cx="11991" cy="164011"/>
            </p14:xfrm>
          </p:contentPart>
        </mc:Choice>
        <mc:Fallback xmlns="">
          <p:pic>
            <p:nvPicPr>
              <p:cNvPr id="24" name="墨迹 23"/>
            </p:nvPicPr>
            <p:blipFill>
              <a:blip/>
            </p:blipFill>
            <p:spPr>
              <a:xfrm>
                <a:off x="7541046" y="1916952"/>
                <a:ext cx="11991" cy="164011"/>
              </a:xfrm>
              <a:prstGeom prst="rect"/>
            </p:spPr>
          </p:pic>
        </mc:Fallback>
      </mc:AlternateContent>
      <mc:AlternateContent xmlns:mc="http://schemas.openxmlformats.org/markup-compatibility/2006" xmlns:p14="http://schemas.microsoft.com/office/powerpoint/2010/main">
        <mc:Choice Requires="p14">
          <p:contentPart r:id="rId24" p14:bwMode="auto">
            <p14:nvContentPartPr>
              <p14:cNvPr id="25" name="墨迹 24"/>
              <p14:cNvContentPartPr/>
              <p14:nvPr/>
            </p14:nvContentPartPr>
            <p14:xfrm>
              <a:off x="1694884" y="3795216"/>
              <a:ext cx="29980" cy="274850"/>
            </p14:xfrm>
          </p:contentPart>
        </mc:Choice>
        <mc:Fallback xmlns="">
          <p:pic>
            <p:nvPicPr>
              <p:cNvPr id="25" name="墨迹 24"/>
            </p:nvPicPr>
            <p:blipFill>
              <a:blip/>
            </p:blipFill>
            <p:spPr>
              <a:xfrm>
                <a:off x="1694884" y="3795216"/>
                <a:ext cx="29980" cy="274850"/>
              </a:xfrm>
              <a:prstGeom prst="rect"/>
            </p:spPr>
          </p:pic>
        </mc:Fallback>
      </mc:AlternateContent>
      <mc:AlternateContent xmlns:mc="http://schemas.openxmlformats.org/markup-compatibility/2006" xmlns:p14="http://schemas.microsoft.com/office/powerpoint/2010/main">
        <mc:Choice Requires="p14">
          <p:contentPart r:id="rId25" p14:bwMode="auto">
            <p14:nvContentPartPr>
              <p14:cNvPr id="26" name="墨迹 25"/>
              <p14:cNvContentPartPr/>
              <p14:nvPr/>
            </p14:nvContentPartPr>
            <p14:xfrm>
              <a:off x="1712872" y="3773498"/>
              <a:ext cx="139620" cy="386437"/>
            </p14:xfrm>
          </p:contentPart>
        </mc:Choice>
        <mc:Fallback xmlns="">
          <p:pic>
            <p:nvPicPr>
              <p:cNvPr id="26" name="墨迹 25"/>
            </p:nvPicPr>
            <p:blipFill>
              <a:blip/>
            </p:blipFill>
            <p:spPr>
              <a:xfrm>
                <a:off x="1712872" y="3773498"/>
                <a:ext cx="139620" cy="386437"/>
              </a:xfrm>
              <a:prstGeom prst="rect"/>
            </p:spPr>
          </p:pic>
        </mc:Fallback>
      </mc:AlternateContent>
      <mc:AlternateContent xmlns:mc="http://schemas.openxmlformats.org/markup-compatibility/2006" xmlns:p14="http://schemas.microsoft.com/office/powerpoint/2010/main">
        <mc:Choice Requires="p14">
          <p:contentPart r:id="rId26" p14:bwMode="auto">
            <p14:nvContentPartPr>
              <p14:cNvPr id="27" name="墨迹 26"/>
              <p14:cNvContentPartPr/>
              <p14:nvPr/>
            </p14:nvContentPartPr>
            <p14:xfrm>
              <a:off x="2000678" y="3872354"/>
              <a:ext cx="18009" cy="233659"/>
            </p14:xfrm>
          </p:contentPart>
        </mc:Choice>
        <mc:Fallback xmlns="">
          <p:pic>
            <p:nvPicPr>
              <p:cNvPr id="27" name="墨迹 26"/>
            </p:nvPicPr>
            <p:blipFill>
              <a:blip/>
            </p:blipFill>
            <p:spPr>
              <a:xfrm>
                <a:off x="2000678" y="3872354"/>
                <a:ext cx="18009" cy="233659"/>
              </a:xfrm>
              <a:prstGeom prst="rect"/>
            </p:spPr>
          </p:pic>
        </mc:Fallback>
      </mc:AlternateContent>
      <mc:AlternateContent xmlns:mc="http://schemas.openxmlformats.org/markup-compatibility/2006" xmlns:p14="http://schemas.microsoft.com/office/powerpoint/2010/main">
        <mc:Choice Requires="p14">
          <p:contentPart r:id="rId27" p14:bwMode="auto">
            <p14:nvContentPartPr>
              <p14:cNvPr id="28" name="墨迹 27"/>
              <p14:cNvContentPartPr/>
              <p14:nvPr/>
            </p14:nvContentPartPr>
            <p14:xfrm>
              <a:off x="2024683" y="3801956"/>
              <a:ext cx="140156" cy="340005"/>
            </p14:xfrm>
          </p:contentPart>
        </mc:Choice>
        <mc:Fallback xmlns="">
          <p:pic>
            <p:nvPicPr>
              <p:cNvPr id="28" name="墨迹 27"/>
            </p:nvPicPr>
            <p:blipFill>
              <a:blip/>
            </p:blipFill>
            <p:spPr>
              <a:xfrm>
                <a:off x="2024683" y="3801956"/>
                <a:ext cx="140156" cy="340005"/>
              </a:xfrm>
              <a:prstGeom prst="rect"/>
            </p:spPr>
          </p:pic>
        </mc:Fallback>
      </mc:AlternateContent>
      <mc:AlternateContent xmlns:mc="http://schemas.openxmlformats.org/markup-compatibility/2006" xmlns:p14="http://schemas.microsoft.com/office/powerpoint/2010/main">
        <mc:Choice Requires="p14">
          <p:contentPart r:id="rId28" p14:bwMode="auto">
            <p14:nvContentPartPr>
              <p14:cNvPr id="29" name="墨迹 28"/>
              <p14:cNvContentPartPr/>
              <p14:nvPr/>
            </p14:nvContentPartPr>
            <p14:xfrm>
              <a:off x="2201564" y="3839402"/>
              <a:ext cx="200864" cy="275786"/>
            </p14:xfrm>
          </p:contentPart>
        </mc:Choice>
        <mc:Fallback xmlns="">
          <p:pic>
            <p:nvPicPr>
              <p:cNvPr id="29" name="墨迹 28"/>
            </p:nvPicPr>
            <p:blipFill>
              <a:blip/>
            </p:blipFill>
            <p:spPr>
              <a:xfrm>
                <a:off x="2201564" y="3839402"/>
                <a:ext cx="200864" cy="275786"/>
              </a:xfrm>
              <a:prstGeom prst="rect"/>
            </p:spPr>
          </p:pic>
        </mc:Fallback>
      </mc:AlternateContent>
      <mc:AlternateContent xmlns:mc="http://schemas.openxmlformats.org/markup-compatibility/2006" xmlns:p14="http://schemas.microsoft.com/office/powerpoint/2010/main">
        <mc:Choice Requires="p14">
          <p:contentPart r:id="rId29" p14:bwMode="auto">
            <p14:nvContentPartPr>
              <p14:cNvPr id="30" name="墨迹 29"/>
              <p14:cNvContentPartPr/>
              <p14:nvPr/>
            </p14:nvContentPartPr>
            <p14:xfrm>
              <a:off x="2498363" y="3920284"/>
              <a:ext cx="23984" cy="176743"/>
            </p14:xfrm>
          </p:contentPart>
        </mc:Choice>
        <mc:Fallback xmlns="">
          <p:pic>
            <p:nvPicPr>
              <p:cNvPr id="30" name="墨迹 29"/>
            </p:nvPicPr>
            <p:blipFill>
              <a:blip/>
            </p:blipFill>
            <p:spPr>
              <a:xfrm>
                <a:off x="2498363" y="3920284"/>
                <a:ext cx="23984" cy="176743"/>
              </a:xfrm>
              <a:prstGeom prst="rect"/>
            </p:spPr>
          </p:pic>
        </mc:Fallback>
      </mc:AlternateContent>
      <mc:AlternateContent xmlns:mc="http://schemas.openxmlformats.org/markup-compatibility/2006" xmlns:p14="http://schemas.microsoft.com/office/powerpoint/2010/main">
        <mc:Choice Requires="p14">
          <p:contentPart r:id="rId30" p14:bwMode="auto">
            <p14:nvContentPartPr>
              <p14:cNvPr id="31" name="墨迹 30"/>
              <p14:cNvContentPartPr/>
              <p14:nvPr/>
            </p14:nvContentPartPr>
            <p14:xfrm>
              <a:off x="2456392" y="3829104"/>
              <a:ext cx="245084" cy="351800"/>
            </p14:xfrm>
          </p:contentPart>
        </mc:Choice>
        <mc:Fallback xmlns="">
          <p:pic>
            <p:nvPicPr>
              <p:cNvPr id="31" name="墨迹 30"/>
            </p:nvPicPr>
            <p:blipFill>
              <a:blip/>
            </p:blipFill>
            <p:spPr>
              <a:xfrm>
                <a:off x="2456392" y="3829104"/>
                <a:ext cx="245084" cy="351800"/>
              </a:xfrm>
              <a:prstGeom prst="rect"/>
            </p:spPr>
          </p:pic>
        </mc:Fallback>
      </mc:AlternateContent>
      <mc:AlternateContent xmlns:mc="http://schemas.openxmlformats.org/markup-compatibility/2006" xmlns:p14="http://schemas.microsoft.com/office/powerpoint/2010/main">
        <mc:Choice Requires="p14">
          <p:contentPart r:id="rId31" p14:bwMode="auto">
            <p14:nvContentPartPr>
              <p14:cNvPr id="32" name="墨迹 31"/>
              <p14:cNvContentPartPr/>
              <p14:nvPr/>
            </p14:nvContentPartPr>
            <p14:xfrm>
              <a:off x="3400776" y="2684397"/>
              <a:ext cx="128913" cy="328209"/>
            </p14:xfrm>
          </p:contentPart>
        </mc:Choice>
        <mc:Fallback xmlns="">
          <p:pic>
            <p:nvPicPr>
              <p:cNvPr id="32" name="墨迹 31"/>
            </p:nvPicPr>
            <p:blipFill>
              <a:blip/>
            </p:blipFill>
            <p:spPr>
              <a:xfrm>
                <a:off x="3400776" y="2684397"/>
                <a:ext cx="128913" cy="328209"/>
              </a:xfrm>
              <a:prstGeom prst="rect"/>
            </p:spPr>
          </p:pic>
        </mc:Fallback>
      </mc:AlternateContent>
      <mc:AlternateContent xmlns:mc="http://schemas.openxmlformats.org/markup-compatibility/2006" xmlns:p14="http://schemas.microsoft.com/office/powerpoint/2010/main">
        <mc:Choice Requires="p14">
          <p:contentPart r:id="rId32" p14:bwMode="auto">
            <p14:nvContentPartPr>
              <p14:cNvPr id="33" name="墨迹 32"/>
              <p14:cNvContentPartPr/>
              <p14:nvPr/>
            </p14:nvContentPartPr>
            <p14:xfrm>
              <a:off x="3517697" y="2670354"/>
              <a:ext cx="119919" cy="327274"/>
            </p14:xfrm>
          </p:contentPart>
        </mc:Choice>
        <mc:Fallback xmlns="">
          <p:pic>
            <p:nvPicPr>
              <p:cNvPr id="33" name="墨迹 32"/>
            </p:nvPicPr>
            <p:blipFill>
              <a:blip/>
            </p:blipFill>
            <p:spPr>
              <a:xfrm>
                <a:off x="3517697" y="2670354"/>
                <a:ext cx="119919" cy="327274"/>
              </a:xfrm>
              <a:prstGeom prst="rect"/>
            </p:spPr>
          </p:pic>
        </mc:Fallback>
      </mc:AlternateContent>
      <mc:AlternateContent xmlns:mc="http://schemas.openxmlformats.org/markup-compatibility/2006" xmlns:p14="http://schemas.microsoft.com/office/powerpoint/2010/main">
        <mc:Choice Requires="p14">
          <p:contentPart r:id="rId33" p14:bwMode="auto">
            <p14:nvContentPartPr>
              <p14:cNvPr id="35" name="墨迹 34"/>
              <p14:cNvContentPartPr/>
              <p14:nvPr/>
            </p14:nvContentPartPr>
            <p14:xfrm>
              <a:off x="3469729" y="2829872"/>
              <a:ext cx="83944" cy="71895"/>
            </p14:xfrm>
          </p:contentPart>
        </mc:Choice>
        <mc:Fallback xmlns="">
          <p:pic>
            <p:nvPicPr>
              <p:cNvPr id="35" name="墨迹 34"/>
            </p:nvPicPr>
            <p:blipFill>
              <a:blip/>
            </p:blipFill>
            <p:spPr>
              <a:xfrm>
                <a:off x="3469729" y="2829872"/>
                <a:ext cx="83944" cy="71895"/>
              </a:xfrm>
              <a:prstGeom prst="rect"/>
            </p:spPr>
          </p:pic>
        </mc:Fallback>
      </mc:AlternateContent>
      <mc:AlternateContent xmlns:mc="http://schemas.openxmlformats.org/markup-compatibility/2006" xmlns:p14="http://schemas.microsoft.com/office/powerpoint/2010/main">
        <mc:Choice Requires="p14">
          <p:contentPart r:id="rId34" p14:bwMode="auto">
            <p14:nvContentPartPr>
              <p14:cNvPr id="36" name="墨迹 35"/>
              <p14:cNvContentPartPr/>
              <p14:nvPr/>
            </p14:nvContentPartPr>
            <p14:xfrm>
              <a:off x="3775523" y="2620178"/>
              <a:ext cx="11992" cy="286083"/>
            </p14:xfrm>
          </p:contentPart>
        </mc:Choice>
        <mc:Fallback xmlns="">
          <p:pic>
            <p:nvPicPr>
              <p:cNvPr id="36" name="墨迹 35"/>
            </p:nvPicPr>
            <p:blipFill>
              <a:blip/>
            </p:blipFill>
            <p:spPr>
              <a:xfrm>
                <a:off x="3775523" y="2620178"/>
                <a:ext cx="11992" cy="286083"/>
              </a:xfrm>
              <a:prstGeom prst="rect"/>
            </p:spPr>
          </p:pic>
        </mc:Fallback>
      </mc:AlternateContent>
      <mc:AlternateContent xmlns:mc="http://schemas.openxmlformats.org/markup-compatibility/2006" xmlns:p14="http://schemas.microsoft.com/office/powerpoint/2010/main">
        <mc:Choice Requires="p14">
          <p:contentPart r:id="rId35" p14:bwMode="auto">
            <p14:nvContentPartPr>
              <p14:cNvPr id="37" name="墨迹 36"/>
              <p14:cNvContentPartPr/>
              <p14:nvPr/>
            </p14:nvContentPartPr>
            <p14:xfrm>
              <a:off x="3738241" y="2580673"/>
              <a:ext cx="250309" cy="313605"/>
            </p14:xfrm>
          </p:contentPart>
        </mc:Choice>
        <mc:Fallback xmlns="">
          <p:pic>
            <p:nvPicPr>
              <p:cNvPr id="37" name="墨迹 36"/>
            </p:nvPicPr>
            <p:blipFill>
              <a:blip/>
            </p:blipFill>
            <p:spPr>
              <a:xfrm>
                <a:off x="3738241" y="2580673"/>
                <a:ext cx="250309" cy="313605"/>
              </a:xfrm>
              <a:prstGeom prst="rect"/>
            </p:spPr>
          </p:pic>
        </mc:Fallback>
      </mc:AlternateContent>
      <mc:AlternateContent xmlns:mc="http://schemas.openxmlformats.org/markup-compatibility/2006" xmlns:p14="http://schemas.microsoft.com/office/powerpoint/2010/main">
        <mc:Choice Requires="p14">
          <p:contentPart r:id="rId36" p14:bwMode="auto">
            <p14:nvContentPartPr>
              <p14:cNvPr id="38" name="墨迹 37"/>
              <p14:cNvContentPartPr/>
              <p14:nvPr/>
            </p14:nvContentPartPr>
            <p14:xfrm>
              <a:off x="4127785" y="2544725"/>
              <a:ext cx="253350" cy="264552"/>
            </p14:xfrm>
          </p:contentPart>
        </mc:Choice>
        <mc:Fallback xmlns="">
          <p:pic>
            <p:nvPicPr>
              <p:cNvPr id="38" name="墨迹 37"/>
            </p:nvPicPr>
            <p:blipFill>
              <a:blip/>
            </p:blipFill>
            <p:spPr>
              <a:xfrm>
                <a:off x="4127785" y="2544725"/>
                <a:ext cx="253350" cy="264552"/>
              </a:xfrm>
              <a:prstGeom prst="rect"/>
            </p:spPr>
          </p:pic>
        </mc:Fallback>
      </mc:AlternateContent>
      <mc:AlternateContent xmlns:mc="http://schemas.openxmlformats.org/markup-compatibility/2006" xmlns:p14="http://schemas.microsoft.com/office/powerpoint/2010/main">
        <mc:Choice Requires="p14">
          <p:contentPart r:id="rId37" p14:bwMode="auto">
            <p14:nvContentPartPr>
              <p14:cNvPr id="39" name="墨迹 38"/>
              <p14:cNvContentPartPr/>
              <p14:nvPr/>
            </p14:nvContentPartPr>
            <p14:xfrm>
              <a:off x="4542277" y="2548282"/>
              <a:ext cx="36725" cy="221677"/>
            </p14:xfrm>
          </p:contentPart>
        </mc:Choice>
        <mc:Fallback xmlns="">
          <p:pic>
            <p:nvPicPr>
              <p:cNvPr id="39" name="墨迹 38"/>
            </p:nvPicPr>
            <p:blipFill>
              <a:blip/>
            </p:blipFill>
            <p:spPr>
              <a:xfrm>
                <a:off x="4542277" y="2548282"/>
                <a:ext cx="36725" cy="221677"/>
              </a:xfrm>
              <a:prstGeom prst="rect"/>
            </p:spPr>
          </p:pic>
        </mc:Fallback>
      </mc:AlternateContent>
      <mc:AlternateContent xmlns:mc="http://schemas.openxmlformats.org/markup-compatibility/2006" xmlns:p14="http://schemas.microsoft.com/office/powerpoint/2010/main">
        <mc:Choice Requires="p14">
          <p:contentPart r:id="rId38" p14:bwMode="auto">
            <p14:nvContentPartPr>
              <p14:cNvPr id="40" name="墨迹 39"/>
              <p14:cNvContentPartPr/>
              <p14:nvPr/>
            </p14:nvContentPartPr>
            <p14:xfrm>
              <a:off x="4528015" y="2521134"/>
              <a:ext cx="230865" cy="242834"/>
            </p14:xfrm>
          </p:contentPart>
        </mc:Choice>
        <mc:Fallback xmlns="">
          <p:pic>
            <p:nvPicPr>
              <p:cNvPr id="40" name="墨迹 39"/>
            </p:nvPicPr>
            <p:blipFill>
              <a:blip/>
            </p:blipFill>
            <p:spPr>
              <a:xfrm>
                <a:off x="4528015" y="2521134"/>
                <a:ext cx="230865" cy="242834"/>
              </a:xfrm>
              <a:prstGeom prst="rect"/>
            </p:spPr>
          </p:pic>
        </mc:Fallback>
      </mc:AlternateContent>
      <mc:AlternateContent xmlns:mc="http://schemas.openxmlformats.org/markup-compatibility/2006" xmlns:p14="http://schemas.microsoft.com/office/powerpoint/2010/main">
        <mc:Choice Requires="p14">
          <p:contentPart r:id="rId39" p14:bwMode="auto">
            <p14:nvContentPartPr>
              <p14:cNvPr id="41" name="墨迹 40"/>
              <p14:cNvContentPartPr/>
              <p14:nvPr/>
            </p14:nvContentPartPr>
            <p14:xfrm>
              <a:off x="4842824" y="2473391"/>
              <a:ext cx="65955" cy="232537"/>
            </p14:xfrm>
          </p:contentPart>
        </mc:Choice>
        <mc:Fallback xmlns="">
          <p:pic>
            <p:nvPicPr>
              <p:cNvPr id="41" name="墨迹 40"/>
            </p:nvPicPr>
            <p:blipFill>
              <a:blip/>
            </p:blipFill>
            <p:spPr>
              <a:xfrm>
                <a:off x="4842824" y="2473391"/>
                <a:ext cx="65955" cy="232537"/>
              </a:xfrm>
              <a:prstGeom prst="rect"/>
            </p:spPr>
          </p:pic>
        </mc:Fallback>
      </mc:AlternateContent>
      <mc:AlternateContent xmlns:mc="http://schemas.openxmlformats.org/markup-compatibility/2006" xmlns:p14="http://schemas.microsoft.com/office/powerpoint/2010/main">
        <mc:Choice Requires="p14">
          <p:contentPart r:id="rId40" p14:bwMode="auto">
            <p14:nvContentPartPr>
              <p14:cNvPr id="42" name="墨迹 41"/>
              <p14:cNvContentPartPr/>
              <p14:nvPr/>
            </p14:nvContentPartPr>
            <p14:xfrm>
              <a:off x="4817341" y="2398500"/>
              <a:ext cx="277313" cy="349741"/>
            </p14:xfrm>
          </p:contentPart>
        </mc:Choice>
        <mc:Fallback xmlns="">
          <p:pic>
            <p:nvPicPr>
              <p:cNvPr id="42" name="墨迹 41"/>
            </p:nvPicPr>
            <p:blipFill>
              <a:blip/>
            </p:blipFill>
            <p:spPr>
              <a:xfrm>
                <a:off x="4817341" y="2398500"/>
                <a:ext cx="277313" cy="349741"/>
              </a:xfrm>
              <a:prstGeom prst="rect"/>
            </p:spPr>
          </p:pic>
        </mc:Fallback>
      </mc:AlternateContent>
      <mc:AlternateContent xmlns:mc="http://schemas.openxmlformats.org/markup-compatibility/2006" xmlns:p14="http://schemas.microsoft.com/office/powerpoint/2010/main">
        <mc:Choice Requires="p14">
          <p:contentPart r:id="rId41" p14:bwMode="auto">
            <p14:nvContentPartPr>
              <p14:cNvPr id="43" name="墨迹 42"/>
              <p14:cNvContentPartPr/>
              <p14:nvPr/>
            </p14:nvContentPartPr>
            <p14:xfrm>
              <a:off x="7607001" y="2722029"/>
              <a:ext cx="20986" cy="29957"/>
            </p14:xfrm>
          </p:contentPart>
        </mc:Choice>
        <mc:Fallback xmlns="">
          <p:pic>
            <p:nvPicPr>
              <p:cNvPr id="43" name="墨迹 42"/>
            </p:nvPicPr>
            <p:blipFill>
              <a:blip/>
            </p:blipFill>
            <p:spPr>
              <a:xfrm>
                <a:off x="7607001" y="2722029"/>
                <a:ext cx="20986" cy="29957"/>
              </a:xfrm>
              <a:prstGeom prst="rect"/>
            </p:spPr>
          </p:pic>
        </mc:Fallback>
      </mc:AlternateContent>
      <mc:AlternateContent xmlns:mc="http://schemas.openxmlformats.org/markup-compatibility/2006" xmlns:p14="http://schemas.microsoft.com/office/powerpoint/2010/main">
        <mc:Choice Requires="p14">
          <p:contentPart r:id="rId42" p14:bwMode="auto">
            <p14:nvContentPartPr>
              <p14:cNvPr id="44" name="墨迹 43"/>
              <p14:cNvContentPartPr/>
              <p14:nvPr/>
            </p14:nvContentPartPr>
            <p14:xfrm>
              <a:off x="7774888" y="3632703"/>
              <a:ext cx="21543" cy="59164"/>
            </p14:xfrm>
          </p:contentPart>
        </mc:Choice>
        <mc:Fallback xmlns="">
          <p:pic>
            <p:nvPicPr>
              <p:cNvPr id="44" name="墨迹 43"/>
            </p:nvPicPr>
            <p:blipFill>
              <a:blip/>
            </p:blipFill>
            <p:spPr>
              <a:xfrm>
                <a:off x="7774888" y="3632703"/>
                <a:ext cx="21543" cy="59164"/>
              </a:xfrm>
              <a:prstGeom prst="rect"/>
            </p:spPr>
          </p:pic>
        </mc:Fallback>
      </mc:AlternateContent>
      <mc:AlternateContent xmlns:mc="http://schemas.openxmlformats.org/markup-compatibility/2006" xmlns:p14="http://schemas.microsoft.com/office/powerpoint/2010/main">
        <mc:Choice Requires="p14">
          <p:contentPart r:id="rId43" p14:bwMode="auto">
            <p14:nvContentPartPr>
              <p14:cNvPr id="45" name="墨迹 44"/>
              <p14:cNvContentPartPr/>
              <p14:nvPr/>
            </p14:nvContentPartPr>
            <p14:xfrm>
              <a:off x="7792876" y="3740546"/>
              <a:ext cx="70024" cy="39973"/>
            </p14:xfrm>
          </p:contentPart>
        </mc:Choice>
        <mc:Fallback xmlns="">
          <p:pic>
            <p:nvPicPr>
              <p:cNvPr id="45" name="墨迹 44"/>
            </p:nvPicPr>
            <p:blipFill>
              <a:blip/>
            </p:blipFill>
            <p:spPr>
              <a:xfrm>
                <a:off x="7792876" y="3740546"/>
                <a:ext cx="70024" cy="39973"/>
              </a:xfrm>
              <a:prstGeom prst="rect"/>
            </p:spPr>
          </p:pic>
        </mc:Fallback>
      </mc:AlternateContent>
      <mc:AlternateContent xmlns:mc="http://schemas.openxmlformats.org/markup-compatibility/2006" xmlns:p14="http://schemas.microsoft.com/office/powerpoint/2010/main">
        <mc:Choice Requires="p14">
          <p:contentPart r:id="rId44" p14:bwMode="auto">
            <p14:nvContentPartPr>
              <p14:cNvPr id="46" name="墨迹 45"/>
              <p14:cNvContentPartPr/>
              <p14:nvPr/>
            </p14:nvContentPartPr>
            <p14:xfrm>
              <a:off x="3472727" y="3181859"/>
              <a:ext cx="110925" cy="310049"/>
            </p14:xfrm>
          </p:contentPart>
        </mc:Choice>
        <mc:Fallback xmlns="">
          <p:pic>
            <p:nvPicPr>
              <p:cNvPr id="46" name="墨迹 45"/>
            </p:nvPicPr>
            <p:blipFill>
              <a:blip/>
            </p:blipFill>
            <p:spPr>
              <a:xfrm>
                <a:off x="3472727" y="3181859"/>
                <a:ext cx="110925" cy="310049"/>
              </a:xfrm>
              <a:prstGeom prst="rect"/>
            </p:spPr>
          </p:pic>
        </mc:Fallback>
      </mc:AlternateContent>
      <mc:AlternateContent xmlns:mc="http://schemas.openxmlformats.org/markup-compatibility/2006" xmlns:p14="http://schemas.microsoft.com/office/powerpoint/2010/main">
        <mc:Choice Requires="p14">
          <p:contentPart r:id="rId45" p14:bwMode="auto">
            <p14:nvContentPartPr>
              <p14:cNvPr id="47" name="墨迹 46"/>
              <p14:cNvContentPartPr/>
              <p14:nvPr/>
            </p14:nvContentPartPr>
            <p14:xfrm>
              <a:off x="3583652" y="3123445"/>
              <a:ext cx="128913" cy="371459"/>
            </p14:xfrm>
          </p:contentPart>
        </mc:Choice>
        <mc:Fallback xmlns="">
          <p:pic>
            <p:nvPicPr>
              <p:cNvPr id="47" name="墨迹 46"/>
            </p:nvPicPr>
            <p:blipFill>
              <a:blip/>
            </p:blipFill>
            <p:spPr>
              <a:xfrm>
                <a:off x="3583652" y="3123445"/>
                <a:ext cx="128913" cy="371459"/>
              </a:xfrm>
              <a:prstGeom prst="rect"/>
            </p:spPr>
          </p:pic>
        </mc:Fallback>
      </mc:AlternateContent>
      <mc:AlternateContent xmlns:mc="http://schemas.openxmlformats.org/markup-compatibility/2006" xmlns:p14="http://schemas.microsoft.com/office/powerpoint/2010/main">
        <mc:Choice Requires="p14">
          <p:contentPart r:id="rId46" p14:bwMode="auto">
            <p14:nvContentPartPr>
              <p14:cNvPr id="48" name="墨迹 47"/>
              <p14:cNvContentPartPr/>
              <p14:nvPr/>
            </p14:nvContentPartPr>
            <p14:xfrm>
              <a:off x="3517697" y="3293447"/>
              <a:ext cx="149898" cy="69649"/>
            </p14:xfrm>
          </p:contentPart>
        </mc:Choice>
        <mc:Fallback xmlns="">
          <p:pic>
            <p:nvPicPr>
              <p:cNvPr id="48" name="墨迹 47"/>
            </p:nvPicPr>
            <p:blipFill>
              <a:blip/>
            </p:blipFill>
            <p:spPr>
              <a:xfrm>
                <a:off x="3517697" y="3293447"/>
                <a:ext cx="149898" cy="69649"/>
              </a:xfrm>
              <a:prstGeom prst="rect"/>
            </p:spPr>
          </p:pic>
        </mc:Fallback>
      </mc:AlternateContent>
      <mc:AlternateContent xmlns:mc="http://schemas.openxmlformats.org/markup-compatibility/2006" xmlns:p14="http://schemas.microsoft.com/office/powerpoint/2010/main">
        <mc:Choice Requires="p14">
          <p:contentPart r:id="rId47" p14:bwMode="auto">
            <p14:nvContentPartPr>
              <p14:cNvPr id="49" name="墨迹 48"/>
              <p14:cNvContentPartPr/>
              <p14:nvPr/>
            </p14:nvContentPartPr>
            <p14:xfrm>
              <a:off x="3877454" y="3065592"/>
              <a:ext cx="239838" cy="309486"/>
            </p14:xfrm>
          </p:contentPart>
        </mc:Choice>
        <mc:Fallback xmlns="">
          <p:pic>
            <p:nvPicPr>
              <p:cNvPr id="49" name="墨迹 48"/>
            </p:nvPicPr>
            <p:blipFill>
              <a:blip/>
            </p:blipFill>
            <p:spPr>
              <a:xfrm>
                <a:off x="3877454" y="3065592"/>
                <a:ext cx="239838" cy="309486"/>
              </a:xfrm>
              <a:prstGeom prst="rect"/>
            </p:spPr>
          </p:pic>
        </mc:Fallback>
      </mc:AlternateContent>
      <mc:AlternateContent xmlns:mc="http://schemas.openxmlformats.org/markup-compatibility/2006" xmlns:p14="http://schemas.microsoft.com/office/powerpoint/2010/main">
        <mc:Choice Requires="p14">
          <p:contentPart r:id="rId48" p14:bwMode="auto">
            <p14:nvContentPartPr>
              <p14:cNvPr id="50" name="墨迹 49"/>
              <p14:cNvContentPartPr/>
              <p14:nvPr/>
            </p14:nvContentPartPr>
            <p14:xfrm>
              <a:off x="4273187" y="3081506"/>
              <a:ext cx="11992" cy="236655"/>
            </p14:xfrm>
          </p:contentPart>
        </mc:Choice>
        <mc:Fallback xmlns="">
          <p:pic>
            <p:nvPicPr>
              <p:cNvPr id="50" name="墨迹 49"/>
            </p:nvPicPr>
            <p:blipFill>
              <a:blip/>
            </p:blipFill>
            <p:spPr>
              <a:xfrm>
                <a:off x="4273187" y="3081506"/>
                <a:ext cx="11992" cy="236655"/>
              </a:xfrm>
              <a:prstGeom prst="rect"/>
            </p:spPr>
          </p:pic>
        </mc:Fallback>
      </mc:AlternateContent>
      <mc:AlternateContent xmlns:mc="http://schemas.openxmlformats.org/markup-compatibility/2006" xmlns:p14="http://schemas.microsoft.com/office/powerpoint/2010/main">
        <mc:Choice Requires="p14">
          <p:contentPart r:id="rId49" p14:bwMode="auto">
            <p14:nvContentPartPr>
              <p14:cNvPr id="51" name="墨迹 50"/>
              <p14:cNvContentPartPr/>
              <p14:nvPr/>
            </p14:nvContentPartPr>
            <p14:xfrm>
              <a:off x="4255199" y="2978343"/>
              <a:ext cx="217182" cy="357792"/>
            </p14:xfrm>
          </p:contentPart>
        </mc:Choice>
        <mc:Fallback xmlns="">
          <p:pic>
            <p:nvPicPr>
              <p:cNvPr id="51" name="墨迹 50"/>
            </p:nvPicPr>
            <p:blipFill>
              <a:blip/>
            </p:blipFill>
            <p:spPr>
              <a:xfrm>
                <a:off x="4255199" y="2978343"/>
                <a:ext cx="217182" cy="357792"/>
              </a:xfrm>
              <a:prstGeom prst="rect"/>
            </p:spPr>
          </p:pic>
        </mc:Fallback>
      </mc:AlternateContent>
      <mc:AlternateContent xmlns:mc="http://schemas.openxmlformats.org/markup-compatibility/2006" xmlns:p14="http://schemas.microsoft.com/office/powerpoint/2010/main">
        <mc:Choice Requires="p14">
          <p:contentPart r:id="rId50" p14:bwMode="auto">
            <p14:nvContentPartPr>
              <p14:cNvPr id="52" name="墨迹 51"/>
              <p14:cNvContentPartPr/>
              <p14:nvPr/>
            </p14:nvContentPartPr>
            <p14:xfrm>
              <a:off x="4734897" y="2961680"/>
              <a:ext cx="23984" cy="278595"/>
            </p14:xfrm>
          </p:contentPart>
        </mc:Choice>
        <mc:Fallback xmlns="">
          <p:pic>
            <p:nvPicPr>
              <p:cNvPr id="52" name="墨迹 51"/>
            </p:nvPicPr>
            <p:blipFill>
              <a:blip/>
            </p:blipFill>
            <p:spPr>
              <a:xfrm>
                <a:off x="4734897" y="2961680"/>
                <a:ext cx="23984" cy="278595"/>
              </a:xfrm>
              <a:prstGeom prst="rect"/>
            </p:spPr>
          </p:pic>
        </mc:Fallback>
      </mc:AlternateContent>
      <mc:AlternateContent xmlns:mc="http://schemas.openxmlformats.org/markup-compatibility/2006" xmlns:p14="http://schemas.microsoft.com/office/powerpoint/2010/main">
        <mc:Choice Requires="p14">
          <p:contentPart r:id="rId51" p14:bwMode="auto">
            <p14:nvContentPartPr>
              <p14:cNvPr id="53" name="墨迹 52"/>
              <p14:cNvContentPartPr/>
              <p14:nvPr/>
            </p14:nvContentPartPr>
            <p14:xfrm>
              <a:off x="4722905" y="2955689"/>
              <a:ext cx="161890" cy="269607"/>
            </p14:xfrm>
          </p:contentPart>
        </mc:Choice>
        <mc:Fallback xmlns="">
          <p:pic>
            <p:nvPicPr>
              <p:cNvPr id="53" name="墨迹 52"/>
            </p:nvPicPr>
            <p:blipFill>
              <a:blip/>
            </p:blipFill>
            <p:spPr>
              <a:xfrm>
                <a:off x="4722905" y="2955689"/>
                <a:ext cx="161890" cy="269607"/>
              </a:xfrm>
              <a:prstGeom prst="rect"/>
            </p:spPr>
          </p:pic>
        </mc:Fallback>
      </mc:AlternateContent>
      <mc:AlternateContent xmlns:mc="http://schemas.openxmlformats.org/markup-compatibility/2006" xmlns:p14="http://schemas.microsoft.com/office/powerpoint/2010/main">
        <mc:Choice Requires="p14">
          <p:contentPart r:id="rId52" p14:bwMode="auto">
            <p14:nvContentPartPr>
              <p14:cNvPr id="54" name="墨迹 53"/>
              <p14:cNvContentPartPr/>
              <p14:nvPr/>
            </p14:nvContentPartPr>
            <p14:xfrm>
              <a:off x="5046686" y="2993134"/>
              <a:ext cx="8994" cy="199210"/>
            </p14:xfrm>
          </p:contentPart>
        </mc:Choice>
        <mc:Fallback xmlns="">
          <p:pic>
            <p:nvPicPr>
              <p:cNvPr id="54" name="墨迹 53"/>
            </p:nvPicPr>
            <p:blipFill>
              <a:blip/>
            </p:blipFill>
            <p:spPr>
              <a:xfrm>
                <a:off x="5046686" y="2993134"/>
                <a:ext cx="8994" cy="199210"/>
              </a:xfrm>
              <a:prstGeom prst="rect"/>
            </p:spPr>
          </p:pic>
        </mc:Fallback>
      </mc:AlternateContent>
      <mc:AlternateContent xmlns:mc="http://schemas.openxmlformats.org/markup-compatibility/2006" xmlns:p14="http://schemas.microsoft.com/office/powerpoint/2010/main">
        <mc:Choice Requires="p14">
          <p:contentPart r:id="rId53" p14:bwMode="auto">
            <p14:nvContentPartPr>
              <p14:cNvPr id="55" name="墨迹 54"/>
              <p14:cNvContentPartPr/>
              <p14:nvPr/>
            </p14:nvContentPartPr>
            <p14:xfrm>
              <a:off x="5034694" y="2922737"/>
              <a:ext cx="193562" cy="293572"/>
            </p14:xfrm>
          </p:contentPart>
        </mc:Choice>
        <mc:Fallback xmlns="">
          <p:pic>
            <p:nvPicPr>
              <p:cNvPr id="55" name="墨迹 54"/>
            </p:nvPicPr>
            <p:blipFill>
              <a:blip/>
            </p:blipFill>
            <p:spPr>
              <a:xfrm>
                <a:off x="5034694" y="2922737"/>
                <a:ext cx="193562" cy="293572"/>
              </a:xfrm>
              <a:prstGeom prst="rect"/>
            </p:spPr>
          </p:pic>
        </mc:Fallback>
      </mc:AlternateContent>
      <mc:AlternateContent xmlns:mc="http://schemas.openxmlformats.org/markup-compatibility/2006" xmlns:p14="http://schemas.microsoft.com/office/powerpoint/2010/main">
        <mc:Choice Requires="p14">
          <p:contentPart r:id="rId54" p14:bwMode="auto">
            <p14:nvContentPartPr>
              <p14:cNvPr id="56" name="墨迹 55"/>
              <p14:cNvContentPartPr/>
              <p14:nvPr/>
            </p14:nvContentPartPr>
            <p14:xfrm>
              <a:off x="3475725" y="3854380"/>
              <a:ext cx="95935" cy="302559"/>
            </p14:xfrm>
          </p:contentPart>
        </mc:Choice>
        <mc:Fallback xmlns="">
          <p:pic>
            <p:nvPicPr>
              <p:cNvPr id="56" name="墨迹 55"/>
            </p:nvPicPr>
            <p:blipFill>
              <a:blip/>
            </p:blipFill>
            <p:spPr>
              <a:xfrm>
                <a:off x="3475725" y="3854380"/>
                <a:ext cx="95935" cy="302559"/>
              </a:xfrm>
              <a:prstGeom prst="rect"/>
            </p:spPr>
          </p:pic>
        </mc:Fallback>
      </mc:AlternateContent>
      <mc:AlternateContent xmlns:mc="http://schemas.openxmlformats.org/markup-compatibility/2006" xmlns:p14="http://schemas.microsoft.com/office/powerpoint/2010/main">
        <mc:Choice Requires="p14">
          <p:contentPart r:id="rId55" p14:bwMode="auto">
            <p14:nvContentPartPr>
              <p14:cNvPr id="57" name="墨迹 56"/>
              <p14:cNvContentPartPr/>
              <p14:nvPr/>
            </p14:nvContentPartPr>
            <p14:xfrm>
              <a:off x="3553673" y="3831164"/>
              <a:ext cx="122917" cy="220928"/>
            </p14:xfrm>
          </p:contentPart>
        </mc:Choice>
        <mc:Fallback xmlns="">
          <p:pic>
            <p:nvPicPr>
              <p:cNvPr id="57" name="墨迹 56"/>
            </p:nvPicPr>
            <p:blipFill>
              <a:blip/>
            </p:blipFill>
            <p:spPr>
              <a:xfrm>
                <a:off x="3553673" y="3831164"/>
                <a:ext cx="122917" cy="220928"/>
              </a:xfrm>
              <a:prstGeom prst="rect"/>
            </p:spPr>
          </p:pic>
        </mc:Fallback>
      </mc:AlternateContent>
      <mc:AlternateContent xmlns:mc="http://schemas.openxmlformats.org/markup-compatibility/2006" xmlns:p14="http://schemas.microsoft.com/office/powerpoint/2010/main">
        <mc:Choice Requires="p14">
          <p:contentPart r:id="rId56" p14:bwMode="auto">
            <p14:nvContentPartPr>
              <p14:cNvPr id="58" name="墨迹 57"/>
              <p14:cNvContentPartPr/>
              <p14:nvPr/>
            </p14:nvContentPartPr>
            <p14:xfrm>
              <a:off x="3513949" y="3931517"/>
              <a:ext cx="78697" cy="42688"/>
            </p14:xfrm>
          </p:contentPart>
        </mc:Choice>
        <mc:Fallback xmlns="">
          <p:pic>
            <p:nvPicPr>
              <p:cNvPr id="58" name="墨迹 57"/>
            </p:nvPicPr>
            <p:blipFill>
              <a:blip/>
            </p:blipFill>
            <p:spPr>
              <a:xfrm>
                <a:off x="3513949" y="3931517"/>
                <a:ext cx="78697" cy="42688"/>
              </a:xfrm>
              <a:prstGeom prst="rect"/>
            </p:spPr>
          </p:pic>
        </mc:Fallback>
      </mc:AlternateContent>
      <mc:AlternateContent xmlns:mc="http://schemas.openxmlformats.org/markup-compatibility/2006" xmlns:p14="http://schemas.microsoft.com/office/powerpoint/2010/main">
        <mc:Choice Requires="p14">
          <p:contentPart r:id="rId57" p14:bwMode="auto">
            <p14:nvContentPartPr>
              <p14:cNvPr id="59" name="墨迹 58"/>
              <p14:cNvContentPartPr/>
              <p14:nvPr/>
            </p14:nvContentPartPr>
            <p14:xfrm>
              <a:off x="3831735" y="3773123"/>
              <a:ext cx="168636" cy="298441"/>
            </p14:xfrm>
          </p:contentPart>
        </mc:Choice>
        <mc:Fallback xmlns="">
          <p:pic>
            <p:nvPicPr>
              <p:cNvPr id="59" name="墨迹 58"/>
            </p:nvPicPr>
            <p:blipFill>
              <a:blip/>
            </p:blipFill>
            <p:spPr>
              <a:xfrm>
                <a:off x="3831735" y="3773123"/>
                <a:ext cx="168636" cy="298441"/>
              </a:xfrm>
              <a:prstGeom prst="rect"/>
            </p:spPr>
          </p:pic>
        </mc:Fallback>
      </mc:AlternateContent>
      <mc:AlternateContent xmlns:mc="http://schemas.openxmlformats.org/markup-compatibility/2006" xmlns:p14="http://schemas.microsoft.com/office/powerpoint/2010/main">
        <mc:Choice Requires="p14">
          <p:contentPart r:id="rId58" p14:bwMode="auto">
            <p14:nvContentPartPr>
              <p14:cNvPr id="60" name="墨迹 59"/>
              <p14:cNvContentPartPr/>
              <p14:nvPr/>
            </p14:nvContentPartPr>
            <p14:xfrm>
              <a:off x="4195240" y="3746537"/>
              <a:ext cx="11991" cy="337384"/>
            </p14:xfrm>
          </p:contentPart>
        </mc:Choice>
        <mc:Fallback xmlns="">
          <p:pic>
            <p:nvPicPr>
              <p:cNvPr id="60" name="墨迹 59"/>
            </p:nvPicPr>
            <p:blipFill>
              <a:blip/>
            </p:blipFill>
            <p:spPr>
              <a:xfrm>
                <a:off x="4195240" y="3746537"/>
                <a:ext cx="11991" cy="337384"/>
              </a:xfrm>
              <a:prstGeom prst="rect"/>
            </p:spPr>
          </p:pic>
        </mc:Fallback>
      </mc:AlternateContent>
      <mc:AlternateContent xmlns:mc="http://schemas.openxmlformats.org/markup-compatibility/2006" xmlns:p14="http://schemas.microsoft.com/office/powerpoint/2010/main">
        <mc:Choice Requires="p14">
          <p:contentPart r:id="rId59" p14:bwMode="auto">
            <p14:nvContentPartPr>
              <p14:cNvPr id="61" name="墨迹 60"/>
              <p14:cNvContentPartPr/>
              <p14:nvPr/>
            </p14:nvContentPartPr>
            <p14:xfrm>
              <a:off x="4189244" y="3737550"/>
              <a:ext cx="218873" cy="332516"/>
            </p14:xfrm>
          </p:contentPart>
        </mc:Choice>
        <mc:Fallback xmlns="">
          <p:pic>
            <p:nvPicPr>
              <p:cNvPr id="61" name="墨迹 60"/>
            </p:nvPicPr>
            <p:blipFill>
              <a:blip/>
            </p:blipFill>
            <p:spPr>
              <a:xfrm>
                <a:off x="4189244" y="3737550"/>
                <a:ext cx="218873" cy="332516"/>
              </a:xfrm>
              <a:prstGeom prst="rect"/>
            </p:spPr>
          </p:pic>
        </mc:Fallback>
      </mc:AlternateContent>
      <mc:AlternateContent xmlns:mc="http://schemas.openxmlformats.org/markup-compatibility/2006" xmlns:p14="http://schemas.microsoft.com/office/powerpoint/2010/main">
        <mc:Choice Requires="p14">
          <p:contentPart r:id="rId60" p14:bwMode="auto">
            <p14:nvContentPartPr>
              <p14:cNvPr id="62" name="墨迹 61"/>
              <p14:cNvContentPartPr/>
              <p14:nvPr/>
            </p14:nvContentPartPr>
            <p14:xfrm>
              <a:off x="4692925" y="3782485"/>
              <a:ext cx="11992" cy="188725"/>
            </p14:xfrm>
          </p:contentPart>
        </mc:Choice>
        <mc:Fallback xmlns="">
          <p:pic>
            <p:nvPicPr>
              <p:cNvPr id="62" name="墨迹 61"/>
            </p:nvPicPr>
            <p:blipFill>
              <a:blip/>
            </p:blipFill>
            <p:spPr>
              <a:xfrm>
                <a:off x="4692925" y="3782485"/>
                <a:ext cx="11992" cy="188725"/>
              </a:xfrm>
              <a:prstGeom prst="rect"/>
            </p:spPr>
          </p:pic>
        </mc:Fallback>
      </mc:AlternateContent>
      <mc:AlternateContent xmlns:mc="http://schemas.openxmlformats.org/markup-compatibility/2006" xmlns:p14="http://schemas.microsoft.com/office/powerpoint/2010/main">
        <mc:Choice Requires="p14">
          <p:contentPart r:id="rId61" p14:bwMode="auto">
            <p14:nvContentPartPr>
              <p14:cNvPr id="63" name="墨迹 62"/>
              <p14:cNvContentPartPr/>
              <p14:nvPr/>
            </p14:nvContentPartPr>
            <p14:xfrm>
              <a:off x="4703782" y="3728563"/>
              <a:ext cx="194697" cy="224861"/>
            </p14:xfrm>
          </p:contentPart>
        </mc:Choice>
        <mc:Fallback xmlns="">
          <p:pic>
            <p:nvPicPr>
              <p:cNvPr id="63" name="墨迹 62"/>
            </p:nvPicPr>
            <p:blipFill>
              <a:blip/>
            </p:blipFill>
            <p:spPr>
              <a:xfrm>
                <a:off x="4703782" y="3728563"/>
                <a:ext cx="194697" cy="224861"/>
              </a:xfrm>
              <a:prstGeom prst="rect"/>
            </p:spPr>
          </p:pic>
        </mc:Fallback>
      </mc:AlternateContent>
      <mc:AlternateContent xmlns:mc="http://schemas.openxmlformats.org/markup-compatibility/2006" xmlns:p14="http://schemas.microsoft.com/office/powerpoint/2010/main">
        <mc:Choice Requires="p14">
          <p:contentPart r:id="rId62" p14:bwMode="auto">
            <p14:nvContentPartPr>
              <p14:cNvPr id="64" name="墨迹 63"/>
              <p14:cNvContentPartPr/>
              <p14:nvPr/>
            </p14:nvContentPartPr>
            <p14:xfrm>
              <a:off x="5028698" y="3728563"/>
              <a:ext cx="11992" cy="245642"/>
            </p14:xfrm>
          </p:contentPart>
        </mc:Choice>
        <mc:Fallback xmlns="">
          <p:pic>
            <p:nvPicPr>
              <p:cNvPr id="64" name="墨迹 63"/>
            </p:nvPicPr>
            <p:blipFill>
              <a:blip/>
            </p:blipFill>
            <p:spPr>
              <a:xfrm>
                <a:off x="5028698" y="3728563"/>
                <a:ext cx="11992" cy="245642"/>
              </a:xfrm>
              <a:prstGeom prst="rect"/>
            </p:spPr>
          </p:pic>
        </mc:Fallback>
      </mc:AlternateContent>
      <mc:AlternateContent xmlns:mc="http://schemas.openxmlformats.org/markup-compatibility/2006" xmlns:p14="http://schemas.microsoft.com/office/powerpoint/2010/main">
        <mc:Choice Requires="p14">
          <p:contentPart r:id="rId63" p14:bwMode="auto">
            <p14:nvContentPartPr>
              <p14:cNvPr id="65" name="墨迹 64"/>
              <p14:cNvContentPartPr/>
              <p14:nvPr/>
            </p14:nvContentPartPr>
            <p14:xfrm>
              <a:off x="4998719" y="3704598"/>
              <a:ext cx="236840" cy="357979"/>
            </p14:xfrm>
          </p:contentPart>
        </mc:Choice>
        <mc:Fallback xmlns="">
          <p:pic>
            <p:nvPicPr>
              <p:cNvPr id="65" name="墨迹 64"/>
            </p:nvPicPr>
            <p:blipFill>
              <a:blip/>
            </p:blipFill>
            <p:spPr>
              <a:xfrm>
                <a:off x="4998719" y="3704598"/>
                <a:ext cx="236840" cy="357979"/>
              </a:xfrm>
              <a:prstGeom prst="rect"/>
            </p:spPr>
          </p:pic>
        </mc:Fallback>
      </mc:AlternateContent>
      <mc:AlternateContent xmlns:mc="http://schemas.openxmlformats.org/markup-compatibility/2006" xmlns:p14="http://schemas.microsoft.com/office/powerpoint/2010/main">
        <mc:Choice Requires="p14">
          <p:contentPart r:id="rId64" p14:bwMode="auto">
            <p14:nvContentPartPr>
              <p14:cNvPr id="66" name="墨迹 65"/>
              <p14:cNvContentPartPr/>
              <p14:nvPr/>
            </p14:nvContentPartPr>
            <p14:xfrm>
              <a:off x="3311136" y="5291396"/>
              <a:ext cx="4186032" cy="93119"/>
            </p14:xfrm>
          </p:contentPart>
        </mc:Choice>
        <mc:Fallback xmlns="">
          <p:pic>
            <p:nvPicPr>
              <p:cNvPr id="66" name="墨迹 65"/>
            </p:nvPicPr>
            <p:blipFill>
              <a:blip/>
            </p:blipFill>
            <p:spPr>
              <a:xfrm>
                <a:off x="3311136" y="5291396"/>
                <a:ext cx="4186032" cy="93119"/>
              </a:xfrm>
              <a:prstGeom prst="rect"/>
            </p:spPr>
          </p:pic>
        </mc:Fallback>
      </mc:AlternateContent>
      <mc:AlternateContent xmlns:mc="http://schemas.openxmlformats.org/markup-compatibility/2006" xmlns:p14="http://schemas.microsoft.com/office/powerpoint/2010/main">
        <mc:Choice Requires="p14">
          <p:contentPart r:id="rId65" p14:bwMode="auto">
            <p14:nvContentPartPr>
              <p14:cNvPr id="67" name="墨迹 66"/>
              <p14:cNvContentPartPr/>
              <p14:nvPr/>
            </p14:nvContentPartPr>
            <p14:xfrm>
              <a:off x="3820963" y="5302351"/>
              <a:ext cx="43857" cy="71209"/>
            </p14:xfrm>
          </p:contentPart>
        </mc:Choice>
        <mc:Fallback xmlns="">
          <p:pic>
            <p:nvPicPr>
              <p:cNvPr id="67" name="墨迹 66"/>
            </p:nvPicPr>
            <p:blipFill>
              <a:blip/>
            </p:blipFill>
            <p:spPr>
              <a:xfrm>
                <a:off x="3820963" y="5302351"/>
                <a:ext cx="43857" cy="71209"/>
              </a:xfrm>
              <a:prstGeom prst="rect"/>
            </p:spPr>
          </p:pic>
        </mc:Fallback>
      </mc:AlternateContent>
      <mc:AlternateContent xmlns:mc="http://schemas.openxmlformats.org/markup-compatibility/2006" xmlns:p14="http://schemas.microsoft.com/office/powerpoint/2010/main">
        <mc:Choice Requires="p14">
          <p:contentPart r:id="rId66" p14:bwMode="auto">
            <p14:nvContentPartPr>
              <p14:cNvPr id="68" name="墨迹 67"/>
              <p14:cNvContentPartPr/>
              <p14:nvPr/>
            </p14:nvContentPartPr>
            <p14:xfrm>
              <a:off x="3620014" y="5065785"/>
              <a:ext cx="91309" cy="181789"/>
            </p14:xfrm>
          </p:contentPart>
        </mc:Choice>
        <mc:Fallback xmlns="">
          <p:pic>
            <p:nvPicPr>
              <p:cNvPr id="68" name="墨迹 67"/>
            </p:nvPicPr>
            <p:blipFill>
              <a:blip/>
            </p:blipFill>
            <p:spPr>
              <a:xfrm>
                <a:off x="3620014" y="5065785"/>
                <a:ext cx="91309" cy="181789"/>
              </a:xfrm>
              <a:prstGeom prst="rect"/>
            </p:spPr>
          </p:pic>
        </mc:Fallback>
      </mc:AlternateContent>
      <mc:AlternateContent xmlns:mc="http://schemas.openxmlformats.org/markup-compatibility/2006" xmlns:p14="http://schemas.microsoft.com/office/powerpoint/2010/main">
        <mc:Choice Requires="p14">
          <p:contentPart r:id="rId67" p14:bwMode="auto">
            <p14:nvContentPartPr>
              <p14:cNvPr id="69" name="墨迹 68"/>
              <p14:cNvContentPartPr/>
              <p14:nvPr/>
            </p14:nvContentPartPr>
            <p14:xfrm>
              <a:off x="3705841" y="5015460"/>
              <a:ext cx="112382" cy="169122"/>
            </p14:xfrm>
          </p:contentPart>
        </mc:Choice>
        <mc:Fallback xmlns="">
          <p:pic>
            <p:nvPicPr>
              <p:cNvPr id="69" name="墨迹 68"/>
            </p:nvPicPr>
            <p:blipFill>
              <a:blip/>
            </p:blipFill>
            <p:spPr>
              <a:xfrm>
                <a:off x="3705841" y="5015460"/>
                <a:ext cx="112382" cy="169122"/>
              </a:xfrm>
              <a:prstGeom prst="rect"/>
            </p:spPr>
          </p:pic>
        </mc:Fallback>
      </mc:AlternateContent>
      <mc:AlternateContent xmlns:mc="http://schemas.openxmlformats.org/markup-compatibility/2006" xmlns:p14="http://schemas.microsoft.com/office/powerpoint/2010/main">
        <mc:Choice Requires="p14">
          <p:contentPart r:id="rId68" p14:bwMode="auto">
            <p14:nvContentPartPr>
              <p14:cNvPr id="70" name="墨迹 69"/>
              <p14:cNvContentPartPr/>
              <p14:nvPr/>
            </p14:nvContentPartPr>
            <p14:xfrm>
              <a:off x="3701387" y="5121589"/>
              <a:ext cx="37346" cy="60254"/>
            </p14:xfrm>
          </p:contentPart>
        </mc:Choice>
        <mc:Fallback xmlns="">
          <p:pic>
            <p:nvPicPr>
              <p:cNvPr id="70" name="墨迹 69"/>
            </p:nvPicPr>
            <p:blipFill>
              <a:blip/>
            </p:blipFill>
            <p:spPr>
              <a:xfrm>
                <a:off x="3701387" y="5121589"/>
                <a:ext cx="37346" cy="60254"/>
              </a:xfrm>
              <a:prstGeom prst="rect"/>
            </p:spPr>
          </p:pic>
        </mc:Fallback>
      </mc:AlternateContent>
      <mc:AlternateContent xmlns:mc="http://schemas.openxmlformats.org/markup-compatibility/2006" xmlns:p14="http://schemas.microsoft.com/office/powerpoint/2010/main">
        <mc:Choice Requires="p14">
          <p:contentPart r:id="rId69" p14:bwMode="auto">
            <p14:nvContentPartPr>
              <p14:cNvPr id="71" name="墨迹 70"/>
              <p14:cNvContentPartPr/>
              <p14:nvPr/>
            </p14:nvContentPartPr>
            <p14:xfrm>
              <a:off x="4396575" y="4635962"/>
              <a:ext cx="2205826" cy="728697"/>
            </p14:xfrm>
          </p:contentPart>
        </mc:Choice>
        <mc:Fallback xmlns="">
          <p:pic>
            <p:nvPicPr>
              <p:cNvPr id="71" name="墨迹 70"/>
            </p:nvPicPr>
            <p:blipFill>
              <a:blip/>
            </p:blipFill>
            <p:spPr>
              <a:xfrm>
                <a:off x="4396575" y="4635962"/>
                <a:ext cx="2205826" cy="728697"/>
              </a:xfrm>
              <a:prstGeom prst="rect"/>
            </p:spPr>
          </p:pic>
        </mc:Fallback>
      </mc:AlternateContent>
      <mc:AlternateContent xmlns:mc="http://schemas.openxmlformats.org/markup-compatibility/2006" xmlns:p14="http://schemas.microsoft.com/office/powerpoint/2010/main">
        <mc:Choice Requires="p14">
          <p:contentPart r:id="rId70" p14:bwMode="auto">
            <p14:nvContentPartPr>
              <p14:cNvPr id="72" name="墨迹 71"/>
              <p14:cNvContentPartPr/>
              <p14:nvPr/>
            </p14:nvContentPartPr>
            <p14:xfrm>
              <a:off x="4919765" y="4721722"/>
              <a:ext cx="25012" cy="27388"/>
            </p14:xfrm>
          </p:contentPart>
        </mc:Choice>
        <mc:Fallback xmlns="">
          <p:pic>
            <p:nvPicPr>
              <p:cNvPr id="72" name="墨迹 71"/>
            </p:nvPicPr>
            <p:blipFill>
              <a:blip/>
            </p:blipFill>
            <p:spPr>
              <a:xfrm>
                <a:off x="4919765" y="4721722"/>
                <a:ext cx="25012" cy="27388"/>
              </a:xfrm>
              <a:prstGeom prst="rect"/>
            </p:spPr>
          </p:pic>
        </mc:Fallback>
      </mc:AlternateContent>
      <mc:AlternateContent xmlns:mc="http://schemas.openxmlformats.org/markup-compatibility/2006" xmlns:p14="http://schemas.microsoft.com/office/powerpoint/2010/main">
        <mc:Choice Requires="p14">
          <p:contentPart r:id="rId71" p14:bwMode="auto">
            <p14:nvContentPartPr>
              <p14:cNvPr id="73" name="墨迹 72"/>
              <p14:cNvContentPartPr/>
              <p14:nvPr/>
            </p14:nvContentPartPr>
            <p14:xfrm>
              <a:off x="4950259" y="4354720"/>
              <a:ext cx="360" cy="172545"/>
            </p14:xfrm>
          </p:contentPart>
        </mc:Choice>
        <mc:Fallback xmlns="">
          <p:pic>
            <p:nvPicPr>
              <p:cNvPr id="73" name="墨迹 72"/>
            </p:nvPicPr>
            <p:blipFill>
              <a:blip/>
            </p:blipFill>
            <p:spPr>
              <a:xfrm>
                <a:off x="4950259" y="4354720"/>
                <a:ext cx="360" cy="172545"/>
              </a:xfrm>
              <a:prstGeom prst="rect"/>
            </p:spPr>
          </p:pic>
        </mc:Fallback>
      </mc:AlternateContent>
      <mc:AlternateContent xmlns:mc="http://schemas.openxmlformats.org/markup-compatibility/2006" xmlns:p14="http://schemas.microsoft.com/office/powerpoint/2010/main">
        <mc:Choice Requires="p14">
          <p:contentPart r:id="rId72" p14:bwMode="auto">
            <p14:nvContentPartPr>
              <p14:cNvPr id="74" name="墨迹 73"/>
              <p14:cNvContentPartPr/>
              <p14:nvPr/>
            </p14:nvContentPartPr>
            <p14:xfrm>
              <a:off x="4935697" y="4314665"/>
              <a:ext cx="142018" cy="261899"/>
            </p14:xfrm>
          </p:contentPart>
        </mc:Choice>
        <mc:Fallback xmlns="">
          <p:pic>
            <p:nvPicPr>
              <p:cNvPr id="74" name="墨迹 73"/>
            </p:nvPicPr>
            <p:blipFill>
              <a:blip/>
            </p:blipFill>
            <p:spPr>
              <a:xfrm>
                <a:off x="4935697" y="4314665"/>
                <a:ext cx="142018" cy="261899"/>
              </a:xfrm>
              <a:prstGeom prst="rect"/>
            </p:spPr>
          </p:pic>
        </mc:Fallback>
      </mc:AlternateContent>
      <mc:AlternateContent xmlns:mc="http://schemas.openxmlformats.org/markup-compatibility/2006" xmlns:p14="http://schemas.microsoft.com/office/powerpoint/2010/main">
        <mc:Choice Requires="p14">
          <p:contentPart r:id="rId73" p14:bwMode="auto">
            <p14:nvContentPartPr>
              <p14:cNvPr id="75" name="墨迹 74"/>
              <p14:cNvContentPartPr/>
              <p14:nvPr/>
            </p14:nvContentPartPr>
            <p14:xfrm>
              <a:off x="5778042" y="4637845"/>
              <a:ext cx="32893" cy="85246"/>
            </p14:xfrm>
          </p:contentPart>
        </mc:Choice>
        <mc:Fallback xmlns="">
          <p:pic>
            <p:nvPicPr>
              <p:cNvPr id="75" name="墨迹 74"/>
            </p:nvPicPr>
            <p:blipFill>
              <a:blip/>
            </p:blipFill>
            <p:spPr>
              <a:xfrm>
                <a:off x="5778042" y="4637845"/>
                <a:ext cx="32893" cy="85246"/>
              </a:xfrm>
              <a:prstGeom prst="rect"/>
            </p:spPr>
          </p:pic>
        </mc:Fallback>
      </mc:AlternateContent>
      <mc:AlternateContent xmlns:mc="http://schemas.openxmlformats.org/markup-compatibility/2006" xmlns:p14="http://schemas.microsoft.com/office/powerpoint/2010/main">
        <mc:Choice Requires="p14">
          <p:contentPart r:id="rId74" p14:bwMode="auto">
            <p14:nvContentPartPr>
              <p14:cNvPr id="76" name="墨迹 75"/>
              <p14:cNvContentPartPr/>
              <p14:nvPr/>
            </p14:nvContentPartPr>
            <p14:xfrm>
              <a:off x="5719625" y="4272555"/>
              <a:ext cx="36490" cy="161591"/>
            </p14:xfrm>
          </p:contentPart>
        </mc:Choice>
        <mc:Fallback xmlns="">
          <p:pic>
            <p:nvPicPr>
              <p:cNvPr id="76" name="墨迹 75"/>
            </p:nvPicPr>
            <p:blipFill>
              <a:blip/>
            </p:blipFill>
            <p:spPr>
              <a:xfrm>
                <a:off x="5719625" y="4272555"/>
                <a:ext cx="36490" cy="161591"/>
              </a:xfrm>
              <a:prstGeom prst="rect"/>
            </p:spPr>
          </p:pic>
        </mc:Fallback>
      </mc:AlternateContent>
      <mc:AlternateContent xmlns:mc="http://schemas.openxmlformats.org/markup-compatibility/2006" xmlns:p14="http://schemas.microsoft.com/office/powerpoint/2010/main">
        <mc:Choice Requires="p14">
          <p:contentPart r:id="rId75" p14:bwMode="auto">
            <p14:nvContentPartPr>
              <p14:cNvPr id="77" name="墨迹 76"/>
              <p14:cNvContentPartPr/>
              <p14:nvPr/>
            </p14:nvContentPartPr>
            <p14:xfrm>
              <a:off x="5748577" y="4239690"/>
              <a:ext cx="188444" cy="219105"/>
            </p14:xfrm>
          </p:contentPart>
        </mc:Choice>
        <mc:Fallback xmlns="">
          <p:pic>
            <p:nvPicPr>
              <p:cNvPr id="77" name="墨迹 76"/>
            </p:nvPicPr>
            <p:blipFill>
              <a:blip/>
            </p:blipFill>
            <p:spPr>
              <a:xfrm>
                <a:off x="5748577" y="4239690"/>
                <a:ext cx="188444" cy="219105"/>
              </a:xfrm>
              <a:prstGeom prst="rect"/>
            </p:spPr>
          </p:pic>
        </mc:Fallback>
      </mc:AlternateContent>
      <mc:AlternateContent xmlns:mc="http://schemas.openxmlformats.org/markup-compatibility/2006" xmlns:p14="http://schemas.microsoft.com/office/powerpoint/2010/main">
        <mc:Choice Requires="p14">
          <p:contentPart r:id="rId76" p14:bwMode="auto">
            <p14:nvContentPartPr>
              <p14:cNvPr id="78" name="墨迹 77"/>
              <p14:cNvContentPartPr/>
              <p14:nvPr/>
            </p14:nvContentPartPr>
            <p14:xfrm>
              <a:off x="5582575" y="5303036"/>
              <a:ext cx="14561" cy="56488"/>
            </p14:xfrm>
          </p:contentPart>
        </mc:Choice>
        <mc:Fallback xmlns="">
          <p:pic>
            <p:nvPicPr>
              <p:cNvPr id="78" name="墨迹 77"/>
            </p:nvPicPr>
            <p:blipFill>
              <a:blip/>
            </p:blipFill>
            <p:spPr>
              <a:xfrm>
                <a:off x="5582575" y="5303036"/>
                <a:ext cx="14561" cy="56488"/>
              </a:xfrm>
              <a:prstGeom prst="rect"/>
            </p:spPr>
          </p:pic>
        </mc:Fallback>
      </mc:AlternateContent>
      <mc:AlternateContent xmlns:mc="http://schemas.openxmlformats.org/markup-compatibility/2006" xmlns:p14="http://schemas.microsoft.com/office/powerpoint/2010/main">
        <mc:Choice Requires="p14">
          <p:contentPart r:id="rId77" p14:bwMode="auto">
            <p14:nvContentPartPr>
              <p14:cNvPr id="79" name="墨迹 78"/>
              <p14:cNvContentPartPr/>
              <p14:nvPr/>
            </p14:nvContentPartPr>
            <p14:xfrm>
              <a:off x="5471050" y="5450247"/>
              <a:ext cx="224762" cy="175284"/>
            </p14:xfrm>
          </p:contentPart>
        </mc:Choice>
        <mc:Fallback xmlns="">
          <p:pic>
            <p:nvPicPr>
              <p:cNvPr id="79" name="墨迹 78"/>
            </p:nvPicPr>
            <p:blipFill>
              <a:blip/>
            </p:blipFill>
            <p:spPr>
              <a:xfrm>
                <a:off x="5471050" y="5450247"/>
                <a:ext cx="224762" cy="175284"/>
              </a:xfrm>
              <a:prstGeom prst="rect"/>
            </p:spPr>
          </p:pic>
        </mc:Fallback>
      </mc:AlternateContent>
      <mc:AlternateContent xmlns:mc="http://schemas.openxmlformats.org/markup-compatibility/2006" xmlns:p14="http://schemas.microsoft.com/office/powerpoint/2010/main">
        <mc:Choice Requires="p14">
          <p:contentPart r:id="rId78" p14:bwMode="auto">
            <p14:nvContentPartPr>
              <p14:cNvPr id="80" name="墨迹 79"/>
              <p14:cNvContentPartPr/>
              <p14:nvPr/>
            </p14:nvContentPartPr>
            <p14:xfrm>
              <a:off x="6611309" y="4638872"/>
              <a:ext cx="43856" cy="660740"/>
            </p14:xfrm>
          </p:contentPart>
        </mc:Choice>
        <mc:Fallback xmlns="">
          <p:pic>
            <p:nvPicPr>
              <p:cNvPr id="80" name="墨迹 79"/>
            </p:nvPicPr>
            <p:blipFill>
              <a:blip/>
            </p:blipFill>
            <p:spPr>
              <a:xfrm>
                <a:off x="6611309" y="4638872"/>
                <a:ext cx="43856" cy="660740"/>
              </a:xfrm>
              <a:prstGeom prst="rect"/>
            </p:spPr>
          </p:pic>
        </mc:Fallback>
      </mc:AlternateContent>
      <mc:AlternateContent xmlns:mc="http://schemas.openxmlformats.org/markup-compatibility/2006" xmlns:p14="http://schemas.microsoft.com/office/powerpoint/2010/main">
        <mc:Choice Requires="p14">
          <p:contentPart r:id="rId79" p14:bwMode="auto">
            <p14:nvContentPartPr>
              <p14:cNvPr id="81" name="墨迹 80"/>
              <p14:cNvContentPartPr/>
              <p14:nvPr/>
            </p14:nvContentPartPr>
            <p14:xfrm>
              <a:off x="7364401" y="5269485"/>
              <a:ext cx="365239" cy="16433"/>
            </p14:xfrm>
          </p:contentPart>
        </mc:Choice>
        <mc:Fallback xmlns="">
          <p:pic>
            <p:nvPicPr>
              <p:cNvPr id="81" name="墨迹 80"/>
            </p:nvPicPr>
            <p:blipFill>
              <a:blip/>
            </p:blipFill>
            <p:spPr>
              <a:xfrm>
                <a:off x="7364401" y="5269485"/>
                <a:ext cx="365239" cy="16433"/>
              </a:xfrm>
              <a:prstGeom prst="rect"/>
            </p:spPr>
          </p:pic>
        </mc:Fallback>
      </mc:AlternateContent>
      <mc:AlternateContent xmlns:mc="http://schemas.openxmlformats.org/markup-compatibility/2006" xmlns:p14="http://schemas.microsoft.com/office/powerpoint/2010/main">
        <mc:Choice Requires="p14">
          <p:contentPart r:id="rId80" p14:bwMode="auto">
            <p14:nvContentPartPr>
              <p14:cNvPr id="82" name="墨迹 81"/>
              <p14:cNvContentPartPr/>
              <p14:nvPr/>
            </p14:nvContentPartPr>
            <p14:xfrm>
              <a:off x="7450057" y="5242097"/>
              <a:ext cx="54820" cy="62308"/>
            </p14:xfrm>
          </p:contentPart>
        </mc:Choice>
        <mc:Fallback xmlns="">
          <p:pic>
            <p:nvPicPr>
              <p:cNvPr id="82" name="墨迹 81"/>
            </p:nvPicPr>
            <p:blipFill>
              <a:blip/>
            </p:blipFill>
            <p:spPr>
              <a:xfrm>
                <a:off x="7450057" y="5242097"/>
                <a:ext cx="54820" cy="62308"/>
              </a:xfrm>
              <a:prstGeom prst="rect"/>
            </p:spPr>
          </p:pic>
        </mc:Fallback>
      </mc:AlternateContent>
      <mc:AlternateContent xmlns:mc="http://schemas.openxmlformats.org/markup-compatibility/2006" xmlns:p14="http://schemas.microsoft.com/office/powerpoint/2010/main">
        <mc:Choice Requires="p14">
          <p:contentPart r:id="rId81" p14:bwMode="auto">
            <p14:nvContentPartPr>
              <p14:cNvPr id="83" name="墨迹 82"/>
              <p14:cNvContentPartPr/>
              <p14:nvPr/>
            </p14:nvContentPartPr>
            <p14:xfrm>
              <a:off x="7395922" y="4784714"/>
              <a:ext cx="210543" cy="236395"/>
            </p14:xfrm>
          </p:contentPart>
        </mc:Choice>
        <mc:Fallback xmlns="">
          <p:pic>
            <p:nvPicPr>
              <p:cNvPr id="83" name="墨迹 82"/>
            </p:nvPicPr>
            <p:blipFill>
              <a:blip/>
            </p:blipFill>
            <p:spPr>
              <a:xfrm>
                <a:off x="7395922" y="4784714"/>
                <a:ext cx="210543" cy="236395"/>
              </a:xfrm>
              <a:prstGeom prst="rect"/>
            </p:spPr>
          </p:pic>
        </mc:Fallback>
      </mc:AlternateContent>
      <mc:AlternateContent xmlns:mc="http://schemas.openxmlformats.org/markup-compatibility/2006" xmlns:p14="http://schemas.microsoft.com/office/powerpoint/2010/main">
        <mc:Choice Requires="p14">
          <p:contentPart r:id="rId82" p14:bwMode="auto">
            <p14:nvContentPartPr>
              <p14:cNvPr id="84" name="墨迹 83"/>
              <p14:cNvContentPartPr/>
              <p14:nvPr/>
            </p14:nvContentPartPr>
            <p14:xfrm>
              <a:off x="8199037" y="4425929"/>
              <a:ext cx="106214" cy="279017"/>
            </p14:xfrm>
          </p:contentPart>
        </mc:Choice>
        <mc:Fallback xmlns="">
          <p:pic>
            <p:nvPicPr>
              <p:cNvPr id="84" name="墨迹 83"/>
            </p:nvPicPr>
            <p:blipFill>
              <a:blip/>
            </p:blipFill>
            <p:spPr>
              <a:xfrm>
                <a:off x="8199037" y="4425929"/>
                <a:ext cx="106214" cy="279017"/>
              </a:xfrm>
              <a:prstGeom prst="rect"/>
            </p:spPr>
          </p:pic>
        </mc:Fallback>
      </mc:AlternateContent>
      <mc:AlternateContent xmlns:mc="http://schemas.openxmlformats.org/markup-compatibility/2006" xmlns:p14="http://schemas.microsoft.com/office/powerpoint/2010/main">
        <mc:Choice Requires="p14">
          <p:contentPart r:id="rId83" p14:bwMode="auto">
            <p14:nvContentPartPr>
              <p14:cNvPr id="85" name="墨迹 84"/>
              <p14:cNvContentPartPr/>
              <p14:nvPr/>
            </p14:nvContentPartPr>
            <p14:xfrm>
              <a:off x="8316216" y="4355062"/>
              <a:ext cx="68525" cy="254368"/>
            </p14:xfrm>
          </p:contentPart>
        </mc:Choice>
        <mc:Fallback xmlns="">
          <p:pic>
            <p:nvPicPr>
              <p:cNvPr id="85" name="墨迹 84"/>
            </p:nvPicPr>
            <p:blipFill>
              <a:blip/>
            </p:blipFill>
            <p:spPr>
              <a:xfrm>
                <a:off x="8316216" y="4355062"/>
                <a:ext cx="68525" cy="254368"/>
              </a:xfrm>
              <a:prstGeom prst="rect"/>
            </p:spPr>
          </p:pic>
        </mc:Fallback>
      </mc:AlternateContent>
      <mc:AlternateContent xmlns:mc="http://schemas.openxmlformats.org/markup-compatibility/2006" xmlns:p14="http://schemas.microsoft.com/office/powerpoint/2010/main">
        <mc:Choice Requires="p14">
          <p:contentPart r:id="rId84" p14:bwMode="auto">
            <p14:nvContentPartPr>
              <p14:cNvPr id="86" name="墨迹 85"/>
              <p14:cNvContentPartPr/>
              <p14:nvPr/>
            </p14:nvContentPartPr>
            <p14:xfrm>
              <a:off x="8261395" y="4493715"/>
              <a:ext cx="104158" cy="30812"/>
            </p14:xfrm>
          </p:contentPart>
        </mc:Choice>
        <mc:Fallback xmlns="">
          <p:pic>
            <p:nvPicPr>
              <p:cNvPr id="86" name="墨迹 85"/>
            </p:nvPicPr>
            <p:blipFill>
              <a:blip/>
            </p:blipFill>
            <p:spPr>
              <a:xfrm>
                <a:off x="8261395" y="4493715"/>
                <a:ext cx="104158" cy="30812"/>
              </a:xfrm>
              <a:prstGeom prst="rect"/>
            </p:spPr>
          </p:pic>
        </mc:Fallback>
      </mc:AlternateContent>
      <mc:AlternateContent xmlns:mc="http://schemas.openxmlformats.org/markup-compatibility/2006" xmlns:p14="http://schemas.microsoft.com/office/powerpoint/2010/main">
        <mc:Choice Requires="p14">
          <p:contentPart r:id="rId85" p14:bwMode="auto">
            <p14:nvContentPartPr>
              <p14:cNvPr id="87" name="墨迹 86"/>
              <p14:cNvContentPartPr/>
              <p14:nvPr/>
            </p14:nvContentPartPr>
            <p14:xfrm>
              <a:off x="10662518" y="4349242"/>
              <a:ext cx="21928" cy="224583"/>
            </p14:xfrm>
          </p:contentPart>
        </mc:Choice>
        <mc:Fallback xmlns="">
          <p:pic>
            <p:nvPicPr>
              <p:cNvPr id="87" name="墨迹 86"/>
            </p:nvPicPr>
            <p:blipFill>
              <a:blip/>
            </p:blipFill>
            <p:spPr>
              <a:xfrm>
                <a:off x="10662518" y="4349242"/>
                <a:ext cx="21928" cy="224583"/>
              </a:xfrm>
              <a:prstGeom prst="rect"/>
            </p:spPr>
          </p:pic>
        </mc:Fallback>
      </mc:AlternateContent>
      <mc:AlternateContent xmlns:mc="http://schemas.openxmlformats.org/markup-compatibility/2006" xmlns:p14="http://schemas.microsoft.com/office/powerpoint/2010/main">
        <mc:Choice Requires="p14">
          <p:contentPart r:id="rId86" p14:bwMode="auto">
            <p14:nvContentPartPr>
              <p14:cNvPr id="88" name="墨迹 87"/>
              <p14:cNvContentPartPr/>
              <p14:nvPr/>
            </p14:nvContentPartPr>
            <p14:xfrm>
              <a:off x="10657720" y="4347702"/>
              <a:ext cx="300825" cy="341154"/>
            </p14:xfrm>
          </p:contentPart>
        </mc:Choice>
        <mc:Fallback xmlns="">
          <p:pic>
            <p:nvPicPr>
              <p:cNvPr id="88" name="墨迹 87"/>
            </p:nvPicPr>
            <p:blipFill>
              <a:blip/>
            </p:blipFill>
            <p:spPr>
              <a:xfrm>
                <a:off x="10657720" y="4347702"/>
                <a:ext cx="300825" cy="341154"/>
              </a:xfrm>
              <a:prstGeom prst="rect"/>
            </p:spPr>
          </p:pic>
        </mc:Fallback>
      </mc:AlternateContent>
      <mc:AlternateContent xmlns:mc="http://schemas.openxmlformats.org/markup-compatibility/2006" xmlns:p14="http://schemas.microsoft.com/office/powerpoint/2010/main">
        <mc:Choice Requires="p14">
          <p:contentPart r:id="rId87" p14:bwMode="auto">
            <p14:nvContentPartPr>
              <p14:cNvPr id="89" name="墨迹 88"/>
              <p14:cNvContentPartPr/>
              <p14:nvPr/>
            </p14:nvContentPartPr>
            <p14:xfrm>
              <a:off x="8699957" y="4382108"/>
              <a:ext cx="21927" cy="164329"/>
            </p14:xfrm>
          </p:contentPart>
        </mc:Choice>
        <mc:Fallback xmlns="">
          <p:pic>
            <p:nvPicPr>
              <p:cNvPr id="89" name="墨迹 88"/>
            </p:nvPicPr>
            <p:blipFill>
              <a:blip/>
            </p:blipFill>
            <p:spPr>
              <a:xfrm>
                <a:off x="8699957" y="4382108"/>
                <a:ext cx="21927" cy="164329"/>
              </a:xfrm>
              <a:prstGeom prst="rect"/>
            </p:spPr>
          </p:pic>
        </mc:Fallback>
      </mc:AlternateContent>
      <mc:AlternateContent xmlns:mc="http://schemas.openxmlformats.org/markup-compatibility/2006" xmlns:p14="http://schemas.microsoft.com/office/powerpoint/2010/main">
        <mc:Choice Requires="p14">
          <p:contentPart r:id="rId88" p14:bwMode="auto">
            <p14:nvContentPartPr>
              <p14:cNvPr id="90" name="墨迹 89"/>
              <p14:cNvContentPartPr/>
              <p14:nvPr/>
            </p14:nvContentPartPr>
            <p14:xfrm>
              <a:off x="8702012" y="4338287"/>
              <a:ext cx="136365" cy="257449"/>
            </p14:xfrm>
          </p:contentPart>
        </mc:Choice>
        <mc:Fallback xmlns="">
          <p:pic>
            <p:nvPicPr>
              <p:cNvPr id="90" name="墨迹 89"/>
            </p:nvPicPr>
            <p:blipFill>
              <a:blip/>
            </p:blipFill>
            <p:spPr>
              <a:xfrm>
                <a:off x="8702012" y="4338287"/>
                <a:ext cx="136365" cy="257449"/>
              </a:xfrm>
              <a:prstGeom prst="rect"/>
            </p:spPr>
          </p:pic>
        </mc:Fallback>
      </mc:AlternateContent>
      <mc:AlternateContent xmlns:mc="http://schemas.openxmlformats.org/markup-compatibility/2006" xmlns:p14="http://schemas.microsoft.com/office/powerpoint/2010/main">
        <mc:Choice Requires="p14">
          <p:contentPart r:id="rId89" p14:bwMode="auto">
            <p14:nvContentPartPr>
              <p14:cNvPr id="91" name="墨迹 90"/>
              <p14:cNvContentPartPr/>
              <p14:nvPr/>
            </p14:nvContentPartPr>
            <p14:xfrm>
              <a:off x="9094661" y="4332809"/>
              <a:ext cx="19187" cy="236908"/>
            </p14:xfrm>
          </p:contentPart>
        </mc:Choice>
        <mc:Fallback xmlns="">
          <p:pic>
            <p:nvPicPr>
              <p:cNvPr id="91" name="墨迹 90"/>
            </p:nvPicPr>
            <p:blipFill>
              <a:blip/>
            </p:blipFill>
            <p:spPr>
              <a:xfrm>
                <a:off x="9094661" y="4332809"/>
                <a:ext cx="19187" cy="236908"/>
              </a:xfrm>
              <a:prstGeom prst="rect"/>
            </p:spPr>
          </p:pic>
        </mc:Fallback>
      </mc:AlternateContent>
      <mc:AlternateContent xmlns:mc="http://schemas.openxmlformats.org/markup-compatibility/2006" xmlns:p14="http://schemas.microsoft.com/office/powerpoint/2010/main">
        <mc:Choice Requires="p14">
          <p:contentPart r:id="rId90" p14:bwMode="auto">
            <p14:nvContentPartPr>
              <p14:cNvPr id="92" name="墨迹 91"/>
              <p14:cNvContentPartPr/>
              <p14:nvPr/>
            </p14:nvContentPartPr>
            <p14:xfrm>
              <a:off x="9122072" y="4318602"/>
              <a:ext cx="164460" cy="252484"/>
            </p14:xfrm>
          </p:contentPart>
        </mc:Choice>
        <mc:Fallback xmlns="">
          <p:pic>
            <p:nvPicPr>
              <p:cNvPr id="92" name="墨迹 91"/>
            </p:nvPicPr>
            <p:blipFill>
              <a:blip/>
            </p:blipFill>
            <p:spPr>
              <a:xfrm>
                <a:off x="9122072" y="4318602"/>
                <a:ext cx="164460" cy="252484"/>
              </a:xfrm>
              <a:prstGeom prst="rect"/>
            </p:spPr>
          </p:pic>
        </mc:Fallback>
      </mc:AlternateContent>
      <mc:AlternateContent xmlns:mc="http://schemas.openxmlformats.org/markup-compatibility/2006" xmlns:p14="http://schemas.microsoft.com/office/powerpoint/2010/main">
        <mc:Choice Requires="p14">
          <p:contentPart r:id="rId91" p14:bwMode="auto">
            <p14:nvContentPartPr>
              <p14:cNvPr id="93" name="墨迹 92"/>
              <p14:cNvContentPartPr/>
              <p14:nvPr/>
            </p14:nvContentPartPr>
            <p14:xfrm>
              <a:off x="9626417" y="4404019"/>
              <a:ext cx="235726" cy="195825"/>
            </p14:xfrm>
          </p:contentPart>
        </mc:Choice>
        <mc:Fallback xmlns="">
          <p:pic>
            <p:nvPicPr>
              <p:cNvPr id="93" name="墨迹 92"/>
            </p:nvPicPr>
            <p:blipFill>
              <a:blip/>
            </p:blipFill>
            <p:spPr>
              <a:xfrm>
                <a:off x="9626417" y="4404019"/>
                <a:ext cx="235726" cy="195825"/>
              </a:xfrm>
              <a:prstGeom prst="rect"/>
            </p:spPr>
          </p:pic>
        </mc:Fallback>
      </mc:AlternateContent>
      <mc:AlternateContent xmlns:mc="http://schemas.openxmlformats.org/markup-compatibility/2006" xmlns:p14="http://schemas.microsoft.com/office/powerpoint/2010/main">
        <mc:Choice Requires="p14">
          <p:contentPart r:id="rId92" p14:bwMode="auto">
            <p14:nvContentPartPr>
              <p14:cNvPr id="94" name="墨迹 93"/>
              <p14:cNvContentPartPr/>
              <p14:nvPr/>
            </p14:nvContentPartPr>
            <p14:xfrm>
              <a:off x="8335403" y="4802859"/>
              <a:ext cx="101417" cy="242043"/>
            </p14:xfrm>
          </p:contentPart>
        </mc:Choice>
        <mc:Fallback xmlns="">
          <p:pic>
            <p:nvPicPr>
              <p:cNvPr id="94" name="墨迹 93"/>
            </p:nvPicPr>
            <p:blipFill>
              <a:blip/>
            </p:blipFill>
            <p:spPr>
              <a:xfrm>
                <a:off x="8335403" y="4802859"/>
                <a:ext cx="101417" cy="242043"/>
              </a:xfrm>
              <a:prstGeom prst="rect"/>
            </p:spPr>
          </p:pic>
        </mc:Fallback>
      </mc:AlternateContent>
      <mc:AlternateContent xmlns:mc="http://schemas.openxmlformats.org/markup-compatibility/2006" xmlns:p14="http://schemas.microsoft.com/office/powerpoint/2010/main">
        <mc:Choice Requires="p14">
          <p:contentPart r:id="rId93" p14:bwMode="auto">
            <p14:nvContentPartPr>
              <p14:cNvPr id="95" name="墨迹 94"/>
              <p14:cNvContentPartPr/>
              <p14:nvPr/>
            </p14:nvContentPartPr>
            <p14:xfrm>
              <a:off x="8436820" y="4776498"/>
              <a:ext cx="64413" cy="262927"/>
            </p14:xfrm>
          </p:contentPart>
        </mc:Choice>
        <mc:Fallback xmlns="">
          <p:pic>
            <p:nvPicPr>
              <p:cNvPr id="95" name="墨迹 94"/>
            </p:nvPicPr>
            <p:blipFill>
              <a:blip/>
            </p:blipFill>
            <p:spPr>
              <a:xfrm>
                <a:off x="8436820" y="4776498"/>
                <a:ext cx="64413" cy="262927"/>
              </a:xfrm>
              <a:prstGeom prst="rect"/>
            </p:spPr>
          </p:pic>
        </mc:Fallback>
      </mc:AlternateContent>
      <mc:AlternateContent xmlns:mc="http://schemas.openxmlformats.org/markup-compatibility/2006" xmlns:p14="http://schemas.microsoft.com/office/powerpoint/2010/main">
        <mc:Choice Requires="p14">
          <p:contentPart r:id="rId94" p14:bwMode="auto">
            <p14:nvContentPartPr>
              <p14:cNvPr id="96" name="墨迹 95"/>
              <p14:cNvContentPartPr/>
              <p14:nvPr/>
            </p14:nvContentPartPr>
            <p14:xfrm>
              <a:off x="8392964" y="4872357"/>
              <a:ext cx="104158" cy="46560"/>
            </p14:xfrm>
          </p:contentPart>
        </mc:Choice>
        <mc:Fallback xmlns="">
          <p:pic>
            <p:nvPicPr>
              <p:cNvPr id="96" name="墨迹 95"/>
            </p:nvPicPr>
            <p:blipFill>
              <a:blip/>
            </p:blipFill>
            <p:spPr>
              <a:xfrm>
                <a:off x="8392964" y="4872357"/>
                <a:ext cx="104158" cy="46560"/>
              </a:xfrm>
              <a:prstGeom prst="rect"/>
            </p:spPr>
          </p:pic>
        </mc:Fallback>
      </mc:AlternateContent>
      <mc:AlternateContent xmlns:mc="http://schemas.openxmlformats.org/markup-compatibility/2006" xmlns:p14="http://schemas.microsoft.com/office/powerpoint/2010/main">
        <mc:Choice Requires="p14">
          <p:contentPart r:id="rId95" p14:bwMode="auto">
            <p14:nvContentPartPr>
              <p14:cNvPr id="97" name="墨迹 96"/>
              <p14:cNvContentPartPr/>
              <p14:nvPr/>
            </p14:nvContentPartPr>
            <p14:xfrm>
              <a:off x="10681704" y="4825797"/>
              <a:ext cx="262451" cy="275251"/>
            </p14:xfrm>
          </p:contentPart>
        </mc:Choice>
        <mc:Fallback xmlns="">
          <p:pic>
            <p:nvPicPr>
              <p:cNvPr id="97" name="墨迹 96"/>
            </p:nvPicPr>
            <p:blipFill>
              <a:blip/>
            </p:blipFill>
            <p:spPr>
              <a:xfrm>
                <a:off x="10681704" y="4825797"/>
                <a:ext cx="262451" cy="275251"/>
              </a:xfrm>
              <a:prstGeom prst="rect"/>
            </p:spPr>
          </p:pic>
        </mc:Fallback>
      </mc:AlternateContent>
      <mc:AlternateContent xmlns:mc="http://schemas.openxmlformats.org/markup-compatibility/2006" xmlns:p14="http://schemas.microsoft.com/office/powerpoint/2010/main">
        <mc:Choice Requires="p14">
          <p:contentPart r:id="rId96" p14:bwMode="auto">
            <p14:nvContentPartPr>
              <p14:cNvPr id="98" name="墨迹 97"/>
              <p14:cNvContentPartPr/>
              <p14:nvPr/>
            </p14:nvContentPartPr>
            <p14:xfrm>
              <a:off x="8760259" y="4822544"/>
              <a:ext cx="27409" cy="222358"/>
            </p14:xfrm>
          </p:contentPart>
        </mc:Choice>
        <mc:Fallback xmlns="">
          <p:pic>
            <p:nvPicPr>
              <p:cNvPr id="98" name="墨迹 97"/>
            </p:nvPicPr>
            <p:blipFill>
              <a:blip/>
            </p:blipFill>
            <p:spPr>
              <a:xfrm>
                <a:off x="8760259" y="4822544"/>
                <a:ext cx="27409" cy="222358"/>
              </a:xfrm>
              <a:prstGeom prst="rect"/>
            </p:spPr>
          </p:pic>
        </mc:Fallback>
      </mc:AlternateContent>
      <mc:AlternateContent xmlns:mc="http://schemas.openxmlformats.org/markup-compatibility/2006" xmlns:p14="http://schemas.microsoft.com/office/powerpoint/2010/main">
        <mc:Choice Requires="p14">
          <p:contentPart r:id="rId97" p14:bwMode="auto">
            <p14:nvContentPartPr>
              <p14:cNvPr id="99" name="墨迹 98"/>
              <p14:cNvContentPartPr/>
              <p14:nvPr/>
            </p14:nvContentPartPr>
            <p14:xfrm>
              <a:off x="8765740" y="4777867"/>
              <a:ext cx="151098" cy="275251"/>
            </p14:xfrm>
          </p:contentPart>
        </mc:Choice>
        <mc:Fallback xmlns="">
          <p:pic>
            <p:nvPicPr>
              <p:cNvPr id="99" name="墨迹 98"/>
            </p:nvPicPr>
            <p:blipFill>
              <a:blip/>
            </p:blipFill>
            <p:spPr>
              <a:xfrm>
                <a:off x="8765740" y="4777867"/>
                <a:ext cx="151098" cy="275251"/>
              </a:xfrm>
              <a:prstGeom prst="rect"/>
            </p:spPr>
          </p:pic>
        </mc:Fallback>
      </mc:AlternateContent>
      <mc:AlternateContent xmlns:mc="http://schemas.openxmlformats.org/markup-compatibility/2006" xmlns:p14="http://schemas.microsoft.com/office/powerpoint/2010/main">
        <mc:Choice Requires="p14">
          <p:contentPart r:id="rId98" p14:bwMode="auto">
            <p14:nvContentPartPr>
              <p14:cNvPr id="100" name="墨迹 99"/>
              <p14:cNvContentPartPr/>
              <p14:nvPr/>
            </p14:nvContentPartPr>
            <p14:xfrm>
              <a:off x="9132350" y="4855410"/>
              <a:ext cx="203520" cy="187438"/>
            </p14:xfrm>
          </p:contentPart>
        </mc:Choice>
        <mc:Fallback xmlns="">
          <p:pic>
            <p:nvPicPr>
              <p:cNvPr id="100" name="墨迹 99"/>
            </p:nvPicPr>
            <p:blipFill>
              <a:blip/>
            </p:blipFill>
            <p:spPr>
              <a:xfrm>
                <a:off x="9132350" y="4855410"/>
                <a:ext cx="203520" cy="187438"/>
              </a:xfrm>
              <a:prstGeom prst="rect"/>
            </p:spPr>
          </p:pic>
        </mc:Fallback>
      </mc:AlternateContent>
      <mc:AlternateContent xmlns:mc="http://schemas.openxmlformats.org/markup-compatibility/2006" xmlns:p14="http://schemas.microsoft.com/office/powerpoint/2010/main">
        <mc:Choice Requires="p14">
          <p:contentPart r:id="rId99" p14:bwMode="auto">
            <p14:nvContentPartPr>
              <p14:cNvPr id="101" name="墨迹 100"/>
              <p14:cNvContentPartPr/>
              <p14:nvPr/>
            </p14:nvContentPartPr>
            <p14:xfrm>
              <a:off x="9626417" y="4865509"/>
              <a:ext cx="21928" cy="182132"/>
            </p14:xfrm>
          </p:contentPart>
        </mc:Choice>
        <mc:Fallback xmlns="">
          <p:pic>
            <p:nvPicPr>
              <p:cNvPr id="101" name="墨迹 100"/>
            </p:nvPicPr>
            <p:blipFill>
              <a:blip/>
            </p:blipFill>
            <p:spPr>
              <a:xfrm>
                <a:off x="9626417" y="4865509"/>
                <a:ext cx="21928" cy="182132"/>
              </a:xfrm>
              <a:prstGeom prst="rect"/>
            </p:spPr>
          </p:pic>
        </mc:Fallback>
      </mc:AlternateContent>
      <mc:AlternateContent xmlns:mc="http://schemas.openxmlformats.org/markup-compatibility/2006" xmlns:p14="http://schemas.microsoft.com/office/powerpoint/2010/main">
        <mc:Choice Requires="p14">
          <p:contentPart r:id="rId100" p14:bwMode="auto">
            <p14:nvContentPartPr>
              <p14:cNvPr id="102" name="墨迹 101"/>
              <p14:cNvContentPartPr/>
              <p14:nvPr/>
            </p14:nvContentPartPr>
            <p14:xfrm>
              <a:off x="9607230" y="4855924"/>
              <a:ext cx="195639" cy="220474"/>
            </p14:xfrm>
          </p:contentPart>
        </mc:Choice>
        <mc:Fallback xmlns="">
          <p:pic>
            <p:nvPicPr>
              <p:cNvPr id="102" name="墨迹 101"/>
            </p:nvPicPr>
            <p:blipFill>
              <a:blip/>
            </p:blipFill>
            <p:spPr>
              <a:xfrm>
                <a:off x="9607230" y="4855924"/>
                <a:ext cx="195639" cy="220474"/>
              </a:xfrm>
              <a:prstGeom prst="rect"/>
            </p:spPr>
          </p:pic>
        </mc:Fallback>
      </mc:AlternateContent>
      <mc:AlternateContent xmlns:mc="http://schemas.openxmlformats.org/markup-compatibility/2006" xmlns:p14="http://schemas.microsoft.com/office/powerpoint/2010/main">
        <mc:Choice Requires="p14">
          <p:contentPart r:id="rId101" p14:bwMode="auto">
            <p14:nvContentPartPr>
              <p14:cNvPr id="103" name="墨迹 102"/>
              <p14:cNvContentPartPr/>
              <p14:nvPr/>
            </p14:nvContentPartPr>
            <p14:xfrm>
              <a:off x="8275100" y="5174311"/>
              <a:ext cx="134309" cy="229376"/>
            </p14:xfrm>
          </p:contentPart>
        </mc:Choice>
        <mc:Fallback xmlns="">
          <p:pic>
            <p:nvPicPr>
              <p:cNvPr id="103" name="墨迹 102"/>
            </p:nvPicPr>
            <p:blipFill>
              <a:blip/>
            </p:blipFill>
            <p:spPr>
              <a:xfrm>
                <a:off x="8275100" y="5174311"/>
                <a:ext cx="134309" cy="229376"/>
              </a:xfrm>
              <a:prstGeom prst="rect"/>
            </p:spPr>
          </p:pic>
        </mc:Fallback>
      </mc:AlternateContent>
      <mc:AlternateContent xmlns:mc="http://schemas.openxmlformats.org/markup-compatibility/2006" xmlns:p14="http://schemas.microsoft.com/office/powerpoint/2010/main">
        <mc:Choice Requires="p14">
          <p:contentPart r:id="rId102" p14:bwMode="auto">
            <p14:nvContentPartPr>
              <p14:cNvPr id="104" name="墨迹 103"/>
              <p14:cNvContentPartPr/>
              <p14:nvPr/>
            </p14:nvContentPartPr>
            <p14:xfrm>
              <a:off x="8414892" y="5154455"/>
              <a:ext cx="117863" cy="312225"/>
            </p14:xfrm>
          </p:contentPart>
        </mc:Choice>
        <mc:Fallback xmlns="">
          <p:pic>
            <p:nvPicPr>
              <p:cNvPr id="104" name="墨迹 103"/>
            </p:nvPicPr>
            <p:blipFill>
              <a:blip/>
            </p:blipFill>
            <p:spPr>
              <a:xfrm>
                <a:off x="8414892" y="5154455"/>
                <a:ext cx="117863" cy="312225"/>
              </a:xfrm>
              <a:prstGeom prst="rect"/>
            </p:spPr>
          </p:pic>
        </mc:Fallback>
      </mc:AlternateContent>
      <mc:AlternateContent xmlns:mc="http://schemas.openxmlformats.org/markup-compatibility/2006" xmlns:p14="http://schemas.microsoft.com/office/powerpoint/2010/main">
        <mc:Choice Requires="p14">
          <p:contentPart r:id="rId103" p14:bwMode="auto">
            <p14:nvContentPartPr>
              <p14:cNvPr id="105" name="墨迹 104"/>
              <p14:cNvContentPartPr/>
              <p14:nvPr/>
            </p14:nvContentPartPr>
            <p14:xfrm>
              <a:off x="8343625" y="5299612"/>
              <a:ext cx="76749" cy="19172"/>
            </p14:xfrm>
          </p:contentPart>
        </mc:Choice>
        <mc:Fallback xmlns="">
          <p:pic>
            <p:nvPicPr>
              <p:cNvPr id="105" name="墨迹 104"/>
            </p:nvPicPr>
            <p:blipFill>
              <a:blip/>
            </p:blipFill>
            <p:spPr>
              <a:xfrm>
                <a:off x="8343625" y="5299612"/>
                <a:ext cx="76749" cy="19172"/>
              </a:xfrm>
              <a:prstGeom prst="rect"/>
            </p:spPr>
          </p:pic>
        </mc:Fallback>
      </mc:AlternateContent>
      <mc:AlternateContent xmlns:mc="http://schemas.openxmlformats.org/markup-compatibility/2006" xmlns:p14="http://schemas.microsoft.com/office/powerpoint/2010/main">
        <mc:Choice Requires="p14">
          <p:contentPart r:id="rId104" p14:bwMode="auto">
            <p14:nvContentPartPr>
              <p14:cNvPr id="106" name="墨迹 105"/>
              <p14:cNvContentPartPr/>
              <p14:nvPr/>
            </p14:nvContentPartPr>
            <p14:xfrm>
              <a:off x="8774649" y="5276846"/>
              <a:ext cx="210372" cy="207979"/>
            </p14:xfrm>
          </p:contentPart>
        </mc:Choice>
        <mc:Fallback xmlns="">
          <p:pic>
            <p:nvPicPr>
              <p:cNvPr id="106" name="墨迹 105"/>
            </p:nvPicPr>
            <p:blipFill>
              <a:blip/>
            </p:blipFill>
            <p:spPr>
              <a:xfrm>
                <a:off x="8774649" y="5276846"/>
                <a:ext cx="210372" cy="207979"/>
              </a:xfrm>
              <a:prstGeom prst="rect"/>
            </p:spPr>
          </p:pic>
        </mc:Fallback>
      </mc:AlternateContent>
      <mc:AlternateContent xmlns:mc="http://schemas.openxmlformats.org/markup-compatibility/2006" xmlns:p14="http://schemas.microsoft.com/office/powerpoint/2010/main">
        <mc:Choice Requires="p14">
          <p:contentPart r:id="rId105" p14:bwMode="auto">
            <p14:nvContentPartPr>
              <p14:cNvPr id="107" name="墨迹 106"/>
              <p14:cNvContentPartPr/>
              <p14:nvPr/>
            </p14:nvContentPartPr>
            <p14:xfrm>
              <a:off x="9275568" y="5296873"/>
              <a:ext cx="38374" cy="227322"/>
            </p14:xfrm>
          </p:contentPart>
        </mc:Choice>
        <mc:Fallback xmlns="">
          <p:pic>
            <p:nvPicPr>
              <p:cNvPr id="107" name="墨迹 106"/>
            </p:nvPicPr>
            <p:blipFill>
              <a:blip/>
            </p:blipFill>
            <p:spPr>
              <a:xfrm>
                <a:off x="9275568" y="5296873"/>
                <a:ext cx="38374" cy="227322"/>
              </a:xfrm>
              <a:prstGeom prst="rect"/>
            </p:spPr>
          </p:pic>
        </mc:Fallback>
      </mc:AlternateContent>
      <mc:AlternateContent xmlns:mc="http://schemas.openxmlformats.org/markup-compatibility/2006" xmlns:p14="http://schemas.microsoft.com/office/powerpoint/2010/main">
        <mc:Choice Requires="p14">
          <p:contentPart r:id="rId106" p14:bwMode="auto">
            <p14:nvContentPartPr>
              <p14:cNvPr id="108" name="墨迹 107"/>
              <p14:cNvContentPartPr/>
              <p14:nvPr/>
            </p14:nvContentPartPr>
            <p14:xfrm>
              <a:off x="9305890" y="5266747"/>
              <a:ext cx="130369" cy="284837"/>
            </p14:xfrm>
          </p:contentPart>
        </mc:Choice>
        <mc:Fallback xmlns="">
          <p:pic>
            <p:nvPicPr>
              <p:cNvPr id="108" name="墨迹 107"/>
            </p:nvPicPr>
            <p:blipFill>
              <a:blip/>
            </p:blipFill>
            <p:spPr>
              <a:xfrm>
                <a:off x="9305890" y="5266747"/>
                <a:ext cx="130369" cy="284837"/>
              </a:xfrm>
              <a:prstGeom prst="rect"/>
            </p:spPr>
          </p:pic>
        </mc:Fallback>
      </mc:AlternateContent>
      <mc:AlternateContent xmlns:mc="http://schemas.openxmlformats.org/markup-compatibility/2006" xmlns:p14="http://schemas.microsoft.com/office/powerpoint/2010/main">
        <mc:Choice Requires="p14">
          <p:contentPart r:id="rId107" p14:bwMode="auto">
            <p14:nvContentPartPr>
              <p14:cNvPr id="109" name="墨迹 108"/>
              <p14:cNvContentPartPr/>
              <p14:nvPr/>
            </p14:nvContentPartPr>
            <p14:xfrm>
              <a:off x="9653827" y="5287801"/>
              <a:ext cx="31522" cy="176140"/>
            </p14:xfrm>
          </p:contentPart>
        </mc:Choice>
        <mc:Fallback xmlns="">
          <p:pic>
            <p:nvPicPr>
              <p:cNvPr id="109" name="墨迹 108"/>
            </p:nvPicPr>
            <p:blipFill>
              <a:blip/>
            </p:blipFill>
            <p:spPr>
              <a:xfrm>
                <a:off x="9653827" y="5287801"/>
                <a:ext cx="31522" cy="176140"/>
              </a:xfrm>
              <a:prstGeom prst="rect"/>
            </p:spPr>
          </p:pic>
        </mc:Fallback>
      </mc:AlternateContent>
      <mc:AlternateContent xmlns:mc="http://schemas.openxmlformats.org/markup-compatibility/2006" xmlns:p14="http://schemas.microsoft.com/office/powerpoint/2010/main">
        <mc:Choice Requires="p14">
          <p:contentPart r:id="rId108" p14:bwMode="auto">
            <p14:nvContentPartPr>
              <p14:cNvPr id="110" name="墨迹 109"/>
              <p14:cNvContentPartPr/>
              <p14:nvPr/>
            </p14:nvContentPartPr>
            <p14:xfrm>
              <a:off x="9664791" y="5228403"/>
              <a:ext cx="208316" cy="230061"/>
            </p14:xfrm>
          </p:contentPart>
        </mc:Choice>
        <mc:Fallback xmlns="">
          <p:pic>
            <p:nvPicPr>
              <p:cNvPr id="110" name="墨迹 109"/>
            </p:nvPicPr>
            <p:blipFill>
              <a:blip/>
            </p:blipFill>
            <p:spPr>
              <a:xfrm>
                <a:off x="9664791" y="5228403"/>
                <a:ext cx="208316" cy="230061"/>
              </a:xfrm>
              <a:prstGeom prst="rect"/>
            </p:spPr>
          </p:pic>
        </mc:Fallback>
      </mc:AlternateContent>
      <mc:AlternateContent xmlns:mc="http://schemas.openxmlformats.org/markup-compatibility/2006" xmlns:p14="http://schemas.microsoft.com/office/powerpoint/2010/main">
        <mc:Choice Requires="p14">
          <p:contentPart r:id="rId109" p14:bwMode="auto">
            <p14:nvContentPartPr>
              <p14:cNvPr id="111" name="墨迹 110"/>
              <p14:cNvContentPartPr/>
              <p14:nvPr/>
            </p14:nvContentPartPr>
            <p14:xfrm>
              <a:off x="10662518" y="5187321"/>
              <a:ext cx="24669" cy="202672"/>
            </p14:xfrm>
          </p:contentPart>
        </mc:Choice>
        <mc:Fallback xmlns="">
          <p:pic>
            <p:nvPicPr>
              <p:cNvPr id="111" name="墨迹 110"/>
            </p:nvPicPr>
            <p:blipFill>
              <a:blip/>
            </p:blipFill>
            <p:spPr>
              <a:xfrm>
                <a:off x="10662518" y="5187321"/>
                <a:ext cx="24669" cy="202672"/>
              </a:xfrm>
              <a:prstGeom prst="rect"/>
            </p:spPr>
          </p:pic>
        </mc:Fallback>
      </mc:AlternateContent>
      <mc:AlternateContent xmlns:mc="http://schemas.openxmlformats.org/markup-compatibility/2006" xmlns:p14="http://schemas.microsoft.com/office/powerpoint/2010/main">
        <mc:Choice Requires="p14">
          <p:contentPart r:id="rId110" p14:bwMode="auto">
            <p14:nvContentPartPr>
              <p14:cNvPr id="112" name="墨迹 111"/>
              <p14:cNvContentPartPr/>
              <p14:nvPr/>
            </p14:nvContentPartPr>
            <p14:xfrm>
              <a:off x="10613180" y="5142301"/>
              <a:ext cx="258339" cy="286036"/>
            </p14:xfrm>
          </p:contentPart>
        </mc:Choice>
        <mc:Fallback xmlns="">
          <p:pic>
            <p:nvPicPr>
              <p:cNvPr id="112" name="墨迹 111"/>
            </p:nvPicPr>
            <p:blipFill>
              <a:blip/>
            </p:blipFill>
            <p:spPr>
              <a:xfrm>
                <a:off x="10613180" y="5142301"/>
                <a:ext cx="258339" cy="286036"/>
              </a:xfrm>
              <a:prstGeom prst="rect"/>
            </p:spPr>
          </p:pic>
        </mc:Fallback>
      </mc:AlternateContent>
      <mc:AlternateContent xmlns:mc="http://schemas.openxmlformats.org/markup-compatibility/2006" xmlns:p14="http://schemas.microsoft.com/office/powerpoint/2010/main">
        <mc:Choice Requires="p14">
          <p:contentPart r:id="rId111" p14:bwMode="auto">
            <p14:nvContentPartPr>
              <p14:cNvPr id="113" name="墨迹 112"/>
              <p14:cNvContentPartPr/>
              <p14:nvPr/>
            </p14:nvContentPartPr>
            <p14:xfrm>
              <a:off x="4286935" y="1670678"/>
              <a:ext cx="7055353" cy="4746372"/>
            </p14:xfrm>
          </p:contentPart>
        </mc:Choice>
        <mc:Fallback xmlns="">
          <p:pic>
            <p:nvPicPr>
              <p:cNvPr id="113" name="墨迹 112"/>
            </p:nvPicPr>
            <p:blipFill>
              <a:blip/>
            </p:blipFill>
            <p:spPr>
              <a:xfrm>
                <a:off x="4286935" y="1670678"/>
                <a:ext cx="7055353" cy="4746372"/>
              </a:xfrm>
              <a:prstGeom prst="rect"/>
            </p:spPr>
          </p:pic>
        </mc:Fallback>
      </mc:AlternateContent>
      <mc:AlternateContent xmlns:mc="http://schemas.openxmlformats.org/markup-compatibility/2006" xmlns:p14="http://schemas.microsoft.com/office/powerpoint/2010/main">
        <mc:Choice Requires="p14">
          <p:contentPart r:id="rId112" p14:bwMode="auto">
            <p14:nvContentPartPr>
              <p14:cNvPr id="114" name="墨迹 113"/>
              <p14:cNvContentPartPr/>
              <p14:nvPr/>
            </p14:nvContentPartPr>
            <p14:xfrm>
              <a:off x="5799970" y="1021579"/>
              <a:ext cx="4215670" cy="221844"/>
            </p14:xfrm>
          </p:contentPart>
        </mc:Choice>
        <mc:Fallback xmlns="">
          <p:pic>
            <p:nvPicPr>
              <p:cNvPr id="114" name="墨迹 113"/>
            </p:nvPicPr>
            <p:blipFill>
              <a:blip/>
            </p:blipFill>
            <p:spPr>
              <a:xfrm>
                <a:off x="5799970" y="1021579"/>
                <a:ext cx="4215670" cy="221844"/>
              </a:xfrm>
              <a:prstGeom prst="rect"/>
            </p:spPr>
          </p:pic>
        </mc:Fallback>
      </mc:AlternateContent>
      <mc:AlternateContent xmlns:mc="http://schemas.openxmlformats.org/markup-compatibility/2006" xmlns:p14="http://schemas.microsoft.com/office/powerpoint/2010/main">
        <mc:Choice Requires="p14">
          <p:contentPart r:id="rId113" p14:bwMode="auto">
            <p14:nvContentPartPr>
              <p14:cNvPr id="115" name="墨迹 114"/>
              <p14:cNvContentPartPr/>
              <p14:nvPr/>
            </p14:nvContentPartPr>
            <p14:xfrm>
              <a:off x="6465350" y="1194124"/>
              <a:ext cx="30837" cy="26704"/>
            </p14:xfrm>
          </p:contentPart>
        </mc:Choice>
        <mc:Fallback xmlns="">
          <p:pic>
            <p:nvPicPr>
              <p:cNvPr id="115" name="墨迹 114"/>
            </p:nvPicPr>
            <p:blipFill>
              <a:blip/>
            </p:blipFill>
            <p:spPr>
              <a:xfrm>
                <a:off x="6465350" y="1194124"/>
                <a:ext cx="30837" cy="26704"/>
              </a:xfrm>
              <a:prstGeom prst="rect"/>
            </p:spPr>
          </p:pic>
        </mc:Fallback>
      </mc:AlternateContent>
      <mc:AlternateContent xmlns:mc="http://schemas.openxmlformats.org/markup-compatibility/2006" xmlns:p14="http://schemas.microsoft.com/office/powerpoint/2010/main">
        <mc:Choice Requires="p14">
          <p:contentPart r:id="rId114" p14:bwMode="auto">
            <p14:nvContentPartPr>
              <p14:cNvPr id="116" name="墨迹 115"/>
              <p14:cNvContentPartPr/>
              <p14:nvPr/>
            </p14:nvContentPartPr>
            <p14:xfrm>
              <a:off x="6397510" y="1352976"/>
              <a:ext cx="38374" cy="120508"/>
            </p14:xfrm>
          </p:contentPart>
        </mc:Choice>
        <mc:Fallback xmlns="">
          <p:pic>
            <p:nvPicPr>
              <p:cNvPr id="116" name="墨迹 115"/>
            </p:nvPicPr>
            <p:blipFill>
              <a:blip/>
            </p:blipFill>
            <p:spPr>
              <a:xfrm>
                <a:off x="6397510" y="1352976"/>
                <a:ext cx="38374" cy="120508"/>
              </a:xfrm>
              <a:prstGeom prst="rect"/>
            </p:spPr>
          </p:pic>
        </mc:Fallback>
      </mc:AlternateContent>
      <mc:AlternateContent xmlns:mc="http://schemas.openxmlformats.org/markup-compatibility/2006" xmlns:p14="http://schemas.microsoft.com/office/powerpoint/2010/main">
        <mc:Choice Requires="p14">
          <p:contentPart r:id="rId115" p14:bwMode="auto">
            <p14:nvContentPartPr>
              <p14:cNvPr id="117" name="墨迹 116"/>
              <p14:cNvContentPartPr/>
              <p14:nvPr/>
            </p14:nvContentPartPr>
            <p14:xfrm>
              <a:off x="6452331" y="1284505"/>
              <a:ext cx="127799" cy="259846"/>
            </p14:xfrm>
          </p:contentPart>
        </mc:Choice>
        <mc:Fallback xmlns="">
          <p:pic>
            <p:nvPicPr>
              <p:cNvPr id="117" name="墨迹 116"/>
            </p:nvPicPr>
            <p:blipFill>
              <a:blip/>
            </p:blipFill>
            <p:spPr>
              <a:xfrm>
                <a:off x="6452331" y="1284505"/>
                <a:ext cx="127799" cy="259846"/>
              </a:xfrm>
              <a:prstGeom prst="rect"/>
            </p:spPr>
          </p:pic>
        </mc:Fallback>
      </mc:AlternateContent>
      <mc:AlternateContent xmlns:mc="http://schemas.openxmlformats.org/markup-compatibility/2006" xmlns:p14="http://schemas.microsoft.com/office/powerpoint/2010/main">
        <mc:Choice Requires="p14">
          <p:contentPart r:id="rId116" p14:bwMode="auto">
            <p14:nvContentPartPr>
              <p14:cNvPr id="118" name="墨迹 117"/>
              <p14:cNvContentPartPr/>
              <p14:nvPr/>
            </p14:nvContentPartPr>
            <p14:xfrm>
              <a:off x="6435884" y="1413230"/>
              <a:ext cx="87713" cy="32865"/>
            </p14:xfrm>
          </p:contentPart>
        </mc:Choice>
        <mc:Fallback xmlns="">
          <p:pic>
            <p:nvPicPr>
              <p:cNvPr id="118" name="墨迹 117"/>
            </p:nvPicPr>
            <p:blipFill>
              <a:blip/>
            </p:blipFill>
            <p:spPr>
              <a:xfrm>
                <a:off x="6435884" y="1413230"/>
                <a:ext cx="87713" cy="32865"/>
              </a:xfrm>
              <a:prstGeom prst="rect"/>
            </p:spPr>
          </p:pic>
        </mc:Fallback>
      </mc:AlternateContent>
      <mc:AlternateContent xmlns:mc="http://schemas.openxmlformats.org/markup-compatibility/2006" xmlns:p14="http://schemas.microsoft.com/office/powerpoint/2010/main">
        <mc:Choice Requires="p14">
          <p:contentPart r:id="rId117" p14:bwMode="auto">
            <p14:nvContentPartPr>
              <p14:cNvPr id="119" name="墨迹 118"/>
              <p14:cNvContentPartPr/>
              <p14:nvPr/>
            </p14:nvContentPartPr>
            <p14:xfrm>
              <a:off x="6468948" y="1159547"/>
              <a:ext cx="16275" cy="35262"/>
            </p14:xfrm>
          </p:contentPart>
        </mc:Choice>
        <mc:Fallback xmlns="">
          <p:pic>
            <p:nvPicPr>
              <p:cNvPr id="119" name="墨迹 118"/>
            </p:nvPicPr>
            <p:blipFill>
              <a:blip/>
            </p:blipFill>
            <p:spPr>
              <a:xfrm>
                <a:off x="6468948" y="1159547"/>
                <a:ext cx="16275" cy="35262"/>
              </a:xfrm>
              <a:prstGeom prst="rect"/>
            </p:spPr>
          </p:pic>
        </mc:Fallback>
      </mc:AlternateContent>
      <mc:AlternateContent xmlns:mc="http://schemas.openxmlformats.org/markup-compatibility/2006" xmlns:p14="http://schemas.microsoft.com/office/powerpoint/2010/main">
        <mc:Choice Requires="p14">
          <p:contentPart r:id="rId118" p14:bwMode="auto">
            <p14:nvContentPartPr>
              <p14:cNvPr id="120" name="墨迹 119"/>
              <p14:cNvContentPartPr/>
              <p14:nvPr/>
            </p14:nvContentPartPr>
            <p14:xfrm>
              <a:off x="6936118" y="306747"/>
              <a:ext cx="1972155" cy="865467"/>
            </p14:xfrm>
          </p:contentPart>
        </mc:Choice>
        <mc:Fallback xmlns="">
          <p:pic>
            <p:nvPicPr>
              <p:cNvPr id="120" name="墨迹 119"/>
            </p:nvPicPr>
            <p:blipFill>
              <a:blip/>
            </p:blipFill>
            <p:spPr>
              <a:xfrm>
                <a:off x="6936118" y="306747"/>
                <a:ext cx="1972155" cy="865467"/>
              </a:xfrm>
              <a:prstGeom prst="rect"/>
            </p:spPr>
          </p:pic>
        </mc:Fallback>
      </mc:AlternateContent>
      <mc:AlternateContent xmlns:mc="http://schemas.openxmlformats.org/markup-compatibility/2006" xmlns:p14="http://schemas.microsoft.com/office/powerpoint/2010/main">
        <mc:Choice Requires="p14">
          <p:contentPart r:id="rId119" p14:bwMode="auto">
            <p14:nvContentPartPr>
              <p14:cNvPr id="121" name="墨迹 120"/>
              <p14:cNvContentPartPr/>
              <p14:nvPr/>
            </p14:nvContentPartPr>
            <p14:xfrm>
              <a:off x="7548733" y="1048624"/>
              <a:ext cx="28781" cy="39029"/>
            </p14:xfrm>
          </p:contentPart>
        </mc:Choice>
        <mc:Fallback xmlns="">
          <p:pic>
            <p:nvPicPr>
              <p:cNvPr id="121" name="墨迹 120"/>
            </p:nvPicPr>
            <p:blipFill>
              <a:blip/>
            </p:blipFill>
            <p:spPr>
              <a:xfrm>
                <a:off x="7548733" y="1048624"/>
                <a:ext cx="28781" cy="39029"/>
              </a:xfrm>
              <a:prstGeom prst="rect"/>
            </p:spPr>
          </p:pic>
        </mc:Fallback>
      </mc:AlternateContent>
      <mc:AlternateContent xmlns:mc="http://schemas.openxmlformats.org/markup-compatibility/2006" xmlns:p14="http://schemas.microsoft.com/office/powerpoint/2010/main">
        <mc:Choice Requires="p14">
          <p:contentPart r:id="rId120" p14:bwMode="auto">
            <p14:nvContentPartPr>
              <p14:cNvPr id="122" name="墨迹 121"/>
              <p14:cNvContentPartPr/>
              <p14:nvPr/>
            </p14:nvContentPartPr>
            <p14:xfrm>
              <a:off x="7479351" y="1248900"/>
              <a:ext cx="179023" cy="183673"/>
            </p14:xfrm>
          </p:contentPart>
        </mc:Choice>
        <mc:Fallback xmlns="">
          <p:pic>
            <p:nvPicPr>
              <p:cNvPr id="122" name="墨迹 121"/>
            </p:nvPicPr>
            <p:blipFill>
              <a:blip/>
            </p:blipFill>
            <p:spPr>
              <a:xfrm>
                <a:off x="7479351" y="1248900"/>
                <a:ext cx="179023" cy="183673"/>
              </a:xfrm>
              <a:prstGeom prst="rect"/>
            </p:spPr>
          </p:pic>
        </mc:Fallback>
      </mc:AlternateContent>
      <mc:AlternateContent xmlns:mc="http://schemas.openxmlformats.org/markup-compatibility/2006" xmlns:p14="http://schemas.microsoft.com/office/powerpoint/2010/main">
        <mc:Choice Requires="p14">
          <p:contentPart r:id="rId121" p14:bwMode="auto">
            <p14:nvContentPartPr>
              <p14:cNvPr id="123" name="墨迹 122"/>
              <p14:cNvContentPartPr/>
              <p14:nvPr/>
            </p14:nvContentPartPr>
            <p14:xfrm>
              <a:off x="8367438" y="1023119"/>
              <a:ext cx="31008" cy="53236"/>
            </p14:xfrm>
          </p:contentPart>
        </mc:Choice>
        <mc:Fallback xmlns="">
          <p:pic>
            <p:nvPicPr>
              <p:cNvPr id="123" name="墨迹 122"/>
            </p:nvPicPr>
            <p:blipFill>
              <a:blip/>
            </p:blipFill>
            <p:spPr>
              <a:xfrm>
                <a:off x="8367438" y="1023119"/>
                <a:ext cx="31008" cy="53236"/>
              </a:xfrm>
              <a:prstGeom prst="rect"/>
            </p:spPr>
          </p:pic>
        </mc:Fallback>
      </mc:AlternateContent>
      <mc:AlternateContent xmlns:mc="http://schemas.openxmlformats.org/markup-compatibility/2006" xmlns:p14="http://schemas.microsoft.com/office/powerpoint/2010/main">
        <mc:Choice Requires="p14">
          <p:contentPart r:id="rId122" p14:bwMode="auto">
            <p14:nvContentPartPr>
              <p14:cNvPr id="124" name="墨迹 123"/>
              <p14:cNvContentPartPr/>
              <p14:nvPr/>
            </p14:nvContentPartPr>
            <p14:xfrm>
              <a:off x="8354590" y="1194124"/>
              <a:ext cx="145273" cy="43821"/>
            </p14:xfrm>
          </p:contentPart>
        </mc:Choice>
        <mc:Fallback xmlns="">
          <p:pic>
            <p:nvPicPr>
              <p:cNvPr id="124" name="墨迹 123"/>
            </p:nvPicPr>
            <p:blipFill>
              <a:blip/>
            </p:blipFill>
            <p:spPr>
              <a:xfrm>
                <a:off x="8354590" y="1194124"/>
                <a:ext cx="145273" cy="43821"/>
              </a:xfrm>
              <a:prstGeom prst="rect"/>
            </p:spPr>
          </p:pic>
        </mc:Fallback>
      </mc:AlternateContent>
      <mc:AlternateContent xmlns:mc="http://schemas.openxmlformats.org/markup-compatibility/2006" xmlns:p14="http://schemas.microsoft.com/office/powerpoint/2010/main">
        <mc:Choice Requires="p14">
          <p:contentPart r:id="rId123" p14:bwMode="auto">
            <p14:nvContentPartPr>
              <p14:cNvPr id="125" name="墨迹 124"/>
              <p14:cNvContentPartPr/>
              <p14:nvPr/>
            </p14:nvContentPartPr>
            <p14:xfrm>
              <a:off x="8376518" y="1194124"/>
              <a:ext cx="49338" cy="178023"/>
            </p14:xfrm>
          </p:contentPart>
        </mc:Choice>
        <mc:Fallback xmlns="">
          <p:pic>
            <p:nvPicPr>
              <p:cNvPr id="125" name="墨迹 124"/>
            </p:nvPicPr>
            <p:blipFill>
              <a:blip/>
            </p:blipFill>
            <p:spPr>
              <a:xfrm>
                <a:off x="8376518" y="1194124"/>
                <a:ext cx="49338" cy="178023"/>
              </a:xfrm>
              <a:prstGeom prst="rect"/>
            </p:spPr>
          </p:pic>
        </mc:Fallback>
      </mc:AlternateContent>
      <mc:AlternateContent xmlns:mc="http://schemas.openxmlformats.org/markup-compatibility/2006" xmlns:p14="http://schemas.microsoft.com/office/powerpoint/2010/main">
        <mc:Choice Requires="p14">
          <p:contentPart r:id="rId124" p14:bwMode="auto">
            <p14:nvContentPartPr>
              <p14:cNvPr id="126" name="墨迹 125"/>
              <p14:cNvContentPartPr/>
              <p14:nvPr/>
            </p14:nvContentPartPr>
            <p14:xfrm>
              <a:off x="8414892" y="1287244"/>
              <a:ext cx="76748" cy="5478"/>
            </p14:xfrm>
          </p:contentPart>
        </mc:Choice>
        <mc:Fallback xmlns="">
          <p:pic>
            <p:nvPicPr>
              <p:cNvPr id="126" name="墨迹 125"/>
            </p:nvPicPr>
            <p:blipFill>
              <a:blip/>
            </p:blipFill>
            <p:spPr>
              <a:xfrm>
                <a:off x="8414892" y="1287244"/>
                <a:ext cx="76748" cy="5478"/>
              </a:xfrm>
              <a:prstGeom prst="rect"/>
            </p:spPr>
          </p:pic>
        </mc:Fallback>
      </mc:AlternateContent>
      <mc:AlternateContent xmlns:mc="http://schemas.openxmlformats.org/markup-compatibility/2006" xmlns:p14="http://schemas.microsoft.com/office/powerpoint/2010/main">
        <mc:Choice Requires="p14">
          <p:contentPart r:id="rId125" p14:bwMode="auto">
            <p14:nvContentPartPr>
              <p14:cNvPr id="127" name="墨迹 126"/>
              <p14:cNvContentPartPr/>
              <p14:nvPr/>
            </p14:nvContentPartPr>
            <p14:xfrm>
              <a:off x="8412836" y="1361192"/>
              <a:ext cx="141847" cy="32866"/>
            </p14:xfrm>
          </p:contentPart>
        </mc:Choice>
        <mc:Fallback xmlns="">
          <p:pic>
            <p:nvPicPr>
              <p:cNvPr id="127" name="墨迹 126"/>
            </p:nvPicPr>
            <p:blipFill>
              <a:blip/>
            </p:blipFill>
            <p:spPr>
              <a:xfrm>
                <a:off x="8412836" y="1361192"/>
                <a:ext cx="141847" cy="32866"/>
              </a:xfrm>
              <a:prstGeom prst="rect"/>
            </p:spPr>
          </p:pic>
        </mc:Fallback>
      </mc:AlternateContent>
      <mc:AlternateContent xmlns:mc="http://schemas.openxmlformats.org/markup-compatibility/2006" xmlns:p14="http://schemas.microsoft.com/office/powerpoint/2010/main">
        <mc:Choice Requires="p14">
          <p:contentPart r:id="rId126" p14:bwMode="auto">
            <p14:nvContentPartPr>
              <p14:cNvPr id="128" name="墨迹 127"/>
              <p14:cNvContentPartPr/>
              <p14:nvPr/>
            </p14:nvContentPartPr>
            <p14:xfrm>
              <a:off x="9401654" y="1007884"/>
              <a:ext cx="38375" cy="58200"/>
            </p14:xfrm>
          </p:contentPart>
        </mc:Choice>
        <mc:Fallback xmlns="">
          <p:pic>
            <p:nvPicPr>
              <p:cNvPr id="128" name="墨迹 127"/>
            </p:nvPicPr>
            <p:blipFill>
              <a:blip/>
            </p:blipFill>
            <p:spPr>
              <a:xfrm>
                <a:off x="9401654" y="1007884"/>
                <a:ext cx="38375" cy="58200"/>
              </a:xfrm>
              <a:prstGeom prst="rect"/>
            </p:spPr>
          </p:pic>
        </mc:Fallback>
      </mc:AlternateContent>
      <mc:AlternateContent xmlns:mc="http://schemas.openxmlformats.org/markup-compatibility/2006" xmlns:p14="http://schemas.microsoft.com/office/powerpoint/2010/main">
        <mc:Choice Requires="p14">
          <p:contentPart r:id="rId127" p14:bwMode="auto">
            <p14:nvContentPartPr>
              <p14:cNvPr id="129" name="墨迹 128"/>
              <p14:cNvContentPartPr/>
              <p14:nvPr/>
            </p14:nvContentPartPr>
            <p14:xfrm>
              <a:off x="9407136" y="1259856"/>
              <a:ext cx="3598" cy="106129"/>
            </p14:xfrm>
          </p:contentPart>
        </mc:Choice>
        <mc:Fallback xmlns="">
          <p:pic>
            <p:nvPicPr>
              <p:cNvPr id="129" name="墨迹 128"/>
            </p:nvPicPr>
            <p:blipFill>
              <a:blip/>
            </p:blipFill>
            <p:spPr>
              <a:xfrm>
                <a:off x="9407136" y="1259856"/>
                <a:ext cx="3598" cy="106129"/>
              </a:xfrm>
              <a:prstGeom prst="rect"/>
            </p:spPr>
          </p:pic>
        </mc:Fallback>
      </mc:AlternateContent>
      <mc:AlternateContent xmlns:mc="http://schemas.openxmlformats.org/markup-compatibility/2006" xmlns:p14="http://schemas.microsoft.com/office/powerpoint/2010/main">
        <mc:Choice Requires="p14">
          <p:contentPart r:id="rId128" p14:bwMode="auto">
            <p14:nvContentPartPr>
              <p14:cNvPr id="130" name="墨迹 129"/>
              <p14:cNvContentPartPr/>
              <p14:nvPr/>
            </p14:nvContentPartPr>
            <p14:xfrm>
              <a:off x="9403538" y="1234693"/>
              <a:ext cx="179023" cy="181275"/>
            </p14:xfrm>
          </p:contentPart>
        </mc:Choice>
        <mc:Fallback xmlns="">
          <p:pic>
            <p:nvPicPr>
              <p:cNvPr id="130" name="墨迹 129"/>
            </p:nvPicPr>
            <p:blipFill>
              <a:blip/>
            </p:blipFill>
            <p:spPr>
              <a:xfrm>
                <a:off x="9403538" y="1234693"/>
                <a:ext cx="179023" cy="181275"/>
              </a:xfrm>
              <a:prstGeom prst="rect"/>
            </p:spPr>
          </p:pic>
        </mc:Fallback>
      </mc:AlternateContent>
      <mc:AlternateContent xmlns:mc="http://schemas.openxmlformats.org/markup-compatibility/2006" xmlns:p14="http://schemas.microsoft.com/office/powerpoint/2010/main">
        <mc:Choice Requires="p14">
          <p:contentPart r:id="rId129" p14:bwMode="auto">
            <p14:nvContentPartPr>
              <p14:cNvPr id="131" name="墨迹 130"/>
              <p14:cNvContentPartPr/>
              <p14:nvPr/>
            </p14:nvContentPartPr>
            <p14:xfrm>
              <a:off x="7510359" y="363578"/>
              <a:ext cx="25012" cy="61281"/>
            </p14:xfrm>
          </p:contentPart>
        </mc:Choice>
        <mc:Fallback xmlns="">
          <p:pic>
            <p:nvPicPr>
              <p:cNvPr id="131" name="墨迹 130"/>
            </p:nvPicPr>
            <p:blipFill>
              <a:blip/>
            </p:blipFill>
            <p:spPr>
              <a:xfrm>
                <a:off x="7510359" y="363578"/>
                <a:ext cx="25012" cy="61281"/>
              </a:xfrm>
              <a:prstGeom prst="rect"/>
            </p:spPr>
          </p:pic>
        </mc:Fallback>
      </mc:AlternateContent>
      <mc:AlternateContent xmlns:mc="http://schemas.openxmlformats.org/markup-compatibility/2006" xmlns:p14="http://schemas.microsoft.com/office/powerpoint/2010/main">
        <mc:Choice Requires="p14">
          <p:contentPart r:id="rId130" p14:bwMode="auto">
            <p14:nvContentPartPr>
              <p14:cNvPr id="132" name="墨迹 131"/>
              <p14:cNvContentPartPr/>
              <p14:nvPr/>
            </p14:nvContentPartPr>
            <p14:xfrm>
              <a:off x="7485519" y="27388"/>
              <a:ext cx="13876" cy="234169"/>
            </p14:xfrm>
          </p:contentPart>
        </mc:Choice>
        <mc:Fallback xmlns="">
          <p:pic>
            <p:nvPicPr>
              <p:cNvPr id="132" name="墨迹 131"/>
            </p:nvPicPr>
            <p:blipFill>
              <a:blip/>
            </p:blipFill>
            <p:spPr>
              <a:xfrm>
                <a:off x="7485519" y="27388"/>
                <a:ext cx="13876" cy="234169"/>
              </a:xfrm>
              <a:prstGeom prst="rect"/>
            </p:spPr>
          </p:pic>
        </mc:Fallback>
      </mc:AlternateContent>
      <mc:AlternateContent xmlns:mc="http://schemas.openxmlformats.org/markup-compatibility/2006" xmlns:p14="http://schemas.microsoft.com/office/powerpoint/2010/main">
        <mc:Choice Requires="p14">
          <p:contentPart r:id="rId131" p14:bwMode="auto">
            <p14:nvContentPartPr>
              <p14:cNvPr id="133" name="墨迹 132"/>
              <p14:cNvContentPartPr/>
              <p14:nvPr/>
            </p14:nvContentPartPr>
            <p14:xfrm>
              <a:off x="7476953" y="65046"/>
              <a:ext cx="144417" cy="258134"/>
            </p14:xfrm>
          </p:contentPart>
        </mc:Choice>
        <mc:Fallback xmlns="">
          <p:pic>
            <p:nvPicPr>
              <p:cNvPr id="133" name="墨迹 132"/>
            </p:nvPicPr>
            <p:blipFill>
              <a:blip/>
            </p:blipFill>
            <p:spPr>
              <a:xfrm>
                <a:off x="7476953" y="65046"/>
                <a:ext cx="144417" cy="258134"/>
              </a:xfrm>
              <a:prstGeom prst="rect"/>
            </p:spPr>
          </p:pic>
        </mc:Fallback>
      </mc:AlternateContent>
      <mc:AlternateContent xmlns:mc="http://schemas.openxmlformats.org/markup-compatibility/2006" xmlns:p14="http://schemas.microsoft.com/office/powerpoint/2010/main">
        <mc:Choice Requires="p14">
          <p:contentPart r:id="rId132" p14:bwMode="auto">
            <p14:nvContentPartPr>
              <p14:cNvPr id="134" name="墨迹 133"/>
              <p14:cNvContentPartPr/>
              <p14:nvPr/>
            </p14:nvContentPartPr>
            <p14:xfrm>
              <a:off x="8327179" y="351938"/>
              <a:ext cx="27410" cy="34235"/>
            </p14:xfrm>
          </p:contentPart>
        </mc:Choice>
        <mc:Fallback xmlns="">
          <p:pic>
            <p:nvPicPr>
              <p:cNvPr id="134" name="墨迹 133"/>
            </p:nvPicPr>
            <p:blipFill>
              <a:blip/>
            </p:blipFill>
            <p:spPr>
              <a:xfrm>
                <a:off x="8327179" y="351938"/>
                <a:ext cx="27410" cy="34235"/>
              </a:xfrm>
              <a:prstGeom prst="rect"/>
            </p:spPr>
          </p:pic>
        </mc:Fallback>
      </mc:AlternateContent>
      <mc:AlternateContent xmlns:mc="http://schemas.openxmlformats.org/markup-compatibility/2006" xmlns:p14="http://schemas.microsoft.com/office/powerpoint/2010/main">
        <mc:Choice Requires="p14">
          <p:contentPart r:id="rId133" p14:bwMode="auto">
            <p14:nvContentPartPr>
              <p14:cNvPr id="135" name="墨迹 134"/>
              <p14:cNvContentPartPr/>
              <p14:nvPr/>
            </p14:nvContentPartPr>
            <p14:xfrm>
              <a:off x="8261395" y="131463"/>
              <a:ext cx="19187" cy="180077"/>
            </p14:xfrm>
          </p:contentPart>
        </mc:Choice>
        <mc:Fallback xmlns="">
          <p:pic>
            <p:nvPicPr>
              <p:cNvPr id="135" name="墨迹 134"/>
            </p:nvPicPr>
            <p:blipFill>
              <a:blip/>
            </p:blipFill>
            <p:spPr>
              <a:xfrm>
                <a:off x="8261395" y="131463"/>
                <a:ext cx="19187" cy="180077"/>
              </a:xfrm>
              <a:prstGeom prst="rect"/>
            </p:spPr>
          </p:pic>
        </mc:Fallback>
      </mc:AlternateContent>
      <mc:AlternateContent xmlns:mc="http://schemas.openxmlformats.org/markup-compatibility/2006" xmlns:p14="http://schemas.microsoft.com/office/powerpoint/2010/main">
        <mc:Choice Requires="p14">
          <p:contentPart r:id="rId134" p14:bwMode="auto">
            <p14:nvContentPartPr>
              <p14:cNvPr id="136" name="墨迹 135"/>
              <p14:cNvContentPartPr/>
              <p14:nvPr/>
            </p14:nvContentPartPr>
            <p14:xfrm>
              <a:off x="8236726" y="149779"/>
              <a:ext cx="161719" cy="178879"/>
            </p14:xfrm>
          </p:contentPart>
        </mc:Choice>
        <mc:Fallback xmlns="">
          <p:pic>
            <p:nvPicPr>
              <p:cNvPr id="136" name="墨迹 135"/>
            </p:nvPicPr>
            <p:blipFill>
              <a:blip/>
            </p:blipFill>
            <p:spPr>
              <a:xfrm>
                <a:off x="8236726" y="149779"/>
                <a:ext cx="161719" cy="178879"/>
              </a:xfrm>
              <a:prstGeom prst="rect"/>
            </p:spPr>
          </p:pic>
        </mc:Fallback>
      </mc:AlternateContent>
      <mc:AlternateContent xmlns:mc="http://schemas.openxmlformats.org/markup-compatibility/2006" xmlns:p14="http://schemas.microsoft.com/office/powerpoint/2010/main">
        <mc:Choice Requires="p14">
          <p:contentPart r:id="rId135" p14:bwMode="auto">
            <p14:nvContentPartPr>
              <p14:cNvPr id="137" name="墨迹 136"/>
              <p14:cNvContentPartPr/>
              <p14:nvPr/>
            </p14:nvContentPartPr>
            <p14:xfrm>
              <a:off x="10234920" y="903809"/>
              <a:ext cx="82230" cy="205412"/>
            </p14:xfrm>
          </p:contentPart>
        </mc:Choice>
        <mc:Fallback xmlns="">
          <p:pic>
            <p:nvPicPr>
              <p:cNvPr id="137" name="墨迹 136"/>
            </p:nvPicPr>
            <p:blipFill>
              <a:blip/>
            </p:blipFill>
            <p:spPr>
              <a:xfrm>
                <a:off x="10234920" y="903809"/>
                <a:ext cx="82230" cy="205412"/>
              </a:xfrm>
              <a:prstGeom prst="rect"/>
            </p:spPr>
          </p:pic>
        </mc:Fallback>
      </mc:AlternateContent>
      <mc:AlternateContent xmlns:mc="http://schemas.openxmlformats.org/markup-compatibility/2006" xmlns:p14="http://schemas.microsoft.com/office/powerpoint/2010/main">
        <mc:Choice Requires="p14">
          <p:contentPart r:id="rId136" p14:bwMode="auto">
            <p14:nvContentPartPr>
              <p14:cNvPr id="138" name="墨迹 137"/>
              <p14:cNvContentPartPr/>
              <p14:nvPr/>
            </p14:nvContentPartPr>
            <p14:xfrm>
              <a:off x="10322633" y="876421"/>
              <a:ext cx="76748" cy="238277"/>
            </p14:xfrm>
          </p:contentPart>
        </mc:Choice>
        <mc:Fallback xmlns="">
          <p:pic>
            <p:nvPicPr>
              <p:cNvPr id="138" name="墨迹 137"/>
            </p:nvPicPr>
            <p:blipFill>
              <a:blip/>
            </p:blipFill>
            <p:spPr>
              <a:xfrm>
                <a:off x="10322633" y="876421"/>
                <a:ext cx="76748" cy="238277"/>
              </a:xfrm>
              <a:prstGeom prst="rect"/>
            </p:spPr>
          </p:pic>
        </mc:Fallback>
      </mc:AlternateContent>
      <mc:AlternateContent xmlns:mc="http://schemas.openxmlformats.org/markup-compatibility/2006" xmlns:p14="http://schemas.microsoft.com/office/powerpoint/2010/main">
        <mc:Choice Requires="p14">
          <p:contentPart r:id="rId137" p14:bwMode="auto">
            <p14:nvContentPartPr>
              <p14:cNvPr id="139" name="墨迹 138"/>
              <p14:cNvContentPartPr/>
              <p14:nvPr/>
            </p14:nvContentPartPr>
            <p14:xfrm>
              <a:off x="10267812" y="1007884"/>
              <a:ext cx="93195" cy="16433"/>
            </p14:xfrm>
          </p:contentPart>
        </mc:Choice>
        <mc:Fallback xmlns="">
          <p:pic>
            <p:nvPicPr>
              <p:cNvPr id="139" name="墨迹 138"/>
            </p:nvPicPr>
            <p:blipFill>
              <a:blip/>
            </p:blipFill>
            <p:spPr>
              <a:xfrm>
                <a:off x="10267812" y="1007884"/>
                <a:ext cx="93195" cy="16433"/>
              </a:xfrm>
              <a:prstGeom prst="rect"/>
            </p:spPr>
          </p:pic>
        </mc:Fallback>
      </mc:AlternateContent>
      <mc:AlternateContent xmlns:mc="http://schemas.openxmlformats.org/markup-compatibility/2006" xmlns:p14="http://schemas.microsoft.com/office/powerpoint/2010/main">
        <mc:Choice Requires="p14">
          <p:contentPart r:id="rId138" p14:bwMode="auto">
            <p14:nvContentPartPr>
              <p14:cNvPr id="140" name="墨迹 139"/>
              <p14:cNvContentPartPr/>
              <p14:nvPr/>
            </p14:nvContentPartPr>
            <p14:xfrm>
              <a:off x="10525467" y="849033"/>
              <a:ext cx="21928" cy="230061"/>
            </p14:xfrm>
          </p:contentPart>
        </mc:Choice>
        <mc:Fallback xmlns="">
          <p:pic>
            <p:nvPicPr>
              <p:cNvPr id="140" name="墨迹 139"/>
            </p:nvPicPr>
            <p:blipFill>
              <a:blip/>
            </p:blipFill>
            <p:spPr>
              <a:xfrm>
                <a:off x="10525467" y="849033"/>
                <a:ext cx="21928" cy="230061"/>
              </a:xfrm>
              <a:prstGeom prst="rect"/>
            </p:spPr>
          </p:pic>
        </mc:Fallback>
      </mc:AlternateContent>
      <mc:AlternateContent xmlns:mc="http://schemas.openxmlformats.org/markup-compatibility/2006" xmlns:p14="http://schemas.microsoft.com/office/powerpoint/2010/main">
        <mc:Choice Requires="p14">
          <p:contentPart r:id="rId139" p14:bwMode="auto">
            <p14:nvContentPartPr>
              <p14:cNvPr id="141" name="墨迹 140"/>
              <p14:cNvContentPartPr/>
              <p14:nvPr/>
            </p14:nvContentPartPr>
            <p14:xfrm>
              <a:off x="10552877" y="859988"/>
              <a:ext cx="115123" cy="213628"/>
            </p14:xfrm>
          </p:contentPart>
        </mc:Choice>
        <mc:Fallback xmlns="">
          <p:pic>
            <p:nvPicPr>
              <p:cNvPr id="141" name="墨迹 140"/>
            </p:nvPicPr>
            <p:blipFill>
              <a:blip/>
            </p:blipFill>
            <p:spPr>
              <a:xfrm>
                <a:off x="10552877" y="859988"/>
                <a:ext cx="115123" cy="213628"/>
              </a:xfrm>
              <a:prstGeom prst="rect"/>
            </p:spPr>
          </p:pic>
        </mc:Fallback>
      </mc:AlternateContent>
      <mc:AlternateContent xmlns:mc="http://schemas.openxmlformats.org/markup-compatibility/2006" xmlns:p14="http://schemas.microsoft.com/office/powerpoint/2010/main">
        <mc:Choice Requires="p14">
          <p:contentPart r:id="rId140" p14:bwMode="auto">
            <p14:nvContentPartPr>
              <p14:cNvPr id="142" name="墨迹 141"/>
              <p14:cNvContentPartPr/>
              <p14:nvPr/>
            </p14:nvContentPartPr>
            <p14:xfrm>
              <a:off x="10777640" y="892169"/>
              <a:ext cx="21929" cy="170492"/>
            </p14:xfrm>
          </p:contentPart>
        </mc:Choice>
        <mc:Fallback xmlns="">
          <p:pic>
            <p:nvPicPr>
              <p:cNvPr id="142" name="墨迹 141"/>
            </p:nvPicPr>
            <p:blipFill>
              <a:blip/>
            </p:blipFill>
            <p:spPr>
              <a:xfrm>
                <a:off x="10777640" y="892169"/>
                <a:ext cx="21929" cy="170492"/>
              </a:xfrm>
              <a:prstGeom prst="rect"/>
            </p:spPr>
          </p:pic>
        </mc:Fallback>
      </mc:AlternateContent>
      <mc:AlternateContent xmlns:mc="http://schemas.openxmlformats.org/markup-compatibility/2006" xmlns:p14="http://schemas.microsoft.com/office/powerpoint/2010/main">
        <mc:Choice Requires="p14">
          <p:contentPart r:id="rId141" p14:bwMode="auto">
            <p14:nvContentPartPr>
              <p14:cNvPr id="143" name="墨迹 142"/>
              <p14:cNvContentPartPr/>
              <p14:nvPr/>
            </p14:nvContentPartPr>
            <p14:xfrm>
              <a:off x="10783122" y="869574"/>
              <a:ext cx="155552" cy="187609"/>
            </p14:xfrm>
          </p:contentPart>
        </mc:Choice>
        <mc:Fallback xmlns="">
          <p:pic>
            <p:nvPicPr>
              <p:cNvPr id="143" name="墨迹 142"/>
            </p:nvPicPr>
            <p:blipFill>
              <a:blip/>
            </p:blipFill>
            <p:spPr>
              <a:xfrm>
                <a:off x="10783122" y="869574"/>
                <a:ext cx="155552" cy="187609"/>
              </a:xfrm>
              <a:prstGeom prst="rect"/>
            </p:spPr>
          </p:pic>
        </mc:Fallback>
      </mc:AlternateContent>
      <mc:AlternateContent xmlns:mc="http://schemas.openxmlformats.org/markup-compatibility/2006" xmlns:p14="http://schemas.microsoft.com/office/powerpoint/2010/main">
        <mc:Choice Requires="p14">
          <p:contentPart r:id="rId142" p14:bwMode="auto">
            <p14:nvContentPartPr>
              <p14:cNvPr id="144" name="墨迹 143"/>
              <p14:cNvContentPartPr/>
              <p14:nvPr/>
            </p14:nvContentPartPr>
            <p14:xfrm>
              <a:off x="11002403" y="914080"/>
              <a:ext cx="115808" cy="156797"/>
            </p14:xfrm>
          </p:contentPart>
        </mc:Choice>
        <mc:Fallback xmlns="">
          <p:pic>
            <p:nvPicPr>
              <p:cNvPr id="144" name="墨迹 143"/>
            </p:nvPicPr>
            <p:blipFill>
              <a:blip/>
            </p:blipFill>
            <p:spPr>
              <a:xfrm>
                <a:off x="11002403" y="914080"/>
                <a:ext cx="115808" cy="156797"/>
              </a:xfrm>
              <a:prstGeom prst="rect"/>
            </p:spPr>
          </p:pic>
        </mc:Fallback>
      </mc:AlternateContent>
      <mc:AlternateContent xmlns:mc="http://schemas.openxmlformats.org/markup-compatibility/2006" xmlns:p14="http://schemas.microsoft.com/office/powerpoint/2010/main">
        <mc:Choice Requires="p14">
          <p:contentPart r:id="rId143" p14:bwMode="auto">
            <p14:nvContentPartPr>
              <p14:cNvPr id="145" name="墨迹 144"/>
              <p14:cNvContentPartPr/>
              <p14:nvPr/>
            </p14:nvContentPartPr>
            <p14:xfrm>
              <a:off x="11188791" y="887376"/>
              <a:ext cx="98677" cy="360"/>
            </p14:xfrm>
          </p:contentPart>
        </mc:Choice>
        <mc:Fallback xmlns="">
          <p:pic>
            <p:nvPicPr>
              <p:cNvPr id="145" name="墨迹 144"/>
            </p:nvPicPr>
            <p:blipFill>
              <a:blip/>
            </p:blipFill>
            <p:spPr>
              <a:xfrm>
                <a:off x="11188791" y="887376"/>
                <a:ext cx="98677" cy="360"/>
              </a:xfrm>
              <a:prstGeom prst="rect"/>
            </p:spPr>
          </p:pic>
        </mc:Fallback>
      </mc:AlternateContent>
      <mc:AlternateContent xmlns:mc="http://schemas.openxmlformats.org/markup-compatibility/2006" xmlns:p14="http://schemas.microsoft.com/office/powerpoint/2010/main">
        <mc:Choice Requires="p14">
          <p:contentPart r:id="rId144" p14:bwMode="auto">
            <p14:nvContentPartPr>
              <p14:cNvPr id="146" name="墨迹 145"/>
              <p14:cNvContentPartPr/>
              <p14:nvPr/>
            </p14:nvContentPartPr>
            <p14:xfrm>
              <a:off x="11183309" y="887376"/>
              <a:ext cx="10964" cy="186240"/>
            </p14:xfrm>
          </p:contentPart>
        </mc:Choice>
        <mc:Fallback xmlns="">
          <p:pic>
            <p:nvPicPr>
              <p:cNvPr id="146" name="墨迹 145"/>
            </p:nvPicPr>
            <p:blipFill>
              <a:blip/>
            </p:blipFill>
            <p:spPr>
              <a:xfrm>
                <a:off x="11183309" y="887376"/>
                <a:ext cx="10964" cy="186240"/>
              </a:xfrm>
              <a:prstGeom prst="rect"/>
            </p:spPr>
          </p:pic>
        </mc:Fallback>
      </mc:AlternateContent>
      <mc:AlternateContent xmlns:mc="http://schemas.openxmlformats.org/markup-compatibility/2006" xmlns:p14="http://schemas.microsoft.com/office/powerpoint/2010/main">
        <mc:Choice Requires="p14">
          <p:contentPart r:id="rId145" p14:bwMode="auto">
            <p14:nvContentPartPr>
              <p14:cNvPr id="147" name="墨迹 146"/>
              <p14:cNvContentPartPr/>
              <p14:nvPr/>
            </p14:nvContentPartPr>
            <p14:xfrm>
              <a:off x="11199755" y="987857"/>
              <a:ext cx="115122" cy="9072"/>
            </p14:xfrm>
          </p:contentPart>
        </mc:Choice>
        <mc:Fallback xmlns="">
          <p:pic>
            <p:nvPicPr>
              <p:cNvPr id="147" name="墨迹 146"/>
            </p:nvPicPr>
            <p:blipFill>
              <a:blip/>
            </p:blipFill>
            <p:spPr>
              <a:xfrm>
                <a:off x="11199755" y="987857"/>
                <a:ext cx="115122" cy="9072"/>
              </a:xfrm>
              <a:prstGeom prst="rect"/>
            </p:spPr>
          </p:pic>
        </mc:Fallback>
      </mc:AlternateContent>
      <mc:AlternateContent xmlns:mc="http://schemas.openxmlformats.org/markup-compatibility/2006" xmlns:p14="http://schemas.microsoft.com/office/powerpoint/2010/main">
        <mc:Choice Requires="p14">
          <p:contentPart r:id="rId146" p14:bwMode="auto">
            <p14:nvContentPartPr>
              <p14:cNvPr id="148" name="墨迹 147"/>
              <p14:cNvContentPartPr/>
              <p14:nvPr/>
            </p14:nvContentPartPr>
            <p14:xfrm>
              <a:off x="11177826" y="1079094"/>
              <a:ext cx="167201" cy="14550"/>
            </p14:xfrm>
          </p:contentPart>
        </mc:Choice>
        <mc:Fallback xmlns="">
          <p:pic>
            <p:nvPicPr>
              <p:cNvPr id="148" name="墨迹 147"/>
            </p:nvPicPr>
            <p:blipFill>
              <a:blip/>
            </p:blipFill>
            <p:spPr>
              <a:xfrm>
                <a:off x="11177826" y="1079094"/>
                <a:ext cx="167201" cy="14550"/>
              </a:xfrm>
              <a:prstGeom prst="rect"/>
            </p:spPr>
          </p:pic>
        </mc:Fallback>
      </mc:AlternateContent>
      <mc:AlternateContent xmlns:mc="http://schemas.openxmlformats.org/markup-compatibility/2006" xmlns:p14="http://schemas.microsoft.com/office/powerpoint/2010/main">
        <mc:Choice Requires="p14">
          <p:contentPart r:id="rId147" p14:bwMode="auto">
            <p14:nvContentPartPr>
              <p14:cNvPr id="149" name="墨迹 148"/>
              <p14:cNvContentPartPr/>
              <p14:nvPr/>
            </p14:nvContentPartPr>
            <p14:xfrm>
              <a:off x="11446445" y="920242"/>
              <a:ext cx="10964" cy="178023"/>
            </p14:xfrm>
          </p:contentPart>
        </mc:Choice>
        <mc:Fallback xmlns="">
          <p:pic>
            <p:nvPicPr>
              <p:cNvPr id="149" name="墨迹 148"/>
            </p:nvPicPr>
            <p:blipFill>
              <a:blip/>
            </p:blipFill>
            <p:spPr>
              <a:xfrm>
                <a:off x="11446445" y="920242"/>
                <a:ext cx="10964" cy="178023"/>
              </a:xfrm>
              <a:prstGeom prst="rect"/>
            </p:spPr>
          </p:pic>
        </mc:Fallback>
      </mc:AlternateContent>
      <mc:AlternateContent xmlns:mc="http://schemas.openxmlformats.org/markup-compatibility/2006" xmlns:p14="http://schemas.microsoft.com/office/powerpoint/2010/main">
        <mc:Choice Requires="p14">
          <p:contentPart r:id="rId148" p14:bwMode="auto">
            <p14:nvContentPartPr>
              <p14:cNvPr id="150" name="墨迹 149"/>
              <p14:cNvContentPartPr/>
              <p14:nvPr/>
            </p14:nvContentPartPr>
            <p14:xfrm>
              <a:off x="11402589" y="883953"/>
              <a:ext cx="209344" cy="225268"/>
            </p14:xfrm>
          </p:contentPart>
        </mc:Choice>
        <mc:Fallback xmlns="">
          <p:pic>
            <p:nvPicPr>
              <p:cNvPr id="150" name="墨迹 149"/>
            </p:nvPicPr>
            <p:blipFill>
              <a:blip/>
            </p:blipFill>
            <p:spPr>
              <a:xfrm>
                <a:off x="11402589" y="883953"/>
                <a:ext cx="209344" cy="225268"/>
              </a:xfrm>
              <a:prstGeom prst="rect"/>
            </p:spPr>
          </p:pic>
        </mc:Fallback>
      </mc:AlternateContent>
      <mc:AlternateContent xmlns:mc="http://schemas.openxmlformats.org/markup-compatibility/2006" xmlns:p14="http://schemas.microsoft.com/office/powerpoint/2010/main">
        <mc:Choice Requires="p14">
          <p:contentPart r:id="rId149" p14:bwMode="auto">
            <p14:nvContentPartPr>
              <p14:cNvPr id="151" name="墨迹 150"/>
              <p14:cNvContentPartPr/>
              <p14:nvPr/>
            </p14:nvContentPartPr>
            <p14:xfrm>
              <a:off x="10171877" y="1330380"/>
              <a:ext cx="95935" cy="200619"/>
            </p14:xfrm>
          </p:contentPart>
        </mc:Choice>
        <mc:Fallback xmlns="">
          <p:pic>
            <p:nvPicPr>
              <p:cNvPr id="151" name="墨迹 150"/>
            </p:nvPicPr>
            <p:blipFill>
              <a:blip/>
            </p:blipFill>
            <p:spPr>
              <a:xfrm>
                <a:off x="10171877" y="1330380"/>
                <a:ext cx="95935" cy="200619"/>
              </a:xfrm>
              <a:prstGeom prst="rect"/>
            </p:spPr>
          </p:pic>
        </mc:Fallback>
      </mc:AlternateContent>
      <mc:AlternateContent xmlns:mc="http://schemas.openxmlformats.org/markup-compatibility/2006" xmlns:p14="http://schemas.microsoft.com/office/powerpoint/2010/main">
        <mc:Choice Requires="p14">
          <p:contentPart r:id="rId150" p14:bwMode="auto">
            <p14:nvContentPartPr>
              <p14:cNvPr id="152" name="墨迹 151"/>
              <p14:cNvContentPartPr/>
              <p14:nvPr/>
            </p14:nvContentPartPr>
            <p14:xfrm>
              <a:off x="10278777" y="1303677"/>
              <a:ext cx="76748" cy="224583"/>
            </p14:xfrm>
          </p:contentPart>
        </mc:Choice>
        <mc:Fallback xmlns="">
          <p:pic>
            <p:nvPicPr>
              <p:cNvPr id="152" name="墨迹 151"/>
            </p:nvPicPr>
            <p:blipFill>
              <a:blip/>
            </p:blipFill>
            <p:spPr>
              <a:xfrm>
                <a:off x="10278777" y="1303677"/>
                <a:ext cx="76748" cy="224583"/>
              </a:xfrm>
              <a:prstGeom prst="rect"/>
            </p:spPr>
          </p:pic>
        </mc:Fallback>
      </mc:AlternateContent>
      <mc:AlternateContent xmlns:mc="http://schemas.openxmlformats.org/markup-compatibility/2006" xmlns:p14="http://schemas.microsoft.com/office/powerpoint/2010/main">
        <mc:Choice Requires="p14">
          <p:contentPart r:id="rId151" p14:bwMode="auto">
            <p14:nvContentPartPr>
              <p14:cNvPr id="153" name="墨迹 152"/>
              <p14:cNvContentPartPr/>
              <p14:nvPr/>
            </p14:nvContentPartPr>
            <p14:xfrm>
              <a:off x="10234920" y="1416653"/>
              <a:ext cx="79489" cy="4793"/>
            </p14:xfrm>
          </p:contentPart>
        </mc:Choice>
        <mc:Fallback xmlns="">
          <p:pic>
            <p:nvPicPr>
              <p:cNvPr id="153" name="墨迹 152"/>
            </p:nvPicPr>
            <p:blipFill>
              <a:blip/>
            </p:blipFill>
            <p:spPr>
              <a:xfrm>
                <a:off x="10234920" y="1416653"/>
                <a:ext cx="79489" cy="4793"/>
              </a:xfrm>
              <a:prstGeom prst="rect"/>
            </p:spPr>
          </p:pic>
        </mc:Fallback>
      </mc:AlternateContent>
      <mc:AlternateContent xmlns:mc="http://schemas.openxmlformats.org/markup-compatibility/2006" xmlns:p14="http://schemas.microsoft.com/office/powerpoint/2010/main">
        <mc:Choice Requires="p14">
          <p:contentPart r:id="rId152" p14:bwMode="auto">
            <p14:nvContentPartPr>
              <p14:cNvPr id="154" name="墨迹 153"/>
              <p14:cNvContentPartPr/>
              <p14:nvPr/>
            </p14:nvContentPartPr>
            <p14:xfrm>
              <a:off x="10459684" y="1334489"/>
              <a:ext cx="16445" cy="163644"/>
            </p14:xfrm>
          </p:contentPart>
        </mc:Choice>
        <mc:Fallback xmlns="">
          <p:pic>
            <p:nvPicPr>
              <p:cNvPr id="154" name="墨迹 153"/>
            </p:nvPicPr>
            <p:blipFill>
              <a:blip/>
            </p:blipFill>
            <p:spPr>
              <a:xfrm>
                <a:off x="10459684" y="1334489"/>
                <a:ext cx="16445" cy="163644"/>
              </a:xfrm>
              <a:prstGeom prst="rect"/>
            </p:spPr>
          </p:pic>
        </mc:Fallback>
      </mc:AlternateContent>
      <mc:AlternateContent xmlns:mc="http://schemas.openxmlformats.org/markup-compatibility/2006" xmlns:p14="http://schemas.microsoft.com/office/powerpoint/2010/main">
        <mc:Choice Requires="p14">
          <p:contentPart r:id="rId153" p14:bwMode="auto">
            <p14:nvContentPartPr>
              <p14:cNvPr id="155" name="墨迹 154"/>
              <p14:cNvContentPartPr/>
              <p14:nvPr/>
            </p14:nvContentPartPr>
            <p14:xfrm>
              <a:off x="10454200" y="1298884"/>
              <a:ext cx="161720" cy="276620"/>
            </p14:xfrm>
          </p:contentPart>
        </mc:Choice>
        <mc:Fallback xmlns="">
          <p:pic>
            <p:nvPicPr>
              <p:cNvPr id="155" name="墨迹 154"/>
            </p:nvPicPr>
            <p:blipFill>
              <a:blip/>
            </p:blipFill>
            <p:spPr>
              <a:xfrm>
                <a:off x="10454200" y="1298884"/>
                <a:ext cx="161720" cy="276620"/>
              </a:xfrm>
              <a:prstGeom prst="rect"/>
            </p:spPr>
          </p:pic>
        </mc:Fallback>
      </mc:AlternateContent>
      <mc:AlternateContent xmlns:mc="http://schemas.openxmlformats.org/markup-compatibility/2006" xmlns:p14="http://schemas.microsoft.com/office/powerpoint/2010/main">
        <mc:Choice Requires="p14">
          <p:contentPart r:id="rId154" p14:bwMode="auto">
            <p14:nvContentPartPr>
              <p14:cNvPr id="156" name="墨迹 155"/>
              <p14:cNvContentPartPr/>
              <p14:nvPr/>
            </p14:nvContentPartPr>
            <p14:xfrm>
              <a:off x="10752457" y="1331065"/>
              <a:ext cx="154010" cy="195141"/>
            </p14:xfrm>
          </p:contentPart>
        </mc:Choice>
        <mc:Fallback xmlns="">
          <p:pic>
            <p:nvPicPr>
              <p:cNvPr id="156" name="墨迹 155"/>
            </p:nvPicPr>
            <p:blipFill>
              <a:blip/>
            </p:blipFill>
            <p:spPr>
              <a:xfrm>
                <a:off x="10752457" y="1331065"/>
                <a:ext cx="154010" cy="195141"/>
              </a:xfrm>
              <a:prstGeom prst="rect"/>
            </p:spPr>
          </p:pic>
        </mc:Fallback>
      </mc:AlternateContent>
      <mc:AlternateContent xmlns:mc="http://schemas.openxmlformats.org/markup-compatibility/2006" xmlns:p14="http://schemas.microsoft.com/office/powerpoint/2010/main">
        <mc:Choice Requires="p14">
          <p:contentPart r:id="rId155" p14:bwMode="auto">
            <p14:nvContentPartPr>
              <p14:cNvPr id="157" name="墨迹 156"/>
              <p14:cNvContentPartPr/>
              <p14:nvPr/>
            </p14:nvContentPartPr>
            <p14:xfrm>
              <a:off x="11040777" y="1298199"/>
              <a:ext cx="16445" cy="186240"/>
            </p14:xfrm>
          </p:contentPart>
        </mc:Choice>
        <mc:Fallback xmlns="">
          <p:pic>
            <p:nvPicPr>
              <p:cNvPr id="157" name="墨迹 156"/>
            </p:nvPicPr>
            <p:blipFill>
              <a:blip/>
            </p:blipFill>
            <p:spPr>
              <a:xfrm>
                <a:off x="11040777" y="1298199"/>
                <a:ext cx="16445" cy="186240"/>
              </a:xfrm>
              <a:prstGeom prst="rect"/>
            </p:spPr>
          </p:pic>
        </mc:Fallback>
      </mc:AlternateContent>
      <mc:AlternateContent xmlns:mc="http://schemas.openxmlformats.org/markup-compatibility/2006" xmlns:p14="http://schemas.microsoft.com/office/powerpoint/2010/main">
        <mc:Choice Requires="p14">
          <p:contentPart r:id="rId156" p14:bwMode="auto">
            <p14:nvContentPartPr>
              <p14:cNvPr id="158" name="墨迹 157"/>
              <p14:cNvContentPartPr/>
              <p14:nvPr/>
            </p14:nvContentPartPr>
            <p14:xfrm>
              <a:off x="11035295" y="1292722"/>
              <a:ext cx="139792" cy="202672"/>
            </p14:xfrm>
          </p:contentPart>
        </mc:Choice>
        <mc:Fallback xmlns="">
          <p:pic>
            <p:nvPicPr>
              <p:cNvPr id="158" name="墨迹 157"/>
            </p:nvPicPr>
            <p:blipFill>
              <a:blip/>
            </p:blipFill>
            <p:spPr>
              <a:xfrm>
                <a:off x="11035295" y="1292722"/>
                <a:ext cx="139792" cy="202672"/>
              </a:xfrm>
              <a:prstGeom prst="rect"/>
            </p:spPr>
          </p:pic>
        </mc:Fallback>
      </mc:AlternateContent>
      <mc:AlternateContent xmlns:mc="http://schemas.openxmlformats.org/markup-compatibility/2006" xmlns:p14="http://schemas.microsoft.com/office/powerpoint/2010/main">
        <mc:Choice Requires="p14">
          <p:contentPart r:id="rId157" p14:bwMode="auto">
            <p14:nvContentPartPr>
              <p14:cNvPr id="159" name="墨迹 158"/>
              <p14:cNvContentPartPr/>
              <p14:nvPr/>
            </p14:nvContentPartPr>
            <p14:xfrm>
              <a:off x="11265539" y="1309154"/>
              <a:ext cx="153497" cy="9586"/>
            </p14:xfrm>
          </p:contentPart>
        </mc:Choice>
        <mc:Fallback xmlns="">
          <p:pic>
            <p:nvPicPr>
              <p:cNvPr id="159" name="墨迹 158"/>
            </p:nvPicPr>
            <p:blipFill>
              <a:blip/>
            </p:blipFill>
            <p:spPr>
              <a:xfrm>
                <a:off x="11265539" y="1309154"/>
                <a:ext cx="153497" cy="9586"/>
              </a:xfrm>
              <a:prstGeom prst="rect"/>
            </p:spPr>
          </p:pic>
        </mc:Fallback>
      </mc:AlternateContent>
      <mc:AlternateContent xmlns:mc="http://schemas.openxmlformats.org/markup-compatibility/2006" xmlns:p14="http://schemas.microsoft.com/office/powerpoint/2010/main">
        <mc:Choice Requires="p14">
          <p:contentPart r:id="rId158" p14:bwMode="auto">
            <p14:nvContentPartPr>
              <p14:cNvPr id="160" name="墨迹 159"/>
              <p14:cNvContentPartPr/>
              <p14:nvPr/>
            </p14:nvContentPartPr>
            <p14:xfrm>
              <a:off x="11251834" y="1320110"/>
              <a:ext cx="13704" cy="164329"/>
            </p14:xfrm>
          </p:contentPart>
        </mc:Choice>
        <mc:Fallback xmlns="">
          <p:pic>
            <p:nvPicPr>
              <p:cNvPr id="160" name="墨迹 159"/>
            </p:nvPicPr>
            <p:blipFill>
              <a:blip/>
            </p:blipFill>
            <p:spPr>
              <a:xfrm>
                <a:off x="11251834" y="1320110"/>
                <a:ext cx="13704" cy="164329"/>
              </a:xfrm>
              <a:prstGeom prst="rect"/>
            </p:spPr>
          </p:pic>
        </mc:Fallback>
      </mc:AlternateContent>
      <mc:AlternateContent xmlns:mc="http://schemas.openxmlformats.org/markup-compatibility/2006" xmlns:p14="http://schemas.microsoft.com/office/powerpoint/2010/main">
        <mc:Choice Requires="p14">
          <p:contentPart r:id="rId159" p14:bwMode="auto">
            <p14:nvContentPartPr>
              <p14:cNvPr id="161" name="墨迹 160"/>
              <p14:cNvContentPartPr/>
              <p14:nvPr/>
            </p14:nvContentPartPr>
            <p14:xfrm>
              <a:off x="11276503" y="1402274"/>
              <a:ext cx="57562" cy="13865"/>
            </p14:xfrm>
          </p:contentPart>
        </mc:Choice>
        <mc:Fallback xmlns="">
          <p:pic>
            <p:nvPicPr>
              <p:cNvPr id="161" name="墨迹 160"/>
            </p:nvPicPr>
            <p:blipFill>
              <a:blip/>
            </p:blipFill>
            <p:spPr>
              <a:xfrm>
                <a:off x="11276503" y="1402274"/>
                <a:ext cx="57562" cy="13865"/>
              </a:xfrm>
              <a:prstGeom prst="rect"/>
            </p:spPr>
          </p:pic>
        </mc:Fallback>
      </mc:AlternateContent>
      <mc:AlternateContent xmlns:mc="http://schemas.openxmlformats.org/markup-compatibility/2006" xmlns:p14="http://schemas.microsoft.com/office/powerpoint/2010/main">
        <mc:Choice Requires="p14">
          <p:contentPart r:id="rId160" p14:bwMode="auto">
            <p14:nvContentPartPr>
              <p14:cNvPr id="162" name="墨迹 161"/>
              <p14:cNvContentPartPr/>
              <p14:nvPr/>
            </p14:nvContentPartPr>
            <p14:xfrm>
              <a:off x="11232647" y="1485808"/>
              <a:ext cx="186389" cy="36974"/>
            </p14:xfrm>
          </p:contentPart>
        </mc:Choice>
        <mc:Fallback xmlns="">
          <p:pic>
            <p:nvPicPr>
              <p:cNvPr id="162" name="墨迹 161"/>
            </p:nvPicPr>
            <p:blipFill>
              <a:blip/>
            </p:blipFill>
            <p:spPr>
              <a:xfrm>
                <a:off x="11232647" y="1485808"/>
                <a:ext cx="186389" cy="36974"/>
              </a:xfrm>
              <a:prstGeom prst="rect"/>
            </p:spPr>
          </p:pic>
        </mc:Fallback>
      </mc:AlternateContent>
      <mc:AlternateContent xmlns:mc="http://schemas.openxmlformats.org/markup-compatibility/2006" xmlns:p14="http://schemas.microsoft.com/office/powerpoint/2010/main">
        <mc:Choice Requires="p14">
          <p:contentPart r:id="rId161" p14:bwMode="auto">
            <p14:nvContentPartPr>
              <p14:cNvPr id="163" name="墨迹 162"/>
              <p14:cNvContentPartPr/>
              <p14:nvPr/>
            </p14:nvContentPartPr>
            <p14:xfrm>
              <a:off x="11479337" y="1303677"/>
              <a:ext cx="32893" cy="214312"/>
            </p14:xfrm>
          </p:contentPart>
        </mc:Choice>
        <mc:Fallback xmlns="">
          <p:pic>
            <p:nvPicPr>
              <p:cNvPr id="163" name="墨迹 162"/>
            </p:nvPicPr>
            <p:blipFill>
              <a:blip/>
            </p:blipFill>
            <p:spPr>
              <a:xfrm>
                <a:off x="11479337" y="1303677"/>
                <a:ext cx="32893" cy="214312"/>
              </a:xfrm>
              <a:prstGeom prst="rect"/>
            </p:spPr>
          </p:pic>
        </mc:Fallback>
      </mc:AlternateContent>
      <mc:AlternateContent xmlns:mc="http://schemas.openxmlformats.org/markup-compatibility/2006" xmlns:p14="http://schemas.microsoft.com/office/powerpoint/2010/main">
        <mc:Choice Requires="p14">
          <p:contentPart r:id="rId162" p14:bwMode="auto">
            <p14:nvContentPartPr>
              <p14:cNvPr id="164" name="墨迹 163"/>
              <p14:cNvContentPartPr/>
              <p14:nvPr/>
            </p14:nvContentPartPr>
            <p14:xfrm>
              <a:off x="11410812" y="1284505"/>
              <a:ext cx="268618" cy="224583"/>
            </p14:xfrm>
          </p:contentPart>
        </mc:Choice>
        <mc:Fallback xmlns="">
          <p:pic>
            <p:nvPicPr>
              <p:cNvPr id="164" name="墨迹 163"/>
            </p:nvPicPr>
            <p:blipFill>
              <a:blip/>
            </p:blipFill>
            <p:spPr>
              <a:xfrm>
                <a:off x="11410812" y="1284505"/>
                <a:ext cx="268618" cy="224583"/>
              </a:xfrm>
              <a:prstGeom prst="rect"/>
            </p:spPr>
          </p:pic>
        </mc:Fallback>
      </mc:AlternateContent>
      <mc:AlternateContent xmlns:mc="http://schemas.openxmlformats.org/markup-compatibility/2006" xmlns:p14="http://schemas.microsoft.com/office/powerpoint/2010/main">
        <mc:Choice Requires="p14">
          <p:contentPart r:id="rId163" p14:bwMode="auto">
            <p14:nvContentPartPr>
              <p14:cNvPr id="165" name="墨迹 164"/>
              <p14:cNvContentPartPr/>
              <p14:nvPr/>
            </p14:nvContentPartPr>
            <p14:xfrm>
              <a:off x="10160913" y="1678553"/>
              <a:ext cx="101417" cy="181104"/>
            </p14:xfrm>
          </p:contentPart>
        </mc:Choice>
        <mc:Fallback xmlns="">
          <p:pic>
            <p:nvPicPr>
              <p:cNvPr id="165" name="墨迹 164"/>
            </p:nvPicPr>
            <p:blipFill>
              <a:blip/>
            </p:blipFill>
            <p:spPr>
              <a:xfrm>
                <a:off x="10160913" y="1678553"/>
                <a:ext cx="101417" cy="181104"/>
              </a:xfrm>
              <a:prstGeom prst="rect"/>
            </p:spPr>
          </p:pic>
        </mc:Fallback>
      </mc:AlternateContent>
      <mc:AlternateContent xmlns:mc="http://schemas.openxmlformats.org/markup-compatibility/2006" xmlns:p14="http://schemas.microsoft.com/office/powerpoint/2010/main">
        <mc:Choice Requires="p14">
          <p:contentPart r:id="rId164" p14:bwMode="auto">
            <p14:nvContentPartPr>
              <p14:cNvPr id="166" name="墨迹 165"/>
              <p14:cNvContentPartPr/>
              <p14:nvPr/>
            </p14:nvContentPartPr>
            <p14:xfrm>
              <a:off x="10300705" y="1659723"/>
              <a:ext cx="54820" cy="235538"/>
            </p14:xfrm>
          </p:contentPart>
        </mc:Choice>
        <mc:Fallback xmlns="">
          <p:pic>
            <p:nvPicPr>
              <p:cNvPr id="166" name="墨迹 165"/>
            </p:nvPicPr>
            <p:blipFill>
              <a:blip/>
            </p:blipFill>
            <p:spPr>
              <a:xfrm>
                <a:off x="10300705" y="1659723"/>
                <a:ext cx="54820" cy="235538"/>
              </a:xfrm>
              <a:prstGeom prst="rect"/>
            </p:spPr>
          </p:pic>
        </mc:Fallback>
      </mc:AlternateContent>
      <mc:AlternateContent xmlns:mc="http://schemas.openxmlformats.org/markup-compatibility/2006" xmlns:p14="http://schemas.microsoft.com/office/powerpoint/2010/main">
        <mc:Choice Requires="p14">
          <p:contentPart r:id="rId165" p14:bwMode="auto">
            <p14:nvContentPartPr>
              <p14:cNvPr id="167" name="墨迹 166"/>
              <p14:cNvContentPartPr/>
              <p14:nvPr/>
            </p14:nvContentPartPr>
            <p14:xfrm>
              <a:off x="10229438" y="1774753"/>
              <a:ext cx="131569" cy="5478"/>
            </p14:xfrm>
          </p:contentPart>
        </mc:Choice>
        <mc:Fallback xmlns="">
          <p:pic>
            <p:nvPicPr>
              <p:cNvPr id="167" name="墨迹 166"/>
            </p:nvPicPr>
            <p:blipFill>
              <a:blip/>
            </p:blipFill>
            <p:spPr>
              <a:xfrm>
                <a:off x="10229438" y="1774753"/>
                <a:ext cx="131569" cy="5478"/>
              </a:xfrm>
              <a:prstGeom prst="rect"/>
            </p:spPr>
          </p:pic>
        </mc:Fallback>
      </mc:AlternateContent>
      <mc:AlternateContent xmlns:mc="http://schemas.openxmlformats.org/markup-compatibility/2006" xmlns:p14="http://schemas.microsoft.com/office/powerpoint/2010/main">
        <mc:Choice Requires="p14">
          <p:contentPart r:id="rId166" p14:bwMode="auto">
            <p14:nvContentPartPr>
              <p14:cNvPr id="168" name="墨迹 167"/>
              <p14:cNvContentPartPr/>
              <p14:nvPr/>
            </p14:nvContentPartPr>
            <p14:xfrm>
              <a:off x="10498058" y="1716382"/>
              <a:ext cx="38374" cy="178879"/>
            </p14:xfrm>
          </p:contentPart>
        </mc:Choice>
        <mc:Fallback xmlns="">
          <p:pic>
            <p:nvPicPr>
              <p:cNvPr id="168" name="墨迹 167"/>
            </p:nvPicPr>
            <p:blipFill>
              <a:blip/>
            </p:blipFill>
            <p:spPr>
              <a:xfrm>
                <a:off x="10498058" y="1716382"/>
                <a:ext cx="38374" cy="178879"/>
              </a:xfrm>
              <a:prstGeom prst="rect"/>
            </p:spPr>
          </p:pic>
        </mc:Fallback>
      </mc:AlternateContent>
      <mc:AlternateContent xmlns:mc="http://schemas.openxmlformats.org/markup-compatibility/2006" xmlns:p14="http://schemas.microsoft.com/office/powerpoint/2010/main">
        <mc:Choice Requires="p14">
          <p:contentPart r:id="rId167" p14:bwMode="auto">
            <p14:nvContentPartPr>
              <p14:cNvPr id="169" name="墨迹 168"/>
              <p14:cNvContentPartPr/>
              <p14:nvPr/>
            </p14:nvContentPartPr>
            <p14:xfrm>
              <a:off x="10536432" y="1667940"/>
              <a:ext cx="158978" cy="246493"/>
            </p14:xfrm>
          </p:contentPart>
        </mc:Choice>
        <mc:Fallback xmlns="">
          <p:pic>
            <p:nvPicPr>
              <p:cNvPr id="169" name="墨迹 168"/>
            </p:nvPicPr>
            <p:blipFill>
              <a:blip/>
            </p:blipFill>
            <p:spPr>
              <a:xfrm>
                <a:off x="10536432" y="1667940"/>
                <a:ext cx="158978" cy="246493"/>
              </a:xfrm>
              <a:prstGeom prst="rect"/>
            </p:spPr>
          </p:pic>
        </mc:Fallback>
      </mc:AlternateContent>
      <mc:AlternateContent xmlns:mc="http://schemas.openxmlformats.org/markup-compatibility/2006" xmlns:p14="http://schemas.microsoft.com/office/powerpoint/2010/main">
        <mc:Choice Requires="p14">
          <p:contentPart r:id="rId168" p14:bwMode="auto">
            <p14:nvContentPartPr>
              <p14:cNvPr id="170" name="墨迹 169"/>
              <p14:cNvContentPartPr/>
              <p14:nvPr/>
            </p14:nvContentPartPr>
            <p14:xfrm>
              <a:off x="10796484" y="1765852"/>
              <a:ext cx="118206" cy="159536"/>
            </p14:xfrm>
          </p:contentPart>
        </mc:Choice>
        <mc:Fallback xmlns="">
          <p:pic>
            <p:nvPicPr>
              <p:cNvPr id="170" name="墨迹 169"/>
            </p:nvPicPr>
            <p:blipFill>
              <a:blip/>
            </p:blipFill>
            <p:spPr>
              <a:xfrm>
                <a:off x="10796484" y="1765852"/>
                <a:ext cx="118206" cy="159536"/>
              </a:xfrm>
              <a:prstGeom prst="rect"/>
            </p:spPr>
          </p:pic>
        </mc:Fallback>
      </mc:AlternateContent>
      <mc:AlternateContent xmlns:mc="http://schemas.openxmlformats.org/markup-compatibility/2006" xmlns:p14="http://schemas.microsoft.com/office/powerpoint/2010/main">
        <mc:Choice Requires="p14">
          <p:contentPart r:id="rId169" p14:bwMode="auto">
            <p14:nvContentPartPr>
              <p14:cNvPr id="171" name="墨迹 170"/>
              <p14:cNvContentPartPr/>
              <p14:nvPr/>
            </p14:nvContentPartPr>
            <p14:xfrm>
              <a:off x="10985956" y="1702860"/>
              <a:ext cx="205575" cy="19856"/>
            </p14:xfrm>
          </p:contentPart>
        </mc:Choice>
        <mc:Fallback xmlns="">
          <p:pic>
            <p:nvPicPr>
              <p:cNvPr id="171" name="墨迹 170"/>
            </p:nvPicPr>
            <p:blipFill>
              <a:blip/>
            </p:blipFill>
            <p:spPr>
              <a:xfrm>
                <a:off x="10985956" y="1702860"/>
                <a:ext cx="205575" cy="19856"/>
              </a:xfrm>
              <a:prstGeom prst="rect"/>
            </p:spPr>
          </p:pic>
        </mc:Fallback>
      </mc:AlternateContent>
      <mc:AlternateContent xmlns:mc="http://schemas.openxmlformats.org/markup-compatibility/2006" xmlns:p14="http://schemas.microsoft.com/office/powerpoint/2010/main">
        <mc:Choice Requires="p14">
          <p:contentPart r:id="rId170" p14:bwMode="auto">
            <p14:nvContentPartPr>
              <p14:cNvPr id="172" name="墨迹 171"/>
              <p14:cNvContentPartPr/>
              <p14:nvPr/>
            </p14:nvContentPartPr>
            <p14:xfrm>
              <a:off x="11035295" y="1698067"/>
              <a:ext cx="13876" cy="241016"/>
            </p14:xfrm>
          </p:contentPart>
        </mc:Choice>
        <mc:Fallback xmlns="">
          <p:pic>
            <p:nvPicPr>
              <p:cNvPr id="172" name="墨迹 171"/>
            </p:nvPicPr>
            <p:blipFill>
              <a:blip/>
            </p:blipFill>
            <p:spPr>
              <a:xfrm>
                <a:off x="11035295" y="1698067"/>
                <a:ext cx="13876" cy="241016"/>
              </a:xfrm>
              <a:prstGeom prst="rect"/>
            </p:spPr>
          </p:pic>
        </mc:Fallback>
      </mc:AlternateContent>
      <mc:AlternateContent xmlns:mc="http://schemas.openxmlformats.org/markup-compatibility/2006" xmlns:p14="http://schemas.microsoft.com/office/powerpoint/2010/main">
        <mc:Choice Requires="p14">
          <p:contentPart r:id="rId171" p14:bwMode="auto">
            <p14:nvContentPartPr>
              <p14:cNvPr id="173" name="墨迹 172"/>
              <p14:cNvContentPartPr/>
              <p14:nvPr/>
            </p14:nvContentPartPr>
            <p14:xfrm>
              <a:off x="11029812" y="1807619"/>
              <a:ext cx="180907" cy="16433"/>
            </p14:xfrm>
          </p:contentPart>
        </mc:Choice>
        <mc:Fallback xmlns="">
          <p:pic>
            <p:nvPicPr>
              <p:cNvPr id="173" name="墨迹 172"/>
            </p:nvPicPr>
            <p:blipFill>
              <a:blip/>
            </p:blipFill>
            <p:spPr>
              <a:xfrm>
                <a:off x="11029812" y="1807619"/>
                <a:ext cx="180907" cy="16433"/>
              </a:xfrm>
              <a:prstGeom prst="rect"/>
            </p:spPr>
          </p:pic>
        </mc:Fallback>
      </mc:AlternateContent>
      <mc:AlternateContent xmlns:mc="http://schemas.openxmlformats.org/markup-compatibility/2006" xmlns:p14="http://schemas.microsoft.com/office/powerpoint/2010/main">
        <mc:Choice Requires="p14">
          <p:contentPart r:id="rId172" p14:bwMode="auto">
            <p14:nvContentPartPr>
              <p14:cNvPr id="174" name="墨迹 173"/>
              <p14:cNvContentPartPr/>
              <p14:nvPr/>
            </p14:nvContentPartPr>
            <p14:xfrm>
              <a:off x="11068187" y="1911694"/>
              <a:ext cx="161719" cy="27389"/>
            </p14:xfrm>
          </p:contentPart>
        </mc:Choice>
        <mc:Fallback xmlns="">
          <p:pic>
            <p:nvPicPr>
              <p:cNvPr id="174" name="墨迹 173"/>
            </p:nvPicPr>
            <p:blipFill>
              <a:blip/>
            </p:blipFill>
            <p:spPr>
              <a:xfrm>
                <a:off x="11068187" y="1911694"/>
                <a:ext cx="161719" cy="27389"/>
              </a:xfrm>
              <a:prstGeom prst="rect"/>
            </p:spPr>
          </p:pic>
        </mc:Fallback>
      </mc:AlternateContent>
      <mc:AlternateContent xmlns:mc="http://schemas.openxmlformats.org/markup-compatibility/2006" xmlns:p14="http://schemas.microsoft.com/office/powerpoint/2010/main">
        <mc:Choice Requires="p14">
          <p:contentPart r:id="rId173" p14:bwMode="auto">
            <p14:nvContentPartPr>
              <p14:cNvPr id="175" name="墨迹 174"/>
              <p14:cNvContentPartPr/>
              <p14:nvPr/>
            </p14:nvContentPartPr>
            <p14:xfrm>
              <a:off x="11287467" y="1725455"/>
              <a:ext cx="10963" cy="169806"/>
            </p14:xfrm>
          </p:contentPart>
        </mc:Choice>
        <mc:Fallback xmlns="">
          <p:pic>
            <p:nvPicPr>
              <p:cNvPr id="175" name="墨迹 174"/>
            </p:nvPicPr>
            <p:blipFill>
              <a:blip/>
            </p:blipFill>
            <p:spPr>
              <a:xfrm>
                <a:off x="11287467" y="1725455"/>
                <a:ext cx="10963" cy="169806"/>
              </a:xfrm>
              <a:prstGeom prst="rect"/>
            </p:spPr>
          </p:pic>
        </mc:Fallback>
      </mc:AlternateContent>
      <mc:AlternateContent xmlns:mc="http://schemas.openxmlformats.org/markup-compatibility/2006" xmlns:p14="http://schemas.microsoft.com/office/powerpoint/2010/main">
        <mc:Choice Requires="p14">
          <p:contentPart r:id="rId174" p14:bwMode="auto">
            <p14:nvContentPartPr>
              <p14:cNvPr id="176" name="墨迹 175"/>
              <p14:cNvContentPartPr/>
              <p14:nvPr/>
            </p14:nvContentPartPr>
            <p14:xfrm>
              <a:off x="11292949" y="1747537"/>
              <a:ext cx="134481" cy="128553"/>
            </p14:xfrm>
          </p:contentPart>
        </mc:Choice>
        <mc:Fallback xmlns="">
          <p:pic>
            <p:nvPicPr>
              <p:cNvPr id="176" name="墨迹 175"/>
            </p:nvPicPr>
            <p:blipFill>
              <a:blip/>
            </p:blipFill>
            <p:spPr>
              <a:xfrm>
                <a:off x="11292949" y="1747537"/>
                <a:ext cx="134481" cy="128553"/>
              </a:xfrm>
              <a:prstGeom prst="rect"/>
            </p:spPr>
          </p:pic>
        </mc:Fallback>
      </mc:AlternateContent>
      <mc:AlternateContent xmlns:mc="http://schemas.openxmlformats.org/markup-compatibility/2006" xmlns:p14="http://schemas.microsoft.com/office/powerpoint/2010/main">
        <mc:Choice Requires="p14">
          <p:contentPart r:id="rId175" p14:bwMode="auto">
            <p14:nvContentPartPr>
              <p14:cNvPr id="177" name="墨迹 176"/>
              <p14:cNvContentPartPr/>
              <p14:nvPr/>
            </p14:nvContentPartPr>
            <p14:xfrm>
              <a:off x="11501266" y="1763798"/>
              <a:ext cx="38374" cy="117769"/>
            </p14:xfrm>
          </p:contentPart>
        </mc:Choice>
        <mc:Fallback xmlns="">
          <p:pic>
            <p:nvPicPr>
              <p:cNvPr id="177" name="墨迹 176"/>
            </p:nvPicPr>
            <p:blipFill>
              <a:blip/>
            </p:blipFill>
            <p:spPr>
              <a:xfrm>
                <a:off x="11501266" y="1763798"/>
                <a:ext cx="38374" cy="117769"/>
              </a:xfrm>
              <a:prstGeom prst="rect"/>
            </p:spPr>
          </p:pic>
        </mc:Fallback>
      </mc:AlternateContent>
      <mc:AlternateContent xmlns:mc="http://schemas.openxmlformats.org/markup-compatibility/2006" xmlns:p14="http://schemas.microsoft.com/office/powerpoint/2010/main">
        <mc:Choice Requires="p14">
          <p:contentPart r:id="rId176" p14:bwMode="auto">
            <p14:nvContentPartPr>
              <p14:cNvPr id="178" name="墨迹 177"/>
              <p14:cNvContentPartPr/>
              <p14:nvPr/>
            </p14:nvContentPartPr>
            <p14:xfrm>
              <a:off x="11495784" y="1689337"/>
              <a:ext cx="235726" cy="233313"/>
            </p14:xfrm>
          </p:contentPart>
        </mc:Choice>
        <mc:Fallback xmlns="">
          <p:pic>
            <p:nvPicPr>
              <p:cNvPr id="178" name="墨迹 177"/>
            </p:nvPicPr>
            <p:blipFill>
              <a:blip/>
            </p:blipFill>
            <p:spPr>
              <a:xfrm>
                <a:off x="11495784" y="1689337"/>
                <a:ext cx="235726" cy="233313"/>
              </a:xfrm>
              <a:prstGeom prst="rect"/>
            </p:spPr>
          </p:pic>
        </mc:Fallback>
      </mc:AlternateContent>
      <mc:AlternateContent xmlns:mc="http://schemas.openxmlformats.org/markup-compatibility/2006" xmlns:p14="http://schemas.microsoft.com/office/powerpoint/2010/main">
        <mc:Choice Requires="p14">
          <p:contentPart r:id="rId177" p14:bwMode="auto">
            <p14:nvContentPartPr>
              <p14:cNvPr id="179" name="墨迹 178"/>
              <p14:cNvContentPartPr/>
              <p14:nvPr/>
            </p14:nvContentPartPr>
            <p14:xfrm>
              <a:off x="10182842" y="2081501"/>
              <a:ext cx="123345" cy="230061"/>
            </p14:xfrm>
          </p:contentPart>
        </mc:Choice>
        <mc:Fallback xmlns="">
          <p:pic>
            <p:nvPicPr>
              <p:cNvPr id="179" name="墨迹 178"/>
            </p:nvPicPr>
            <p:blipFill>
              <a:blip/>
            </p:blipFill>
            <p:spPr>
              <a:xfrm>
                <a:off x="10182842" y="2081501"/>
                <a:ext cx="123345" cy="230061"/>
              </a:xfrm>
              <a:prstGeom prst="rect"/>
            </p:spPr>
          </p:pic>
        </mc:Fallback>
      </mc:AlternateContent>
      <mc:AlternateContent xmlns:mc="http://schemas.openxmlformats.org/markup-compatibility/2006" xmlns:p14="http://schemas.microsoft.com/office/powerpoint/2010/main">
        <mc:Choice Requires="p14">
          <p:contentPart r:id="rId178" p14:bwMode="auto">
            <p14:nvContentPartPr>
              <p14:cNvPr id="180" name="墨迹 179"/>
              <p14:cNvContentPartPr/>
              <p14:nvPr/>
            </p14:nvContentPartPr>
            <p14:xfrm>
              <a:off x="10256848" y="2054113"/>
              <a:ext cx="137050" cy="279359"/>
            </p14:xfrm>
          </p:contentPart>
        </mc:Choice>
        <mc:Fallback xmlns="">
          <p:pic>
            <p:nvPicPr>
              <p:cNvPr id="180" name="墨迹 179"/>
            </p:nvPicPr>
            <p:blipFill>
              <a:blip/>
            </p:blipFill>
            <p:spPr>
              <a:xfrm>
                <a:off x="10256848" y="2054113"/>
                <a:ext cx="137050" cy="279359"/>
              </a:xfrm>
              <a:prstGeom prst="rect"/>
            </p:spPr>
          </p:pic>
        </mc:Fallback>
      </mc:AlternateContent>
      <mc:AlternateContent xmlns:mc="http://schemas.openxmlformats.org/markup-compatibility/2006" xmlns:p14="http://schemas.microsoft.com/office/powerpoint/2010/main">
        <mc:Choice Requires="p14">
          <p:contentPart r:id="rId179" p14:bwMode="auto">
            <p14:nvContentPartPr>
              <p14:cNvPr id="181" name="墨迹 180"/>
              <p14:cNvContentPartPr/>
              <p14:nvPr/>
            </p14:nvContentPartPr>
            <p14:xfrm>
              <a:off x="10229438" y="2204748"/>
              <a:ext cx="167202" cy="13694"/>
            </p14:xfrm>
          </p:contentPart>
        </mc:Choice>
        <mc:Fallback xmlns="">
          <p:pic>
            <p:nvPicPr>
              <p:cNvPr id="181" name="墨迹 180"/>
            </p:nvPicPr>
            <p:blipFill>
              <a:blip/>
            </p:blipFill>
            <p:spPr>
              <a:xfrm>
                <a:off x="10229438" y="2204748"/>
                <a:ext cx="167202" cy="13694"/>
              </a:xfrm>
              <a:prstGeom prst="rect"/>
            </p:spPr>
          </p:pic>
        </mc:Fallback>
      </mc:AlternateContent>
      <mc:AlternateContent xmlns:mc="http://schemas.openxmlformats.org/markup-compatibility/2006" xmlns:p14="http://schemas.microsoft.com/office/powerpoint/2010/main">
        <mc:Choice Requires="p14">
          <p:contentPart r:id="rId180" p14:bwMode="auto">
            <p14:nvContentPartPr>
              <p14:cNvPr id="182" name="墨迹 181"/>
              <p14:cNvContentPartPr/>
              <p14:nvPr/>
            </p14:nvContentPartPr>
            <p14:xfrm>
              <a:off x="10522041" y="2094510"/>
              <a:ext cx="176110" cy="209691"/>
            </p14:xfrm>
          </p:contentPart>
        </mc:Choice>
        <mc:Fallback xmlns="">
          <p:pic>
            <p:nvPicPr>
              <p:cNvPr id="182" name="墨迹 181"/>
            </p:nvPicPr>
            <p:blipFill>
              <a:blip/>
            </p:blipFill>
            <p:spPr>
              <a:xfrm>
                <a:off x="10522041" y="2094510"/>
                <a:ext cx="176110" cy="209691"/>
              </a:xfrm>
              <a:prstGeom prst="rect"/>
            </p:spPr>
          </p:pic>
        </mc:Fallback>
      </mc:AlternateContent>
      <mc:AlternateContent xmlns:mc="http://schemas.openxmlformats.org/markup-compatibility/2006" xmlns:p14="http://schemas.microsoft.com/office/powerpoint/2010/main">
        <mc:Choice Requires="p14">
          <p:contentPart r:id="rId181" p14:bwMode="auto">
            <p14:nvContentPartPr>
              <p14:cNvPr id="183" name="墨迹 182"/>
              <p14:cNvContentPartPr/>
              <p14:nvPr/>
            </p14:nvContentPartPr>
            <p14:xfrm>
              <a:off x="10854388" y="2108889"/>
              <a:ext cx="16446" cy="227322"/>
            </p14:xfrm>
          </p:contentPart>
        </mc:Choice>
        <mc:Fallback xmlns="">
          <p:pic>
            <p:nvPicPr>
              <p:cNvPr id="183" name="墨迹 182"/>
            </p:nvPicPr>
            <p:blipFill>
              <a:blip/>
            </p:blipFill>
            <p:spPr>
              <a:xfrm>
                <a:off x="10854388" y="2108889"/>
                <a:ext cx="16446" cy="227322"/>
              </a:xfrm>
              <a:prstGeom prst="rect"/>
            </p:spPr>
          </p:pic>
        </mc:Fallback>
      </mc:AlternateContent>
      <mc:AlternateContent xmlns:mc="http://schemas.openxmlformats.org/markup-compatibility/2006" xmlns:p14="http://schemas.microsoft.com/office/powerpoint/2010/main">
        <mc:Choice Requires="p14">
          <p:contentPart r:id="rId182" p14:bwMode="auto">
            <p14:nvContentPartPr>
              <p14:cNvPr id="184" name="墨迹 183"/>
              <p14:cNvContentPartPr/>
              <p14:nvPr/>
            </p14:nvContentPartPr>
            <p14:xfrm>
              <a:off x="10865352" y="2114367"/>
              <a:ext cx="166516" cy="241016"/>
            </p14:xfrm>
          </p:contentPart>
        </mc:Choice>
        <mc:Fallback xmlns="">
          <p:pic>
            <p:nvPicPr>
              <p:cNvPr id="184" name="墨迹 183"/>
            </p:nvPicPr>
            <p:blipFill>
              <a:blip/>
            </p:blipFill>
            <p:spPr>
              <a:xfrm>
                <a:off x="10865352" y="2114367"/>
                <a:ext cx="166516" cy="241016"/>
              </a:xfrm>
              <a:prstGeom prst="rect"/>
            </p:spPr>
          </p:pic>
        </mc:Fallback>
      </mc:AlternateContent>
      <mc:AlternateContent xmlns:mc="http://schemas.openxmlformats.org/markup-compatibility/2006" xmlns:p14="http://schemas.microsoft.com/office/powerpoint/2010/main">
        <mc:Choice Requires="p14">
          <p:contentPart r:id="rId183" p14:bwMode="auto">
            <p14:nvContentPartPr>
              <p14:cNvPr id="185" name="墨迹 184"/>
              <p14:cNvContentPartPr/>
              <p14:nvPr/>
            </p14:nvContentPartPr>
            <p14:xfrm>
              <a:off x="11117525" y="2160585"/>
              <a:ext cx="15075" cy="131805"/>
            </p14:xfrm>
          </p:contentPart>
        </mc:Choice>
        <mc:Fallback xmlns="">
          <p:pic>
            <p:nvPicPr>
              <p:cNvPr id="185" name="墨迹 184"/>
            </p:nvPicPr>
            <p:blipFill>
              <a:blip/>
            </p:blipFill>
            <p:spPr>
              <a:xfrm>
                <a:off x="11117525" y="2160585"/>
                <a:ext cx="15075" cy="131805"/>
              </a:xfrm>
              <a:prstGeom prst="rect"/>
            </p:spPr>
          </p:pic>
        </mc:Fallback>
      </mc:AlternateContent>
      <mc:AlternateContent xmlns:mc="http://schemas.openxmlformats.org/markup-compatibility/2006" xmlns:p14="http://schemas.microsoft.com/office/powerpoint/2010/main">
        <mc:Choice Requires="p14">
          <p:contentPart r:id="rId184" p14:bwMode="auto">
            <p14:nvContentPartPr>
              <p14:cNvPr id="186" name="墨迹 185"/>
              <p14:cNvContentPartPr/>
              <p14:nvPr/>
            </p14:nvContentPartPr>
            <p14:xfrm>
              <a:off x="11117525" y="2130800"/>
              <a:ext cx="145274" cy="172545"/>
            </p14:xfrm>
          </p:contentPart>
        </mc:Choice>
        <mc:Fallback xmlns="">
          <p:pic>
            <p:nvPicPr>
              <p:cNvPr id="186" name="墨迹 185"/>
            </p:nvPicPr>
            <p:blipFill>
              <a:blip/>
            </p:blipFill>
            <p:spPr>
              <a:xfrm>
                <a:off x="11117525" y="2130800"/>
                <a:ext cx="145274" cy="172545"/>
              </a:xfrm>
              <a:prstGeom prst="rect"/>
            </p:spPr>
          </p:pic>
        </mc:Fallback>
      </mc:AlternateContent>
      <mc:AlternateContent xmlns:mc="http://schemas.openxmlformats.org/markup-compatibility/2006" xmlns:p14="http://schemas.microsoft.com/office/powerpoint/2010/main">
        <mc:Choice Requires="p14">
          <p:contentPart r:id="rId185" p14:bwMode="auto">
            <p14:nvContentPartPr>
              <p14:cNvPr id="187" name="墨迹 186"/>
              <p14:cNvContentPartPr/>
              <p14:nvPr/>
            </p14:nvContentPartPr>
            <p14:xfrm>
              <a:off x="11364215" y="2092456"/>
              <a:ext cx="137051" cy="10956"/>
            </p14:xfrm>
          </p:contentPart>
        </mc:Choice>
        <mc:Fallback xmlns="">
          <p:pic>
            <p:nvPicPr>
              <p:cNvPr id="187" name="墨迹 186"/>
            </p:nvPicPr>
            <p:blipFill>
              <a:blip/>
            </p:blipFill>
            <p:spPr>
              <a:xfrm>
                <a:off x="11364215" y="2092456"/>
                <a:ext cx="137051" cy="10956"/>
              </a:xfrm>
              <a:prstGeom prst="rect"/>
            </p:spPr>
          </p:pic>
        </mc:Fallback>
      </mc:AlternateContent>
      <mc:AlternateContent xmlns:mc="http://schemas.openxmlformats.org/markup-compatibility/2006" xmlns:p14="http://schemas.microsoft.com/office/powerpoint/2010/main">
        <mc:Choice Requires="p14">
          <p:contentPart r:id="rId186" p14:bwMode="auto">
            <p14:nvContentPartPr>
              <p14:cNvPr id="188" name="墨迹 187"/>
              <p14:cNvContentPartPr/>
              <p14:nvPr/>
            </p14:nvContentPartPr>
            <p14:xfrm>
              <a:off x="11369697" y="2086979"/>
              <a:ext cx="360" cy="210889"/>
            </p14:xfrm>
          </p:contentPart>
        </mc:Choice>
        <mc:Fallback xmlns="">
          <p:pic>
            <p:nvPicPr>
              <p:cNvPr id="188" name="墨迹 187"/>
            </p:nvPicPr>
            <p:blipFill>
              <a:blip/>
            </p:blipFill>
            <p:spPr>
              <a:xfrm>
                <a:off x="11369697" y="2086979"/>
                <a:ext cx="360" cy="210889"/>
              </a:xfrm>
              <a:prstGeom prst="rect"/>
            </p:spPr>
          </p:pic>
        </mc:Fallback>
      </mc:AlternateContent>
      <mc:AlternateContent xmlns:mc="http://schemas.openxmlformats.org/markup-compatibility/2006" xmlns:p14="http://schemas.microsoft.com/office/powerpoint/2010/main">
        <mc:Choice Requires="p14">
          <p:contentPart r:id="rId187" p14:bwMode="auto">
            <p14:nvContentPartPr>
              <p14:cNvPr id="189" name="墨迹 188"/>
              <p14:cNvContentPartPr/>
              <p14:nvPr/>
            </p14:nvContentPartPr>
            <p14:xfrm>
              <a:off x="11375180" y="2210226"/>
              <a:ext cx="90453" cy="10955"/>
            </p14:xfrm>
          </p:contentPart>
        </mc:Choice>
        <mc:Fallback xmlns="">
          <p:pic>
            <p:nvPicPr>
              <p:cNvPr id="189" name="墨迹 188"/>
            </p:nvPicPr>
            <p:blipFill>
              <a:blip/>
            </p:blipFill>
            <p:spPr>
              <a:xfrm>
                <a:off x="11375180" y="2210226"/>
                <a:ext cx="90453" cy="10955"/>
              </a:xfrm>
              <a:prstGeom prst="rect"/>
            </p:spPr>
          </p:pic>
        </mc:Fallback>
      </mc:AlternateContent>
      <mc:AlternateContent xmlns:mc="http://schemas.openxmlformats.org/markup-compatibility/2006" xmlns:p14="http://schemas.microsoft.com/office/powerpoint/2010/main">
        <mc:Choice Requires="p14">
          <p:contentPart r:id="rId188" p14:bwMode="auto">
            <p14:nvContentPartPr>
              <p14:cNvPr id="190" name="墨迹 189"/>
              <p14:cNvContentPartPr/>
              <p14:nvPr/>
            </p14:nvContentPartPr>
            <p14:xfrm>
              <a:off x="11391625" y="2300607"/>
              <a:ext cx="156238" cy="19685"/>
            </p14:xfrm>
          </p:contentPart>
        </mc:Choice>
        <mc:Fallback xmlns="">
          <p:pic>
            <p:nvPicPr>
              <p:cNvPr id="190" name="墨迹 189"/>
            </p:nvPicPr>
            <p:blipFill>
              <a:blip/>
            </p:blipFill>
            <p:spPr>
              <a:xfrm>
                <a:off x="11391625" y="2300607"/>
                <a:ext cx="156238" cy="19685"/>
              </a:xfrm>
              <a:prstGeom prst="rect"/>
            </p:spPr>
          </p:pic>
        </mc:Fallback>
      </mc:AlternateContent>
      <mc:AlternateContent xmlns:mc="http://schemas.openxmlformats.org/markup-compatibility/2006" xmlns:p14="http://schemas.microsoft.com/office/powerpoint/2010/main">
        <mc:Choice Requires="p14">
          <p:contentPart r:id="rId189" p14:bwMode="auto">
            <p14:nvContentPartPr>
              <p14:cNvPr id="191" name="墨迹 190"/>
              <p14:cNvContentPartPr/>
              <p14:nvPr/>
            </p14:nvContentPartPr>
            <p14:xfrm>
              <a:off x="11599941" y="2116421"/>
              <a:ext cx="16446" cy="208835"/>
            </p14:xfrm>
          </p:contentPart>
        </mc:Choice>
        <mc:Fallback xmlns="">
          <p:pic>
            <p:nvPicPr>
              <p:cNvPr id="191" name="墨迹 190"/>
            </p:nvPicPr>
            <p:blipFill>
              <a:blip/>
            </p:blipFill>
            <p:spPr>
              <a:xfrm>
                <a:off x="11599941" y="2116421"/>
                <a:ext cx="16446" cy="208835"/>
              </a:xfrm>
              <a:prstGeom prst="rect"/>
            </p:spPr>
          </p:pic>
        </mc:Fallback>
      </mc:AlternateContent>
      <mc:AlternateContent xmlns:mc="http://schemas.openxmlformats.org/markup-compatibility/2006" xmlns:p14="http://schemas.microsoft.com/office/powerpoint/2010/main">
        <mc:Choice Requires="p14">
          <p:contentPart r:id="rId190" p14:bwMode="auto">
            <p14:nvContentPartPr>
              <p14:cNvPr id="192" name="墨迹 191"/>
              <p14:cNvContentPartPr/>
              <p14:nvPr/>
            </p14:nvContentPartPr>
            <p14:xfrm>
              <a:off x="11583496" y="2116592"/>
              <a:ext cx="183648" cy="230574"/>
            </p14:xfrm>
          </p:contentPart>
        </mc:Choice>
        <mc:Fallback xmlns="">
          <p:pic>
            <p:nvPicPr>
              <p:cNvPr id="192" name="墨迹 191"/>
            </p:nvPicPr>
            <p:blipFill>
              <a:blip/>
            </p:blipFill>
            <p:spPr>
              <a:xfrm>
                <a:off x="11583496" y="2116592"/>
                <a:ext cx="183648" cy="230574"/>
              </a:xfrm>
              <a:prstGeom prst="rect"/>
            </p:spPr>
          </p:pic>
        </mc:Fallback>
      </mc:AlternateContent>
      <mc:AlternateContent xmlns:mc="http://schemas.openxmlformats.org/markup-compatibility/2006" xmlns:p14="http://schemas.microsoft.com/office/powerpoint/2010/main">
        <mc:Choice Requires="p14">
          <p:contentPart r:id="rId191" p14:bwMode="auto">
            <p14:nvContentPartPr>
              <p14:cNvPr id="193" name="墨迹 192"/>
              <p14:cNvContentPartPr/>
              <p14:nvPr/>
            </p14:nvContentPartPr>
            <p14:xfrm>
              <a:off x="10492575" y="2481369"/>
              <a:ext cx="87711" cy="230060"/>
            </p14:xfrm>
          </p:contentPart>
        </mc:Choice>
        <mc:Fallback xmlns="">
          <p:pic>
            <p:nvPicPr>
              <p:cNvPr id="193" name="墨迹 192"/>
            </p:nvPicPr>
            <p:blipFill>
              <a:blip/>
            </p:blipFill>
            <p:spPr>
              <a:xfrm>
                <a:off x="10492575" y="2481369"/>
                <a:ext cx="87711" cy="230060"/>
              </a:xfrm>
              <a:prstGeom prst="rect"/>
            </p:spPr>
          </p:pic>
        </mc:Fallback>
      </mc:AlternateContent>
      <mc:AlternateContent xmlns:mc="http://schemas.openxmlformats.org/markup-compatibility/2006" xmlns:p14="http://schemas.microsoft.com/office/powerpoint/2010/main">
        <mc:Choice Requires="p14">
          <p:contentPart r:id="rId192" p14:bwMode="auto">
            <p14:nvContentPartPr>
              <p14:cNvPr id="194" name="墨迹 193"/>
              <p14:cNvContentPartPr/>
              <p14:nvPr/>
            </p14:nvContentPartPr>
            <p14:xfrm>
              <a:off x="10618662" y="2482053"/>
              <a:ext cx="76748" cy="196510"/>
            </p14:xfrm>
          </p:contentPart>
        </mc:Choice>
        <mc:Fallback xmlns="">
          <p:pic>
            <p:nvPicPr>
              <p:cNvPr id="194" name="墨迹 193"/>
            </p:nvPicPr>
            <p:blipFill>
              <a:blip/>
            </p:blipFill>
            <p:spPr>
              <a:xfrm>
                <a:off x="10618662" y="2482053"/>
                <a:ext cx="76748" cy="196510"/>
              </a:xfrm>
              <a:prstGeom prst="rect"/>
            </p:spPr>
          </p:pic>
        </mc:Fallback>
      </mc:AlternateContent>
      <mc:AlternateContent xmlns:mc="http://schemas.openxmlformats.org/markup-compatibility/2006" xmlns:p14="http://schemas.microsoft.com/office/powerpoint/2010/main">
        <mc:Choice Requires="p14">
          <p:contentPart r:id="rId193" p14:bwMode="auto">
            <p14:nvContentPartPr>
              <p14:cNvPr id="195" name="墨迹 194"/>
              <p14:cNvContentPartPr/>
              <p14:nvPr/>
            </p14:nvContentPartPr>
            <p14:xfrm>
              <a:off x="10585769" y="2594687"/>
              <a:ext cx="68526" cy="12667"/>
            </p14:xfrm>
          </p:contentPart>
        </mc:Choice>
        <mc:Fallback xmlns="">
          <p:pic>
            <p:nvPicPr>
              <p:cNvPr id="195" name="墨迹 194"/>
            </p:nvPicPr>
            <p:blipFill>
              <a:blip/>
            </p:blipFill>
            <p:spPr>
              <a:xfrm>
                <a:off x="10585769" y="2594687"/>
                <a:ext cx="68526" cy="12667"/>
              </a:xfrm>
              <a:prstGeom prst="rect"/>
            </p:spPr>
          </p:pic>
        </mc:Fallback>
      </mc:AlternateContent>
      <mc:AlternateContent xmlns:mc="http://schemas.openxmlformats.org/markup-compatibility/2006" xmlns:p14="http://schemas.microsoft.com/office/powerpoint/2010/main">
        <mc:Choice Requires="p14">
          <p:contentPart r:id="rId194" p14:bwMode="auto">
            <p14:nvContentPartPr>
              <p14:cNvPr id="196" name="墨迹 195"/>
              <p14:cNvContentPartPr/>
              <p14:nvPr/>
            </p14:nvContentPartPr>
            <p14:xfrm>
              <a:off x="10759138" y="2523478"/>
              <a:ext cx="166516" cy="176996"/>
            </p14:xfrm>
          </p:contentPart>
        </mc:Choice>
        <mc:Fallback xmlns="">
          <p:pic>
            <p:nvPicPr>
              <p:cNvPr id="196" name="墨迹 195"/>
            </p:nvPicPr>
            <p:blipFill>
              <a:blip/>
            </p:blipFill>
            <p:spPr>
              <a:xfrm>
                <a:off x="10759138" y="2523478"/>
                <a:ext cx="166516" cy="176996"/>
              </a:xfrm>
              <a:prstGeom prst="rect"/>
            </p:spPr>
          </p:pic>
        </mc:Fallback>
      </mc:AlternateContent>
      <mc:AlternateContent xmlns:mc="http://schemas.openxmlformats.org/markup-compatibility/2006" xmlns:p14="http://schemas.microsoft.com/office/powerpoint/2010/main">
        <mc:Choice Requires="p14">
          <p:contentPart r:id="rId195" p14:bwMode="auto">
            <p14:nvContentPartPr>
              <p14:cNvPr id="197" name="墨迹 196"/>
              <p14:cNvContentPartPr/>
              <p14:nvPr/>
            </p14:nvContentPartPr>
            <p14:xfrm>
              <a:off x="11024330" y="2497801"/>
              <a:ext cx="9080" cy="230061"/>
            </p14:xfrm>
          </p:contentPart>
        </mc:Choice>
        <mc:Fallback xmlns="">
          <p:pic>
            <p:nvPicPr>
              <p:cNvPr id="197" name="墨迹 196"/>
            </p:nvPicPr>
            <p:blipFill>
              <a:blip/>
            </p:blipFill>
            <p:spPr>
              <a:xfrm>
                <a:off x="11024330" y="2497801"/>
                <a:ext cx="9080" cy="230061"/>
              </a:xfrm>
              <a:prstGeom prst="rect"/>
            </p:spPr>
          </p:pic>
        </mc:Fallback>
      </mc:AlternateContent>
      <mc:AlternateContent xmlns:mc="http://schemas.openxmlformats.org/markup-compatibility/2006" xmlns:p14="http://schemas.microsoft.com/office/powerpoint/2010/main">
        <mc:Choice Requires="p14">
          <p:contentPart r:id="rId196" p14:bwMode="auto">
            <p14:nvContentPartPr>
              <p14:cNvPr id="198" name="墨迹 197"/>
              <p14:cNvContentPartPr/>
              <p14:nvPr/>
            </p14:nvContentPartPr>
            <p14:xfrm>
              <a:off x="11018848" y="2496774"/>
              <a:ext cx="143561" cy="250260"/>
            </p14:xfrm>
          </p:contentPart>
        </mc:Choice>
        <mc:Fallback xmlns="">
          <p:pic>
            <p:nvPicPr>
              <p:cNvPr id="198" name="墨迹 197"/>
            </p:nvPicPr>
            <p:blipFill>
              <a:blip/>
            </p:blipFill>
            <p:spPr>
              <a:xfrm>
                <a:off x="11018848" y="2496774"/>
                <a:ext cx="143561" cy="250260"/>
              </a:xfrm>
              <a:prstGeom prst="rect"/>
            </p:spPr>
          </p:pic>
        </mc:Fallback>
      </mc:AlternateContent>
      <mc:AlternateContent xmlns:mc="http://schemas.openxmlformats.org/markup-compatibility/2006" xmlns:p14="http://schemas.microsoft.com/office/powerpoint/2010/main">
        <mc:Choice Requires="p14">
          <p:contentPart r:id="rId197" p14:bwMode="auto">
            <p14:nvContentPartPr>
              <p14:cNvPr id="199" name="墨迹 198"/>
              <p14:cNvContentPartPr/>
              <p14:nvPr/>
            </p14:nvContentPartPr>
            <p14:xfrm>
              <a:off x="11177826" y="2496090"/>
              <a:ext cx="169942" cy="31838"/>
            </p14:xfrm>
          </p:contentPart>
        </mc:Choice>
        <mc:Fallback xmlns="">
          <p:pic>
            <p:nvPicPr>
              <p:cNvPr id="199" name="墨迹 198"/>
            </p:nvPicPr>
            <p:blipFill>
              <a:blip/>
            </p:blipFill>
            <p:spPr>
              <a:xfrm>
                <a:off x="11177826" y="2496090"/>
                <a:ext cx="169942" cy="31838"/>
              </a:xfrm>
              <a:prstGeom prst="rect"/>
            </p:spPr>
          </p:pic>
        </mc:Fallback>
      </mc:AlternateContent>
      <mc:AlternateContent xmlns:mc="http://schemas.openxmlformats.org/markup-compatibility/2006" xmlns:p14="http://schemas.microsoft.com/office/powerpoint/2010/main">
        <mc:Choice Requires="p14">
          <p:contentPart r:id="rId198" p14:bwMode="auto">
            <p14:nvContentPartPr>
              <p14:cNvPr id="200" name="墨迹 199"/>
              <p14:cNvContentPartPr/>
              <p14:nvPr/>
            </p14:nvContentPartPr>
            <p14:xfrm>
              <a:off x="11218941" y="2508757"/>
              <a:ext cx="8223" cy="183500"/>
            </p14:xfrm>
          </p:contentPart>
        </mc:Choice>
        <mc:Fallback xmlns="">
          <p:pic>
            <p:nvPicPr>
              <p:cNvPr id="200" name="墨迹 199"/>
            </p:nvPicPr>
            <p:blipFill>
              <a:blip/>
            </p:blipFill>
            <p:spPr>
              <a:xfrm>
                <a:off x="11218941" y="2508757"/>
                <a:ext cx="8223" cy="183500"/>
              </a:xfrm>
              <a:prstGeom prst="rect"/>
            </p:spPr>
          </p:pic>
        </mc:Fallback>
      </mc:AlternateContent>
      <mc:AlternateContent xmlns:mc="http://schemas.openxmlformats.org/markup-compatibility/2006" xmlns:p14="http://schemas.microsoft.com/office/powerpoint/2010/main">
        <mc:Choice Requires="p14">
          <p:contentPart r:id="rId199" p14:bwMode="auto">
            <p14:nvContentPartPr>
              <p14:cNvPr id="201" name="墨迹 200"/>
              <p14:cNvContentPartPr/>
              <p14:nvPr/>
            </p14:nvContentPartPr>
            <p14:xfrm>
              <a:off x="11216200" y="2601876"/>
              <a:ext cx="87712" cy="360"/>
            </p14:xfrm>
          </p:contentPart>
        </mc:Choice>
        <mc:Fallback xmlns="">
          <p:pic>
            <p:nvPicPr>
              <p:cNvPr id="201" name="墨迹 200"/>
            </p:nvPicPr>
            <p:blipFill>
              <a:blip/>
            </p:blipFill>
            <p:spPr>
              <a:xfrm>
                <a:off x="11216200" y="2601876"/>
                <a:ext cx="87712" cy="360"/>
              </a:xfrm>
              <a:prstGeom prst="rect"/>
            </p:spPr>
          </p:pic>
        </mc:Fallback>
      </mc:AlternateContent>
      <mc:AlternateContent xmlns:mc="http://schemas.openxmlformats.org/markup-compatibility/2006" xmlns:p14="http://schemas.microsoft.com/office/powerpoint/2010/main">
        <mc:Choice Requires="p14">
          <p:contentPart r:id="rId200" p14:bwMode="auto">
            <p14:nvContentPartPr>
              <p14:cNvPr id="202" name="墨迹 201"/>
              <p14:cNvContentPartPr/>
              <p14:nvPr/>
            </p14:nvContentPartPr>
            <p14:xfrm>
              <a:off x="11216200" y="2675825"/>
              <a:ext cx="169942" cy="15406"/>
            </p14:xfrm>
          </p:contentPart>
        </mc:Choice>
        <mc:Fallback xmlns="">
          <p:pic>
            <p:nvPicPr>
              <p:cNvPr id="202" name="墨迹 201"/>
            </p:nvPicPr>
            <p:blipFill>
              <a:blip/>
            </p:blipFill>
            <p:spPr>
              <a:xfrm>
                <a:off x="11216200" y="2675825"/>
                <a:ext cx="169942" cy="15406"/>
              </a:xfrm>
              <a:prstGeom prst="rect"/>
            </p:spPr>
          </p:pic>
        </mc:Fallback>
      </mc:AlternateContent>
      <mc:AlternateContent xmlns:mc="http://schemas.openxmlformats.org/markup-compatibility/2006" xmlns:p14="http://schemas.microsoft.com/office/powerpoint/2010/main">
        <mc:Choice Requires="p14">
          <p:contentPart r:id="rId201" p14:bwMode="auto">
            <p14:nvContentPartPr>
              <p14:cNvPr id="203" name="墨迹 202"/>
              <p14:cNvContentPartPr/>
              <p14:nvPr/>
            </p14:nvContentPartPr>
            <p14:xfrm>
              <a:off x="11419036" y="2514919"/>
              <a:ext cx="2741" cy="185555"/>
            </p14:xfrm>
          </p:contentPart>
        </mc:Choice>
        <mc:Fallback xmlns="">
          <p:pic>
            <p:nvPicPr>
              <p:cNvPr id="203" name="墨迹 202"/>
            </p:nvPicPr>
            <p:blipFill>
              <a:blip/>
            </p:blipFill>
            <p:spPr>
              <a:xfrm>
                <a:off x="11419036" y="2514919"/>
                <a:ext cx="2741" cy="185555"/>
              </a:xfrm>
              <a:prstGeom prst="rect"/>
            </p:spPr>
          </p:pic>
        </mc:Fallback>
      </mc:AlternateContent>
      <mc:AlternateContent xmlns:mc="http://schemas.openxmlformats.org/markup-compatibility/2006" xmlns:p14="http://schemas.microsoft.com/office/powerpoint/2010/main">
        <mc:Choice Requires="p14">
          <p:contentPart r:id="rId202" p14:bwMode="auto">
            <p14:nvContentPartPr>
              <p14:cNvPr id="204" name="墨迹 203"/>
              <p14:cNvContentPartPr/>
              <p14:nvPr/>
            </p14:nvContentPartPr>
            <p14:xfrm>
              <a:off x="11413554" y="2525874"/>
              <a:ext cx="118205" cy="152689"/>
            </p14:xfrm>
          </p:contentPart>
        </mc:Choice>
        <mc:Fallback xmlns="">
          <p:pic>
            <p:nvPicPr>
              <p:cNvPr id="204" name="墨迹 203"/>
            </p:nvPicPr>
            <p:blipFill>
              <a:blip/>
            </p:blipFill>
            <p:spPr>
              <a:xfrm>
                <a:off x="11413554" y="2525874"/>
                <a:ext cx="118205" cy="152689"/>
              </a:xfrm>
              <a:prstGeom prst="rect"/>
            </p:spPr>
          </p:pic>
        </mc:Fallback>
      </mc:AlternateContent>
      <mc:AlternateContent xmlns:mc="http://schemas.openxmlformats.org/markup-compatibility/2006" xmlns:p14="http://schemas.microsoft.com/office/powerpoint/2010/main">
        <mc:Choice Requires="p14">
          <p:contentPart r:id="rId203" p14:bwMode="auto">
            <p14:nvContentPartPr>
              <p14:cNvPr id="205" name="墨迹 204"/>
              <p14:cNvContentPartPr/>
              <p14:nvPr/>
            </p14:nvContentPartPr>
            <p14:xfrm>
              <a:off x="11599941" y="2453980"/>
              <a:ext cx="16446" cy="191718"/>
            </p14:xfrm>
          </p:contentPart>
        </mc:Choice>
        <mc:Fallback xmlns="">
          <p:pic>
            <p:nvPicPr>
              <p:cNvPr id="205" name="墨迹 204"/>
            </p:nvPicPr>
            <p:blipFill>
              <a:blip/>
            </p:blipFill>
            <p:spPr>
              <a:xfrm>
                <a:off x="11599941" y="2453980"/>
                <a:ext cx="16446" cy="191718"/>
              </a:xfrm>
              <a:prstGeom prst="rect"/>
            </p:spPr>
          </p:pic>
        </mc:Fallback>
      </mc:AlternateContent>
      <mc:AlternateContent xmlns:mc="http://schemas.openxmlformats.org/markup-compatibility/2006" xmlns:p14="http://schemas.microsoft.com/office/powerpoint/2010/main">
        <mc:Choice Requires="p14">
          <p:contentPart r:id="rId204" p14:bwMode="auto">
            <p14:nvContentPartPr>
              <p14:cNvPr id="206" name="墨迹 205"/>
              <p14:cNvContentPartPr/>
              <p14:nvPr/>
            </p14:nvContentPartPr>
            <p14:xfrm>
              <a:off x="11539640" y="2441313"/>
              <a:ext cx="160691" cy="223556"/>
            </p14:xfrm>
          </p:contentPart>
        </mc:Choice>
        <mc:Fallback xmlns="">
          <p:pic>
            <p:nvPicPr>
              <p:cNvPr id="206" name="墨迹 205"/>
            </p:nvPicPr>
            <p:blipFill>
              <a:blip/>
            </p:blipFill>
            <p:spPr>
              <a:xfrm>
                <a:off x="11539640" y="2441313"/>
                <a:ext cx="160691" cy="223556"/>
              </a:xfrm>
              <a:prstGeom prst="rect"/>
            </p:spPr>
          </p:pic>
        </mc:Fallback>
      </mc:AlternateContent>
      <mc:AlternateContent xmlns:mc="http://schemas.openxmlformats.org/markup-compatibility/2006" xmlns:p14="http://schemas.microsoft.com/office/powerpoint/2010/main">
        <mc:Choice Requires="p14">
          <p:contentPart r:id="rId205" p14:bwMode="auto">
            <p14:nvContentPartPr>
              <p14:cNvPr id="207" name="墨迹 206"/>
              <p14:cNvContentPartPr/>
              <p14:nvPr/>
            </p14:nvContentPartPr>
            <p14:xfrm>
              <a:off x="10659777" y="2848370"/>
              <a:ext cx="79489" cy="194456"/>
            </p14:xfrm>
          </p:contentPart>
        </mc:Choice>
        <mc:Fallback xmlns="">
          <p:pic>
            <p:nvPicPr>
              <p:cNvPr id="207" name="墨迹 206"/>
            </p:nvPicPr>
            <p:blipFill>
              <a:blip/>
            </p:blipFill>
            <p:spPr>
              <a:xfrm>
                <a:off x="10659777" y="2848370"/>
                <a:ext cx="79489" cy="194456"/>
              </a:xfrm>
              <a:prstGeom prst="rect"/>
            </p:spPr>
          </p:pic>
        </mc:Fallback>
      </mc:AlternateContent>
      <mc:AlternateContent xmlns:mc="http://schemas.openxmlformats.org/markup-compatibility/2006" xmlns:p14="http://schemas.microsoft.com/office/powerpoint/2010/main">
        <mc:Choice Requires="p14">
          <p:contentPart r:id="rId206" p14:bwMode="auto">
            <p14:nvContentPartPr>
              <p14:cNvPr id="208" name="墨迹 207"/>
              <p14:cNvContentPartPr/>
              <p14:nvPr/>
            </p14:nvContentPartPr>
            <p14:xfrm>
              <a:off x="10739266" y="2824919"/>
              <a:ext cx="74007" cy="220646"/>
            </p14:xfrm>
          </p:contentPart>
        </mc:Choice>
        <mc:Fallback xmlns="">
          <p:pic>
            <p:nvPicPr>
              <p:cNvPr id="208" name="墨迹 207"/>
            </p:nvPicPr>
            <p:blipFill>
              <a:blip/>
            </p:blipFill>
            <p:spPr>
              <a:xfrm>
                <a:off x="10739266" y="2824919"/>
                <a:ext cx="74007" cy="220646"/>
              </a:xfrm>
              <a:prstGeom prst="rect"/>
            </p:spPr>
          </p:pic>
        </mc:Fallback>
      </mc:AlternateContent>
      <mc:AlternateContent xmlns:mc="http://schemas.openxmlformats.org/markup-compatibility/2006" xmlns:p14="http://schemas.microsoft.com/office/powerpoint/2010/main">
        <mc:Choice Requires="p14">
          <p:contentPart r:id="rId207" p14:bwMode="auto">
            <p14:nvContentPartPr>
              <p14:cNvPr id="209" name="墨迹 208"/>
              <p14:cNvContentPartPr/>
              <p14:nvPr/>
            </p14:nvContentPartPr>
            <p14:xfrm>
              <a:off x="10711855" y="2946968"/>
              <a:ext cx="82230" cy="21910"/>
            </p14:xfrm>
          </p:contentPart>
        </mc:Choice>
        <mc:Fallback xmlns="">
          <p:pic>
            <p:nvPicPr>
              <p:cNvPr id="209" name="墨迹 208"/>
            </p:nvPicPr>
            <p:blipFill>
              <a:blip/>
            </p:blipFill>
            <p:spPr>
              <a:xfrm>
                <a:off x="10711855" y="2946968"/>
                <a:ext cx="82230" cy="21910"/>
              </a:xfrm>
              <a:prstGeom prst="rect"/>
            </p:spPr>
          </p:pic>
        </mc:Fallback>
      </mc:AlternateContent>
      <mc:AlternateContent xmlns:mc="http://schemas.openxmlformats.org/markup-compatibility/2006" xmlns:p14="http://schemas.microsoft.com/office/powerpoint/2010/main">
        <mc:Choice Requires="p14">
          <p:contentPart r:id="rId208" p14:bwMode="auto">
            <p14:nvContentPartPr>
              <p14:cNvPr id="210" name="墨迹 209"/>
              <p14:cNvContentPartPr/>
              <p14:nvPr/>
            </p14:nvContentPartPr>
            <p14:xfrm>
              <a:off x="10884196" y="2925742"/>
              <a:ext cx="153839" cy="161590"/>
            </p14:xfrm>
          </p:contentPart>
        </mc:Choice>
        <mc:Fallback xmlns="">
          <p:pic>
            <p:nvPicPr>
              <p:cNvPr id="210" name="墨迹 209"/>
            </p:nvPicPr>
            <p:blipFill>
              <a:blip/>
            </p:blipFill>
            <p:spPr>
              <a:xfrm>
                <a:off x="10884196" y="2925742"/>
                <a:ext cx="153839" cy="161590"/>
              </a:xfrm>
              <a:prstGeom prst="rect"/>
            </p:spPr>
          </p:pic>
        </mc:Fallback>
      </mc:AlternateContent>
      <mc:AlternateContent xmlns:mc="http://schemas.openxmlformats.org/markup-compatibility/2006" xmlns:p14="http://schemas.microsoft.com/office/powerpoint/2010/main">
        <mc:Choice Requires="p14">
          <p:contentPart r:id="rId209" p14:bwMode="auto">
            <p14:nvContentPartPr>
              <p14:cNvPr id="211" name="墨迹 210"/>
              <p14:cNvContentPartPr/>
              <p14:nvPr/>
            </p14:nvContentPartPr>
            <p14:xfrm>
              <a:off x="11144935" y="2908624"/>
              <a:ext cx="134310" cy="16433"/>
            </p14:xfrm>
          </p:contentPart>
        </mc:Choice>
        <mc:Fallback xmlns="">
          <p:pic>
            <p:nvPicPr>
              <p:cNvPr id="211" name="墨迹 210"/>
            </p:nvPicPr>
            <p:blipFill>
              <a:blip/>
            </p:blipFill>
            <p:spPr>
              <a:xfrm>
                <a:off x="11144935" y="2908624"/>
                <a:ext cx="134310" cy="16433"/>
              </a:xfrm>
              <a:prstGeom prst="rect"/>
            </p:spPr>
          </p:pic>
        </mc:Fallback>
      </mc:AlternateContent>
      <mc:AlternateContent xmlns:mc="http://schemas.openxmlformats.org/markup-compatibility/2006" xmlns:p14="http://schemas.microsoft.com/office/powerpoint/2010/main">
        <mc:Choice Requires="p14">
          <p:contentPart r:id="rId210" p14:bwMode="auto">
            <p14:nvContentPartPr>
              <p14:cNvPr id="212" name="墨迹 211"/>
              <p14:cNvContentPartPr/>
              <p14:nvPr/>
            </p14:nvContentPartPr>
            <p14:xfrm>
              <a:off x="11128489" y="2908624"/>
              <a:ext cx="27410" cy="183501"/>
            </p14:xfrm>
          </p:contentPart>
        </mc:Choice>
        <mc:Fallback xmlns="">
          <p:pic>
            <p:nvPicPr>
              <p:cNvPr id="212" name="墨迹 211"/>
            </p:nvPicPr>
            <p:blipFill>
              <a:blip/>
            </p:blipFill>
            <p:spPr>
              <a:xfrm>
                <a:off x="11128489" y="2908624"/>
                <a:ext cx="27410" cy="183501"/>
              </a:xfrm>
              <a:prstGeom prst="rect"/>
            </p:spPr>
          </p:pic>
        </mc:Fallback>
      </mc:AlternateContent>
      <mc:AlternateContent xmlns:mc="http://schemas.openxmlformats.org/markup-compatibility/2006" xmlns:p14="http://schemas.microsoft.com/office/powerpoint/2010/main">
        <mc:Choice Requires="p14">
          <p:contentPart r:id="rId211" p14:bwMode="auto">
            <p14:nvContentPartPr>
              <p14:cNvPr id="213" name="墨迹 212"/>
              <p14:cNvContentPartPr/>
              <p14:nvPr/>
            </p14:nvContentPartPr>
            <p14:xfrm>
              <a:off x="11144935" y="2990789"/>
              <a:ext cx="106900" cy="8216"/>
            </p14:xfrm>
          </p:contentPart>
        </mc:Choice>
        <mc:Fallback xmlns="">
          <p:pic>
            <p:nvPicPr>
              <p:cNvPr id="213" name="墨迹 212"/>
            </p:nvPicPr>
            <p:blipFill>
              <a:blip/>
            </p:blipFill>
            <p:spPr>
              <a:xfrm>
                <a:off x="11144935" y="2990789"/>
                <a:ext cx="106900" cy="8216"/>
              </a:xfrm>
              <a:prstGeom prst="rect"/>
            </p:spPr>
          </p:pic>
        </mc:Fallback>
      </mc:AlternateContent>
      <mc:AlternateContent xmlns:mc="http://schemas.openxmlformats.org/markup-compatibility/2006" xmlns:p14="http://schemas.microsoft.com/office/powerpoint/2010/main">
        <mc:Choice Requires="p14">
          <p:contentPart r:id="rId212" p14:bwMode="auto">
            <p14:nvContentPartPr>
              <p14:cNvPr id="214" name="墨迹 213"/>
              <p14:cNvContentPartPr/>
              <p14:nvPr/>
            </p14:nvContentPartPr>
            <p14:xfrm>
              <a:off x="11161381" y="3070214"/>
              <a:ext cx="123345" cy="14379"/>
            </p14:xfrm>
          </p:contentPart>
        </mc:Choice>
        <mc:Fallback xmlns="">
          <p:pic>
            <p:nvPicPr>
              <p:cNvPr id="214" name="墨迹 213"/>
            </p:nvPicPr>
            <p:blipFill>
              <a:blip/>
            </p:blipFill>
            <p:spPr>
              <a:xfrm>
                <a:off x="11161381" y="3070214"/>
                <a:ext cx="123345" cy="14379"/>
              </a:xfrm>
              <a:prstGeom prst="rect"/>
            </p:spPr>
          </p:pic>
        </mc:Fallback>
      </mc:AlternateContent>
      <mc:AlternateContent xmlns:mc="http://schemas.openxmlformats.org/markup-compatibility/2006" xmlns:p14="http://schemas.microsoft.com/office/powerpoint/2010/main">
        <mc:Choice Requires="p14">
          <p:contentPart r:id="rId213" p14:bwMode="auto">
            <p14:nvContentPartPr>
              <p14:cNvPr id="215" name="墨迹 214"/>
              <p14:cNvContentPartPr/>
              <p14:nvPr/>
            </p14:nvContentPartPr>
            <p14:xfrm>
              <a:off x="11402589" y="2881236"/>
              <a:ext cx="16446" cy="219105"/>
            </p14:xfrm>
          </p:contentPart>
        </mc:Choice>
        <mc:Fallback xmlns="">
          <p:pic>
            <p:nvPicPr>
              <p:cNvPr id="215" name="墨迹 214"/>
            </p:nvPicPr>
            <p:blipFill>
              <a:blip/>
            </p:blipFill>
            <p:spPr>
              <a:xfrm>
                <a:off x="11402589" y="2881236"/>
                <a:ext cx="16446" cy="219105"/>
              </a:xfrm>
              <a:prstGeom prst="rect"/>
            </p:spPr>
          </p:pic>
        </mc:Fallback>
      </mc:AlternateContent>
      <mc:AlternateContent xmlns:mc="http://schemas.openxmlformats.org/markup-compatibility/2006" xmlns:p14="http://schemas.microsoft.com/office/powerpoint/2010/main">
        <mc:Choice Requires="p14">
          <p:contentPart r:id="rId214" p14:bwMode="auto">
            <p14:nvContentPartPr>
              <p14:cNvPr id="216" name="墨迹 215"/>
              <p14:cNvContentPartPr/>
              <p14:nvPr/>
            </p14:nvContentPartPr>
            <p14:xfrm>
              <a:off x="11382717" y="2877984"/>
              <a:ext cx="125743" cy="230574"/>
            </p14:xfrm>
          </p:contentPart>
        </mc:Choice>
        <mc:Fallback xmlns="">
          <p:pic>
            <p:nvPicPr>
              <p:cNvPr id="216" name="墨迹 215"/>
            </p:nvPicPr>
            <p:blipFill>
              <a:blip/>
            </p:blipFill>
            <p:spPr>
              <a:xfrm>
                <a:off x="11382717" y="2877984"/>
                <a:ext cx="125743" cy="230574"/>
              </a:xfrm>
              <a:prstGeom prst="rect"/>
            </p:spPr>
          </p:pic>
        </mc:Fallback>
      </mc:AlternateContent>
      <mc:AlternateContent xmlns:mc="http://schemas.openxmlformats.org/markup-compatibility/2006" xmlns:p14="http://schemas.microsoft.com/office/powerpoint/2010/main">
        <mc:Choice Requires="p14">
          <p:contentPart r:id="rId215" p14:bwMode="auto">
            <p14:nvContentPartPr>
              <p14:cNvPr id="217" name="墨迹 216"/>
              <p14:cNvContentPartPr/>
              <p14:nvPr/>
            </p14:nvContentPartPr>
            <p14:xfrm>
              <a:off x="11588978" y="2941490"/>
              <a:ext cx="5482" cy="142419"/>
            </p14:xfrm>
          </p:contentPart>
        </mc:Choice>
        <mc:Fallback xmlns="">
          <p:pic>
            <p:nvPicPr>
              <p:cNvPr id="217" name="墨迹 216"/>
            </p:nvPicPr>
            <p:blipFill>
              <a:blip/>
            </p:blipFill>
            <p:spPr>
              <a:xfrm>
                <a:off x="11588978" y="2941490"/>
                <a:ext cx="5482" cy="142419"/>
              </a:xfrm>
              <a:prstGeom prst="rect"/>
            </p:spPr>
          </p:pic>
        </mc:Fallback>
      </mc:AlternateContent>
      <mc:AlternateContent xmlns:mc="http://schemas.openxmlformats.org/markup-compatibility/2006" xmlns:p14="http://schemas.microsoft.com/office/powerpoint/2010/main">
        <mc:Choice Requires="p14">
          <p:contentPart r:id="rId216" p14:bwMode="auto">
            <p14:nvContentPartPr>
              <p14:cNvPr id="218" name="墨迹 217"/>
              <p14:cNvContentPartPr/>
              <p14:nvPr/>
            </p14:nvContentPartPr>
            <p14:xfrm>
              <a:off x="11588978" y="2969563"/>
              <a:ext cx="150755" cy="149950"/>
            </p14:xfrm>
          </p:contentPart>
        </mc:Choice>
        <mc:Fallback xmlns="">
          <p:pic>
            <p:nvPicPr>
              <p:cNvPr id="218" name="墨迹 217"/>
            </p:nvPicPr>
            <p:blipFill>
              <a:blip/>
            </p:blipFill>
            <p:spPr>
              <a:xfrm>
                <a:off x="11588978" y="2969563"/>
                <a:ext cx="150755" cy="149950"/>
              </a:xfrm>
              <a:prstGeom prst="rect"/>
            </p:spPr>
          </p:pic>
        </mc:Fallback>
      </mc:AlternateContent>
      <mc:AlternateContent xmlns:mc="http://schemas.openxmlformats.org/markup-compatibility/2006" xmlns:p14="http://schemas.microsoft.com/office/powerpoint/2010/main">
        <mc:Choice Requires="p14">
          <p:contentPart r:id="rId217" p14:bwMode="auto">
            <p14:nvContentPartPr>
              <p14:cNvPr id="219" name="墨迹 218"/>
              <p14:cNvContentPartPr/>
              <p14:nvPr/>
            </p14:nvContentPartPr>
            <p14:xfrm>
              <a:off x="11879525" y="3089386"/>
              <a:ext cx="5482" cy="131463"/>
            </p14:xfrm>
          </p:contentPart>
        </mc:Choice>
        <mc:Fallback xmlns="">
          <p:pic>
            <p:nvPicPr>
              <p:cNvPr id="219" name="墨迹 218"/>
            </p:nvPicPr>
            <p:blipFill>
              <a:blip/>
            </p:blipFill>
            <p:spPr>
              <a:xfrm>
                <a:off x="11879525" y="3089386"/>
                <a:ext cx="5482" cy="131463"/>
              </a:xfrm>
              <a:prstGeom prst="rect"/>
            </p:spPr>
          </p:pic>
        </mc:Fallback>
      </mc:AlternateContent>
      <mc:AlternateContent xmlns:mc="http://schemas.openxmlformats.org/markup-compatibility/2006" xmlns:p14="http://schemas.microsoft.com/office/powerpoint/2010/main">
        <mc:Choice Requires="p14">
          <p:contentPart r:id="rId218" p14:bwMode="auto">
            <p14:nvContentPartPr>
              <p14:cNvPr id="220" name="墨迹 219"/>
              <p14:cNvContentPartPr/>
              <p14:nvPr/>
            </p14:nvContentPartPr>
            <p14:xfrm>
              <a:off x="11863078" y="3093152"/>
              <a:ext cx="167201" cy="144131"/>
            </p14:xfrm>
          </p:contentPart>
        </mc:Choice>
        <mc:Fallback xmlns="">
          <p:pic>
            <p:nvPicPr>
              <p:cNvPr id="220" name="墨迹 219"/>
            </p:nvPicPr>
            <p:blipFill>
              <a:blip/>
            </p:blipFill>
            <p:spPr>
              <a:xfrm>
                <a:off x="11863078" y="3093152"/>
                <a:ext cx="167201" cy="144131"/>
              </a:xfrm>
              <a:prstGeom prst="rect"/>
            </p:spPr>
          </p:pic>
        </mc:Fallback>
      </mc:AlternateContent>
      <mc:AlternateContent xmlns:mc="http://schemas.openxmlformats.org/markup-compatibility/2006" xmlns:p14="http://schemas.microsoft.com/office/powerpoint/2010/main">
        <mc:Choice Requires="p14">
          <p:contentPart r:id="rId219" p14:bwMode="auto">
            <p14:nvContentPartPr>
              <p14:cNvPr id="221" name="墨迹 220"/>
              <p14:cNvContentPartPr/>
              <p14:nvPr/>
            </p14:nvContentPartPr>
            <p14:xfrm>
              <a:off x="10884539" y="3242760"/>
              <a:ext cx="79490" cy="158851"/>
            </p14:xfrm>
          </p:contentPart>
        </mc:Choice>
        <mc:Fallback xmlns="">
          <p:pic>
            <p:nvPicPr>
              <p:cNvPr id="221" name="墨迹 220"/>
            </p:nvPicPr>
            <p:blipFill>
              <a:blip/>
            </p:blipFill>
            <p:spPr>
              <a:xfrm>
                <a:off x="10884539" y="3242760"/>
                <a:ext cx="79490" cy="158851"/>
              </a:xfrm>
              <a:prstGeom prst="rect"/>
            </p:spPr>
          </p:pic>
        </mc:Fallback>
      </mc:AlternateContent>
      <mc:AlternateContent xmlns:mc="http://schemas.openxmlformats.org/markup-compatibility/2006" xmlns:p14="http://schemas.microsoft.com/office/powerpoint/2010/main">
        <mc:Choice Requires="p14">
          <p:contentPart r:id="rId220" p14:bwMode="auto">
            <p14:nvContentPartPr>
              <p14:cNvPr id="222" name="墨迹 221"/>
              <p14:cNvContentPartPr/>
              <p14:nvPr/>
            </p14:nvContentPartPr>
            <p14:xfrm>
              <a:off x="10996921" y="3214687"/>
              <a:ext cx="98677" cy="178708"/>
            </p14:xfrm>
          </p:contentPart>
        </mc:Choice>
        <mc:Fallback xmlns="">
          <p:pic>
            <p:nvPicPr>
              <p:cNvPr id="222" name="墨迹 221"/>
            </p:nvPicPr>
            <p:blipFill>
              <a:blip/>
            </p:blipFill>
            <p:spPr>
              <a:xfrm>
                <a:off x="10996921" y="3214687"/>
                <a:ext cx="98677" cy="178708"/>
              </a:xfrm>
              <a:prstGeom prst="rect"/>
            </p:spPr>
          </p:pic>
        </mc:Fallback>
      </mc:AlternateContent>
      <mc:AlternateContent xmlns:mc="http://schemas.openxmlformats.org/markup-compatibility/2006" xmlns:p14="http://schemas.microsoft.com/office/powerpoint/2010/main">
        <mc:Choice Requires="p14">
          <p:contentPart r:id="rId221" p14:bwMode="auto">
            <p14:nvContentPartPr>
              <p14:cNvPr id="223" name="墨迹 222"/>
              <p14:cNvContentPartPr/>
              <p14:nvPr/>
            </p14:nvContentPartPr>
            <p14:xfrm>
              <a:off x="10974992" y="3313969"/>
              <a:ext cx="93194" cy="2739"/>
            </p14:xfrm>
          </p:contentPart>
        </mc:Choice>
        <mc:Fallback xmlns="">
          <p:pic>
            <p:nvPicPr>
              <p:cNvPr id="223" name="墨迹 222"/>
            </p:nvPicPr>
            <p:blipFill>
              <a:blip/>
            </p:blipFill>
            <p:spPr>
              <a:xfrm>
                <a:off x="10974992" y="3313969"/>
                <a:ext cx="93194" cy="2739"/>
              </a:xfrm>
              <a:prstGeom prst="rect"/>
            </p:spPr>
          </p:pic>
        </mc:Fallback>
      </mc:AlternateContent>
      <mc:AlternateContent xmlns:mc="http://schemas.openxmlformats.org/markup-compatibility/2006" xmlns:p14="http://schemas.microsoft.com/office/powerpoint/2010/main">
        <mc:Choice Requires="p14">
          <p:contentPart r:id="rId222" p14:bwMode="auto">
            <p14:nvContentPartPr>
              <p14:cNvPr id="224" name="墨迹 223"/>
              <p14:cNvContentPartPr/>
              <p14:nvPr/>
            </p14:nvContentPartPr>
            <p14:xfrm>
              <a:off x="11142193" y="3281103"/>
              <a:ext cx="90453" cy="134202"/>
            </p14:xfrm>
          </p:contentPart>
        </mc:Choice>
        <mc:Fallback xmlns="">
          <p:pic>
            <p:nvPicPr>
              <p:cNvPr id="224" name="墨迹 223"/>
            </p:nvPicPr>
            <p:blipFill>
              <a:blip/>
            </p:blipFill>
            <p:spPr>
              <a:xfrm>
                <a:off x="11142193" y="3281103"/>
                <a:ext cx="90453" cy="134202"/>
              </a:xfrm>
              <a:prstGeom prst="rect"/>
            </p:spPr>
          </p:pic>
        </mc:Fallback>
      </mc:AlternateContent>
      <mc:AlternateContent xmlns:mc="http://schemas.openxmlformats.org/markup-compatibility/2006" xmlns:p14="http://schemas.microsoft.com/office/powerpoint/2010/main">
        <mc:Choice Requires="p14">
          <p:contentPart r:id="rId223" p14:bwMode="auto">
            <p14:nvContentPartPr>
              <p14:cNvPr id="225" name="墨迹 224"/>
              <p14:cNvContentPartPr/>
              <p14:nvPr/>
            </p14:nvContentPartPr>
            <p14:xfrm>
              <a:off x="11325841" y="3286581"/>
              <a:ext cx="146129" cy="5477"/>
            </p14:xfrm>
          </p:contentPart>
        </mc:Choice>
        <mc:Fallback xmlns="">
          <p:pic>
            <p:nvPicPr>
              <p:cNvPr id="225" name="墨迹 224"/>
            </p:nvPicPr>
            <p:blipFill>
              <a:blip/>
            </p:blipFill>
            <p:spPr>
              <a:xfrm>
                <a:off x="11325841" y="3286581"/>
                <a:ext cx="146129" cy="5477"/>
              </a:xfrm>
              <a:prstGeom prst="rect"/>
            </p:spPr>
          </p:pic>
        </mc:Fallback>
      </mc:AlternateContent>
      <mc:AlternateContent xmlns:mc="http://schemas.openxmlformats.org/markup-compatibility/2006" xmlns:p14="http://schemas.microsoft.com/office/powerpoint/2010/main">
        <mc:Choice Requires="p14">
          <p:contentPart r:id="rId224" p14:bwMode="auto">
            <p14:nvContentPartPr>
              <p14:cNvPr id="226" name="墨迹 225"/>
              <p14:cNvContentPartPr/>
              <p14:nvPr/>
            </p14:nvContentPartPr>
            <p14:xfrm>
              <a:off x="11339547" y="3281103"/>
              <a:ext cx="13704" cy="156113"/>
            </p14:xfrm>
          </p:contentPart>
        </mc:Choice>
        <mc:Fallback xmlns="">
          <p:pic>
            <p:nvPicPr>
              <p:cNvPr id="226" name="墨迹 225"/>
            </p:nvPicPr>
            <p:blipFill>
              <a:blip/>
            </p:blipFill>
            <p:spPr>
              <a:xfrm>
                <a:off x="11339547" y="3281103"/>
                <a:ext cx="13704" cy="156113"/>
              </a:xfrm>
              <a:prstGeom prst="rect"/>
            </p:spPr>
          </p:pic>
        </mc:Fallback>
      </mc:AlternateContent>
      <mc:AlternateContent xmlns:mc="http://schemas.openxmlformats.org/markup-compatibility/2006" xmlns:p14="http://schemas.microsoft.com/office/powerpoint/2010/main">
        <mc:Choice Requires="p14">
          <p:contentPart r:id="rId225" p14:bwMode="auto">
            <p14:nvContentPartPr>
              <p14:cNvPr id="227" name="墨迹 226"/>
              <p14:cNvContentPartPr/>
              <p14:nvPr/>
            </p14:nvContentPartPr>
            <p14:xfrm>
              <a:off x="11358733" y="3341357"/>
              <a:ext cx="104159" cy="8217"/>
            </p14:xfrm>
          </p:contentPart>
        </mc:Choice>
        <mc:Fallback xmlns="">
          <p:pic>
            <p:nvPicPr>
              <p:cNvPr id="227" name="墨迹 226"/>
            </p:nvPicPr>
            <p:blipFill>
              <a:blip/>
            </p:blipFill>
            <p:spPr>
              <a:xfrm>
                <a:off x="11358733" y="3341357"/>
                <a:ext cx="104159" cy="8217"/>
              </a:xfrm>
              <a:prstGeom prst="rect"/>
            </p:spPr>
          </p:pic>
        </mc:Fallback>
      </mc:AlternateContent>
      <mc:AlternateContent xmlns:mc="http://schemas.openxmlformats.org/markup-compatibility/2006" xmlns:p14="http://schemas.microsoft.com/office/powerpoint/2010/main">
        <mc:Choice Requires="p14">
          <p:contentPart r:id="rId226" p14:bwMode="auto">
            <p14:nvContentPartPr>
              <p14:cNvPr id="228" name="墨迹 227"/>
              <p14:cNvContentPartPr/>
              <p14:nvPr/>
            </p14:nvContentPartPr>
            <p14:xfrm>
              <a:off x="11347769" y="3426261"/>
              <a:ext cx="134310" cy="13523"/>
            </p14:xfrm>
          </p:contentPart>
        </mc:Choice>
        <mc:Fallback xmlns="">
          <p:pic>
            <p:nvPicPr>
              <p:cNvPr id="228" name="墨迹 227"/>
            </p:nvPicPr>
            <p:blipFill>
              <a:blip/>
            </p:blipFill>
            <p:spPr>
              <a:xfrm>
                <a:off x="11347769" y="3426261"/>
                <a:ext cx="134310" cy="13523"/>
              </a:xfrm>
              <a:prstGeom prst="rect"/>
            </p:spPr>
          </p:pic>
        </mc:Fallback>
      </mc:AlternateContent>
      <mc:AlternateContent xmlns:mc="http://schemas.openxmlformats.org/markup-compatibility/2006" xmlns:p14="http://schemas.microsoft.com/office/powerpoint/2010/main">
        <mc:Choice Requires="p14">
          <p:contentPart r:id="rId227" p14:bwMode="auto">
            <p14:nvContentPartPr>
              <p14:cNvPr id="229" name="墨迹 228"/>
              <p14:cNvContentPartPr/>
              <p14:nvPr/>
            </p14:nvContentPartPr>
            <p14:xfrm>
              <a:off x="11523193" y="3289320"/>
              <a:ext cx="10964" cy="167068"/>
            </p14:xfrm>
          </p:contentPart>
        </mc:Choice>
        <mc:Fallback xmlns="">
          <p:pic>
            <p:nvPicPr>
              <p:cNvPr id="229" name="墨迹 228"/>
            </p:nvPicPr>
            <p:blipFill>
              <a:blip/>
            </p:blipFill>
            <p:spPr>
              <a:xfrm>
                <a:off x="11523193" y="3289320"/>
                <a:ext cx="10964" cy="167068"/>
              </a:xfrm>
              <a:prstGeom prst="rect"/>
            </p:spPr>
          </p:pic>
        </mc:Fallback>
      </mc:AlternateContent>
      <mc:AlternateContent xmlns:mc="http://schemas.openxmlformats.org/markup-compatibility/2006" xmlns:p14="http://schemas.microsoft.com/office/powerpoint/2010/main">
        <mc:Choice Requires="p14">
          <p:contentPart r:id="rId228" p14:bwMode="auto">
            <p14:nvContentPartPr>
              <p14:cNvPr id="230" name="墨迹 229"/>
              <p14:cNvContentPartPr/>
              <p14:nvPr/>
            </p14:nvContentPartPr>
            <p14:xfrm>
              <a:off x="11523193" y="3290347"/>
              <a:ext cx="134995" cy="133175"/>
            </p14:xfrm>
          </p:contentPart>
        </mc:Choice>
        <mc:Fallback xmlns="">
          <p:pic>
            <p:nvPicPr>
              <p:cNvPr id="230" name="墨迹 229"/>
            </p:nvPicPr>
            <p:blipFill>
              <a:blip/>
            </p:blipFill>
            <p:spPr>
              <a:xfrm>
                <a:off x="11523193" y="3290347"/>
                <a:ext cx="134995" cy="133175"/>
              </a:xfrm>
              <a:prstGeom prst="rect"/>
            </p:spPr>
          </p:pic>
        </mc:Fallback>
      </mc:AlternateContent>
      <mc:AlternateContent xmlns:mc="http://schemas.openxmlformats.org/markup-compatibility/2006" xmlns:p14="http://schemas.microsoft.com/office/powerpoint/2010/main">
        <mc:Choice Requires="p14">
          <p:contentPart r:id="rId229" p14:bwMode="auto">
            <p14:nvContentPartPr>
              <p14:cNvPr id="231" name="墨迹 230"/>
              <p14:cNvContentPartPr/>
              <p14:nvPr/>
            </p14:nvContentPartPr>
            <p14:xfrm>
              <a:off x="11728769" y="3313969"/>
              <a:ext cx="41115" cy="219105"/>
            </p14:xfrm>
          </p:contentPart>
        </mc:Choice>
        <mc:Fallback xmlns="">
          <p:pic>
            <p:nvPicPr>
              <p:cNvPr id="231" name="墨迹 230"/>
            </p:nvPicPr>
            <p:blipFill>
              <a:blip/>
            </p:blipFill>
            <p:spPr>
              <a:xfrm>
                <a:off x="11728769" y="3313969"/>
                <a:ext cx="41115" cy="219105"/>
              </a:xfrm>
              <a:prstGeom prst="rect"/>
            </p:spPr>
          </p:pic>
        </mc:Fallback>
      </mc:AlternateContent>
      <mc:AlternateContent xmlns:mc="http://schemas.openxmlformats.org/markup-compatibility/2006" xmlns:p14="http://schemas.microsoft.com/office/powerpoint/2010/main">
        <mc:Choice Requires="p14">
          <p:contentPart r:id="rId230" p14:bwMode="auto">
            <p14:nvContentPartPr>
              <p14:cNvPr id="232" name="墨迹 231"/>
              <p14:cNvContentPartPr/>
              <p14:nvPr/>
            </p14:nvContentPartPr>
            <p14:xfrm>
              <a:off x="11719176" y="3319447"/>
              <a:ext cx="170628" cy="208150"/>
            </p14:xfrm>
          </p:contentPart>
        </mc:Choice>
        <mc:Fallback xmlns="">
          <p:pic>
            <p:nvPicPr>
              <p:cNvPr id="232" name="墨迹 231"/>
            </p:nvPicPr>
            <p:blipFill>
              <a:blip/>
            </p:blipFill>
            <p:spPr>
              <a:xfrm>
                <a:off x="11719176" y="3319447"/>
                <a:ext cx="170628" cy="208150"/>
              </a:xfrm>
              <a:prstGeom prst="rect"/>
            </p:spPr>
          </p:pic>
        </mc:Fallback>
      </mc:AlternateContent>
      <mc:AlternateContent xmlns:mc="http://schemas.openxmlformats.org/markup-compatibility/2006" xmlns:p14="http://schemas.microsoft.com/office/powerpoint/2010/main">
        <mc:Choice Requires="p14">
          <p:contentPart r:id="rId231" p14:bwMode="auto">
            <p14:nvContentPartPr>
              <p14:cNvPr id="233" name="墨迹 232"/>
              <p14:cNvContentPartPr/>
              <p14:nvPr/>
            </p14:nvContentPartPr>
            <p14:xfrm>
              <a:off x="11950791" y="3412567"/>
              <a:ext cx="32893" cy="147896"/>
            </p14:xfrm>
          </p:contentPart>
        </mc:Choice>
        <mc:Fallback xmlns="">
          <p:pic>
            <p:nvPicPr>
              <p:cNvPr id="233" name="墨迹 232"/>
            </p:nvPicPr>
            <p:blipFill>
              <a:blip/>
            </p:blipFill>
            <p:spPr>
              <a:xfrm>
                <a:off x="11950791" y="3412567"/>
                <a:ext cx="32893" cy="147896"/>
              </a:xfrm>
              <a:prstGeom prst="rect"/>
            </p:spPr>
          </p:pic>
        </mc:Fallback>
      </mc:AlternateContent>
      <mc:AlternateContent xmlns:mc="http://schemas.openxmlformats.org/markup-compatibility/2006" xmlns:p14="http://schemas.microsoft.com/office/powerpoint/2010/main">
        <mc:Choice Requires="p14">
          <p:contentPart r:id="rId232" p14:bwMode="auto">
            <p14:nvContentPartPr>
              <p14:cNvPr id="234" name="墨迹 233"/>
              <p14:cNvContentPartPr/>
              <p14:nvPr/>
            </p14:nvContentPartPr>
            <p14:xfrm>
              <a:off x="11863078" y="3385178"/>
              <a:ext cx="255257" cy="234169"/>
            </p14:xfrm>
          </p:contentPart>
        </mc:Choice>
        <mc:Fallback xmlns="">
          <p:pic>
            <p:nvPicPr>
              <p:cNvPr id="234" name="墨迹 233"/>
            </p:nvPicPr>
            <p:blipFill>
              <a:blip/>
            </p:blipFill>
            <p:spPr>
              <a:xfrm>
                <a:off x="11863078" y="3385178"/>
                <a:ext cx="255257" cy="234169"/>
              </a:xfrm>
              <a:prstGeom prst="rect"/>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0">
          <a:blip r:embed="rId1"/>
          <a:stretch>
            <a:fillRect/>
          </a:stretch>
        </a:blipFill>
        <a:effectLst/>
      </p:bgPr>
    </p:bg>
    <p:spTree>
      <p:nvGrpSpPr>
        <p:cNvPr id="1" name=""/>
        <p:cNvGrpSpPr/>
        <p:nvPr/>
      </p:nvGrpSpPr>
      <p:grpSpPr/>
      <p:sp>
        <p:nvSpPr>
          <p:cNvPr id="4" name="文本框 3"/>
          <p:cNvSpPr txBox="1"/>
          <p:nvPr/>
        </p:nvSpPr>
        <p:spPr>
          <a:xfrm>
            <a:off x="861060" y="923925"/>
            <a:ext cx="1758950" cy="922020"/>
          </a:xfrm>
          <a:prstGeom prst="rect">
            <a:avLst/>
          </a:prstGeom>
          <a:noFill/>
        </p:spPr>
        <p:txBody>
          <a:bodyPr wrap="none" rtlCol="0">
            <a:spAutoFit/>
            <a:scene3d>
              <a:camera prst="orthographicFront"/>
              <a:lightRig rig="threePt" dir="t"/>
            </a:scene3d>
            <a:sp3d contourW="12700"/>
          </a:bodyPr>
          <a:p>
            <a:pPr algn="ctr"/>
            <a:r>
              <a:rPr lang="zh-CN" altLang="en-US" sz="5400" b="1" smtClean="0">
                <a:solidFill>
                  <a:schemeClr val="bg1"/>
                </a:solidFill>
                <a:latin typeface="+mj-ea"/>
                <a:ea typeface="+mj-ea"/>
                <a:cs typeface="微软雅黑" charset="-122"/>
              </a:rPr>
              <a:t>目 录</a:t>
            </a:r>
            <a:endParaRPr lang="zh-CN" altLang="en-US" sz="5400" b="1" dirty="0" smtClean="0">
              <a:solidFill>
                <a:schemeClr val="bg1"/>
              </a:solidFill>
              <a:latin typeface="+mj-ea"/>
              <a:ea typeface="+mj-ea"/>
              <a:cs typeface="微软雅黑" charset="-122"/>
            </a:endParaRPr>
          </a:p>
        </p:txBody>
      </p:sp>
      <p:sp>
        <p:nvSpPr>
          <p:cNvPr id="5" name="文本框 4"/>
          <p:cNvSpPr txBox="1"/>
          <p:nvPr/>
        </p:nvSpPr>
        <p:spPr>
          <a:xfrm>
            <a:off x="861060" y="463550"/>
            <a:ext cx="2661920" cy="460375"/>
          </a:xfrm>
          <a:prstGeom prst="rect">
            <a:avLst/>
          </a:prstGeom>
          <a:noFill/>
        </p:spPr>
        <p:txBody>
          <a:bodyPr wrap="square" rtlCol="0">
            <a:spAutoFit/>
            <a:scene3d>
              <a:camera prst="orthographicFront"/>
              <a:lightRig rig="threePt" dir="t"/>
            </a:scene3d>
            <a:sp3d contourW="12700"/>
          </a:bodyPr>
          <a:p>
            <a:pPr algn="dist"/>
            <a:r>
              <a:rPr lang="en-US" altLang="zh-CN" sz="2400" i="1" smtClean="0">
                <a:solidFill>
                  <a:schemeClr val="bg1"/>
                </a:solidFill>
              </a:rPr>
              <a:t>CONTENTS</a:t>
            </a:r>
            <a:endParaRPr lang="en-US" altLang="zh-CN" sz="2400" i="1" dirty="0" smtClean="0">
              <a:solidFill>
                <a:schemeClr val="bg1"/>
              </a:solidFill>
            </a:endParaRPr>
          </a:p>
        </p:txBody>
      </p:sp>
      <p:grpSp>
        <p:nvGrpSpPr>
          <p:cNvPr id="9" name="组合 8"/>
          <p:cNvGrpSpPr/>
          <p:nvPr/>
        </p:nvGrpSpPr>
        <p:grpSpPr>
          <a:xfrm>
            <a:off x="4052570" y="2557780"/>
            <a:ext cx="1947545" cy="882650"/>
            <a:chOff x="4517" y="6278"/>
            <a:chExt cx="3067" cy="1390"/>
          </a:xfrm>
        </p:grpSpPr>
        <p:sp>
          <p:nvSpPr>
            <p:cNvPr id="10250" name="Rectangle 17"/>
            <p:cNvSpPr/>
            <p:nvPr/>
          </p:nvSpPr>
          <p:spPr>
            <a:xfrm>
              <a:off x="5380" y="6278"/>
              <a:ext cx="1341" cy="581"/>
            </a:xfrm>
            <a:prstGeom prst="rect">
              <a:avLst/>
            </a:prstGeom>
            <a:noFill/>
            <a:ln w="9525">
              <a:noFill/>
            </a:ln>
          </p:spPr>
          <p:txBody>
            <a:bodyPr wrap="none" lIns="0" tIns="0" rIns="0" bIns="0" anchor="t" anchorCtr="0">
              <a:spAutoFit/>
            </a:bodyPr>
            <a:p>
              <a:r>
                <a:rPr lang="zh-CN" altLang="en-US" sz="2400" dirty="0">
                  <a:solidFill>
                    <a:schemeClr val="bg1"/>
                  </a:solidFill>
                  <a:latin typeface="微软雅黑" charset="-122"/>
                  <a:ea typeface="微软雅黑" charset="-122"/>
                </a:rPr>
                <a:t>Part 2</a:t>
              </a:r>
              <a:endParaRPr lang="zh-CN" altLang="en-US" sz="2400" dirty="0">
                <a:solidFill>
                  <a:schemeClr val="bg1"/>
                </a:solidFill>
                <a:latin typeface="微软雅黑" charset="-122"/>
                <a:ea typeface="微软雅黑" charset="-122"/>
              </a:endParaRPr>
            </a:p>
          </p:txBody>
        </p:sp>
        <p:sp>
          <p:nvSpPr>
            <p:cNvPr id="9232" name="TextBox 58"/>
            <p:cNvSpPr txBox="1"/>
            <p:nvPr/>
          </p:nvSpPr>
          <p:spPr>
            <a:xfrm>
              <a:off x="4517" y="6797"/>
              <a:ext cx="3067" cy="871"/>
            </a:xfrm>
            <a:prstGeom prst="rect">
              <a:avLst/>
            </a:prstGeom>
            <a:noFill/>
            <a:ln w="9525">
              <a:noFill/>
            </a:ln>
          </p:spPr>
          <p:txBody>
            <a:bodyPr anchor="t" anchorCtr="0">
              <a:spAutoFit/>
            </a:bodyPr>
            <a:p>
              <a:pPr algn="ctr"/>
              <a:r>
                <a:rPr lang="zh-CN" altLang="en-US" sz="3000" b="1" dirty="0">
                  <a:solidFill>
                    <a:schemeClr val="bg1"/>
                  </a:solidFill>
                  <a:latin typeface="微软雅黑" charset="-122"/>
                  <a:ea typeface="微软雅黑" charset="-122"/>
                </a:rPr>
                <a:t>一些说明</a:t>
              </a:r>
              <a:endParaRPr lang="zh-CN" altLang="en-US" sz="3000" b="1" dirty="0">
                <a:solidFill>
                  <a:schemeClr val="bg1"/>
                </a:solidFill>
                <a:latin typeface="微软雅黑" charset="-122"/>
                <a:ea typeface="微软雅黑" charset="-122"/>
              </a:endParaRPr>
            </a:p>
          </p:txBody>
        </p:sp>
      </p:grpSp>
      <p:grpSp>
        <p:nvGrpSpPr>
          <p:cNvPr id="8" name="组合 7"/>
          <p:cNvGrpSpPr/>
          <p:nvPr/>
        </p:nvGrpSpPr>
        <p:grpSpPr>
          <a:xfrm>
            <a:off x="685165" y="2557780"/>
            <a:ext cx="1947545" cy="882650"/>
            <a:chOff x="1079" y="6278"/>
            <a:chExt cx="3067" cy="1390"/>
          </a:xfrm>
        </p:grpSpPr>
        <p:sp>
          <p:nvSpPr>
            <p:cNvPr id="10249" name="Rectangle 14"/>
            <p:cNvSpPr/>
            <p:nvPr/>
          </p:nvSpPr>
          <p:spPr>
            <a:xfrm>
              <a:off x="1942" y="6278"/>
              <a:ext cx="1341" cy="581"/>
            </a:xfrm>
            <a:prstGeom prst="rect">
              <a:avLst/>
            </a:prstGeom>
            <a:noFill/>
            <a:ln w="9525">
              <a:noFill/>
            </a:ln>
          </p:spPr>
          <p:txBody>
            <a:bodyPr wrap="none" lIns="0" tIns="0" rIns="0" bIns="0" anchor="t" anchorCtr="0">
              <a:spAutoFit/>
            </a:bodyPr>
            <a:p>
              <a:r>
                <a:rPr lang="zh-CN" altLang="en-US" sz="2400" dirty="0">
                  <a:solidFill>
                    <a:schemeClr val="bg1"/>
                  </a:solidFill>
                  <a:latin typeface="微软雅黑" charset="-122"/>
                  <a:ea typeface="微软雅黑" charset="-122"/>
                </a:rPr>
                <a:t>Part 1</a:t>
              </a:r>
              <a:endParaRPr lang="zh-CN" altLang="en-US" sz="2400" dirty="0">
                <a:solidFill>
                  <a:schemeClr val="bg1"/>
                </a:solidFill>
                <a:latin typeface="微软雅黑" charset="-122"/>
                <a:ea typeface="微软雅黑" charset="-122"/>
              </a:endParaRPr>
            </a:p>
          </p:txBody>
        </p:sp>
        <p:sp>
          <p:nvSpPr>
            <p:cNvPr id="9233" name="TextBox 59"/>
            <p:cNvSpPr txBox="1"/>
            <p:nvPr/>
          </p:nvSpPr>
          <p:spPr>
            <a:xfrm>
              <a:off x="1079" y="6797"/>
              <a:ext cx="3067" cy="871"/>
            </a:xfrm>
            <a:prstGeom prst="rect">
              <a:avLst/>
            </a:prstGeom>
            <a:noFill/>
            <a:ln w="9525">
              <a:noFill/>
            </a:ln>
          </p:spPr>
          <p:txBody>
            <a:bodyPr anchor="t" anchorCtr="0">
              <a:spAutoFit/>
            </a:bodyPr>
            <a:p>
              <a:pPr algn="ctr"/>
              <a:r>
                <a:rPr lang="zh-CN" altLang="en-US" sz="3000" b="1" dirty="0">
                  <a:solidFill>
                    <a:schemeClr val="bg1"/>
                  </a:solidFill>
                  <a:latin typeface="微软雅黑" charset="-122"/>
                  <a:ea typeface="微软雅黑" charset="-122"/>
                </a:rPr>
                <a:t>回课</a:t>
              </a:r>
              <a:endParaRPr lang="zh-CN" altLang="en-US" sz="3000" b="1" dirty="0">
                <a:solidFill>
                  <a:schemeClr val="bg1"/>
                </a:solidFill>
                <a:latin typeface="微软雅黑" charset="-122"/>
                <a:ea typeface="微软雅黑" charset="-122"/>
              </a:endParaRPr>
            </a:p>
          </p:txBody>
        </p:sp>
      </p:grpSp>
      <p:grpSp>
        <p:nvGrpSpPr>
          <p:cNvPr id="11" name="组合 10"/>
          <p:cNvGrpSpPr/>
          <p:nvPr/>
        </p:nvGrpSpPr>
        <p:grpSpPr>
          <a:xfrm>
            <a:off x="7419975" y="2557780"/>
            <a:ext cx="2092325" cy="882650"/>
            <a:chOff x="7955" y="6278"/>
            <a:chExt cx="3295" cy="1390"/>
          </a:xfrm>
        </p:grpSpPr>
        <p:sp>
          <p:nvSpPr>
            <p:cNvPr id="10251" name="Rectangle 20"/>
            <p:cNvSpPr/>
            <p:nvPr/>
          </p:nvSpPr>
          <p:spPr>
            <a:xfrm>
              <a:off x="8932" y="6278"/>
              <a:ext cx="1341" cy="581"/>
            </a:xfrm>
            <a:prstGeom prst="rect">
              <a:avLst/>
            </a:prstGeom>
            <a:noFill/>
            <a:ln w="9525">
              <a:noFill/>
            </a:ln>
          </p:spPr>
          <p:txBody>
            <a:bodyPr wrap="none" lIns="0" tIns="0" rIns="0" bIns="0" anchor="t" anchorCtr="0">
              <a:spAutoFit/>
            </a:bodyPr>
            <a:p>
              <a:r>
                <a:rPr lang="zh-CN" altLang="en-US" sz="2400" dirty="0">
                  <a:solidFill>
                    <a:schemeClr val="bg1"/>
                  </a:solidFill>
                  <a:latin typeface="微软雅黑" charset="-122"/>
                  <a:ea typeface="微软雅黑" charset="-122"/>
                </a:rPr>
                <a:t>Part 3</a:t>
              </a:r>
              <a:endParaRPr lang="zh-CN" altLang="en-US" sz="2400" dirty="0">
                <a:solidFill>
                  <a:schemeClr val="bg1"/>
                </a:solidFill>
                <a:latin typeface="微软雅黑" charset="-122"/>
                <a:ea typeface="微软雅黑" charset="-122"/>
              </a:endParaRPr>
            </a:p>
          </p:txBody>
        </p:sp>
        <p:sp>
          <p:nvSpPr>
            <p:cNvPr id="9234" name="TextBox 68"/>
            <p:cNvSpPr txBox="1"/>
            <p:nvPr/>
          </p:nvSpPr>
          <p:spPr>
            <a:xfrm>
              <a:off x="7955" y="6797"/>
              <a:ext cx="3295" cy="871"/>
            </a:xfrm>
            <a:prstGeom prst="rect">
              <a:avLst/>
            </a:prstGeom>
            <a:noFill/>
            <a:ln w="9525">
              <a:noFill/>
            </a:ln>
          </p:spPr>
          <p:txBody>
            <a:bodyPr anchor="t" anchorCtr="0">
              <a:spAutoFit/>
            </a:bodyPr>
            <a:p>
              <a:pPr algn="ctr"/>
              <a:r>
                <a:rPr lang="zh-CN" altLang="en-US" sz="3000" b="1" dirty="0">
                  <a:solidFill>
                    <a:schemeClr val="bg1"/>
                  </a:solidFill>
                  <a:latin typeface="微软雅黑" charset="-122"/>
                  <a:ea typeface="微软雅黑" charset="-122"/>
                </a:rPr>
                <a:t>重点知识</a:t>
              </a:r>
              <a:endParaRPr lang="zh-CN" altLang="en-US" sz="3000" b="1" dirty="0">
                <a:solidFill>
                  <a:schemeClr val="bg1"/>
                </a:solidFill>
                <a:latin typeface="微软雅黑" charset="-122"/>
                <a:ea typeface="微软雅黑" charset="-122"/>
              </a:endParaRPr>
            </a:p>
          </p:txBody>
        </p:sp>
      </p:grpSp>
      <p:pic>
        <p:nvPicPr>
          <p:cNvPr id="34" name="Picture 2" descr="C:\Users\ADMINI~1\AppData\Local\Temp\360zip$Temp\360$6\标志与中英文校名组合规范_左右.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097220" y="405802"/>
            <a:ext cx="1598480" cy="45033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矩形 1"/>
          <p:cNvSpPr/>
          <p:nvPr/>
        </p:nvSpPr>
        <p:spPr>
          <a:xfrm>
            <a:off x="272415" y="240030"/>
            <a:ext cx="11647170" cy="63785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34" name="Picture 2" descr="C:\Users\ADMINI~1\AppData\Local\Temp\360zip$Temp\360$6\标志与中英文校名组合规范_左右.pn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0097220" y="405802"/>
            <a:ext cx="1598480" cy="450333"/>
          </a:xfrm>
          <a:prstGeom prst="rect">
            <a:avLst/>
          </a:prstGeom>
          <a:noFill/>
          <a:extLst>
            <a:ext uri="{909E8E84-426E-40DD-AFC4-6F175D3DCCD1}">
              <a14:hiddenFill xmlns:a14="http://schemas.microsoft.com/office/drawing/2010/main">
                <a:solidFill>
                  <a:srgbClr val="FFFFFF"/>
                </a:solidFill>
              </a14:hiddenFill>
            </a:ext>
          </a:extLst>
        </p:spPr>
      </p:pic>
      <p:pic>
        <p:nvPicPr>
          <p:cNvPr id="4" name="图片 3"/>
          <p:cNvPicPr>
            <a:picLocks noChangeAspect="1"/>
          </p:cNvPicPr>
          <p:nvPr/>
        </p:nvPicPr>
        <p:blipFill>
          <a:blip r:embed="rId2"/>
          <a:stretch>
            <a:fillRect/>
          </a:stretch>
        </p:blipFill>
        <p:spPr>
          <a:xfrm>
            <a:off x="763905" y="622300"/>
            <a:ext cx="4789170" cy="5520690"/>
          </a:xfrm>
          <a:prstGeom prst="rect">
            <a:avLst/>
          </a:prstGeom>
        </p:spPr>
      </p:pic>
      <mc:AlternateContent xmlns:mc="http://schemas.openxmlformats.org/markup-compatibility/2006" xmlns:p14="http://schemas.microsoft.com/office/powerpoint/2010/main">
        <mc:Choice Requires="p14">
          <p:contentPart r:id="rId3" p14:bwMode="auto">
            <p14:nvContentPartPr>
              <p14:cNvPr id="3" name="墨迹 2"/>
              <p14:cNvContentPartPr/>
              <p14:nvPr/>
            </p14:nvContentPartPr>
            <p14:xfrm>
              <a:off x="4487942" y="2251880"/>
              <a:ext cx="3344942" cy="180269"/>
            </p14:xfrm>
          </p:contentPart>
        </mc:Choice>
        <mc:Fallback xmlns="">
          <p:pic>
            <p:nvPicPr>
              <p:cNvPr id="3" name="墨迹 2"/>
            </p:nvPicPr>
            <p:blipFill>
              <a:blip/>
            </p:blipFill>
            <p:spPr>
              <a:xfrm>
                <a:off x="4487942" y="2251880"/>
                <a:ext cx="3344942" cy="180269"/>
              </a:xfrm>
              <a:prstGeom prst="rect"/>
            </p:spPr>
          </p:pic>
        </mc:Fallback>
      </mc:AlternateContent>
      <mc:AlternateContent xmlns:mc="http://schemas.openxmlformats.org/markup-compatibility/2006" xmlns:p14="http://schemas.microsoft.com/office/powerpoint/2010/main">
        <mc:Choice Requires="p14">
          <p:contentPart r:id="rId4" p14:bwMode="auto">
            <p14:nvContentPartPr>
              <p14:cNvPr id="5" name="墨迹 4"/>
              <p14:cNvContentPartPr/>
              <p14:nvPr/>
            </p14:nvContentPartPr>
            <p14:xfrm>
              <a:off x="5105582" y="2310371"/>
              <a:ext cx="74007" cy="128861"/>
            </p14:xfrm>
          </p:contentPart>
        </mc:Choice>
        <mc:Fallback xmlns="">
          <p:pic>
            <p:nvPicPr>
              <p:cNvPr id="5" name="墨迹 4"/>
            </p:nvPicPr>
            <p:blipFill>
              <a:blip/>
            </p:blipFill>
            <p:spPr>
              <a:xfrm>
                <a:off x="5105582" y="2310371"/>
                <a:ext cx="74007" cy="128861"/>
              </a:xfrm>
              <a:prstGeom prst="rect"/>
            </p:spPr>
          </p:pic>
        </mc:Fallback>
      </mc:AlternateContent>
      <mc:AlternateContent xmlns:mc="http://schemas.openxmlformats.org/markup-compatibility/2006" xmlns:p14="http://schemas.microsoft.com/office/powerpoint/2010/main">
        <mc:Choice Requires="p14">
          <p:contentPart r:id="rId5" p14:bwMode="auto">
            <p14:nvContentPartPr>
              <p14:cNvPr id="6" name="墨迹 5"/>
              <p14:cNvContentPartPr/>
              <p14:nvPr/>
            </p14:nvContentPartPr>
            <p14:xfrm>
              <a:off x="4952086" y="2632068"/>
              <a:ext cx="76748" cy="292452"/>
            </p14:xfrm>
          </p:contentPart>
        </mc:Choice>
        <mc:Fallback xmlns="">
          <p:pic>
            <p:nvPicPr>
              <p:cNvPr id="6" name="墨迹 5"/>
            </p:nvPicPr>
            <p:blipFill>
              <a:blip/>
            </p:blipFill>
            <p:spPr>
              <a:xfrm>
                <a:off x="4952086" y="2632068"/>
                <a:ext cx="76748" cy="292452"/>
              </a:xfrm>
              <a:prstGeom prst="rect"/>
            </p:spPr>
          </p:pic>
        </mc:Fallback>
      </mc:AlternateContent>
      <mc:AlternateContent xmlns:mc="http://schemas.openxmlformats.org/markup-compatibility/2006" xmlns:p14="http://schemas.microsoft.com/office/powerpoint/2010/main">
        <mc:Choice Requires="p14">
          <p:contentPart r:id="rId6" p14:bwMode="auto">
            <p14:nvContentPartPr>
              <p14:cNvPr id="7" name="墨迹 6"/>
              <p14:cNvContentPartPr/>
              <p14:nvPr/>
            </p14:nvContentPartPr>
            <p14:xfrm>
              <a:off x="5006906" y="2632068"/>
              <a:ext cx="153496" cy="292452"/>
            </p14:xfrm>
          </p:contentPart>
        </mc:Choice>
        <mc:Fallback xmlns="">
          <p:pic>
            <p:nvPicPr>
              <p:cNvPr id="7" name="墨迹 6"/>
            </p:nvPicPr>
            <p:blipFill>
              <a:blip/>
            </p:blipFill>
            <p:spPr>
              <a:xfrm>
                <a:off x="5006906" y="2632068"/>
                <a:ext cx="153496" cy="292452"/>
              </a:xfrm>
              <a:prstGeom prst="rect"/>
            </p:spPr>
          </p:pic>
        </mc:Fallback>
      </mc:AlternateContent>
      <mc:AlternateContent xmlns:mc="http://schemas.openxmlformats.org/markup-compatibility/2006" xmlns:p14="http://schemas.microsoft.com/office/powerpoint/2010/main">
        <mc:Choice Requires="p14">
          <p:contentPart r:id="rId7" p14:bwMode="auto">
            <p14:nvContentPartPr>
              <p14:cNvPr id="8" name="墨迹 7"/>
              <p14:cNvContentPartPr/>
              <p14:nvPr/>
            </p14:nvContentPartPr>
            <p14:xfrm>
              <a:off x="4941122" y="2807539"/>
              <a:ext cx="146187" cy="21934"/>
            </p14:xfrm>
          </p:contentPart>
        </mc:Choice>
        <mc:Fallback xmlns="">
          <p:pic>
            <p:nvPicPr>
              <p:cNvPr id="8" name="墨迹 7"/>
            </p:nvPicPr>
            <p:blipFill>
              <a:blip/>
            </p:blipFill>
            <p:spPr>
              <a:xfrm>
                <a:off x="4941122" y="2807539"/>
                <a:ext cx="146187" cy="21934"/>
              </a:xfrm>
              <a:prstGeom prst="rect"/>
            </p:spPr>
          </p:pic>
        </mc:Fallback>
      </mc:AlternateContent>
      <mc:AlternateContent xmlns:mc="http://schemas.openxmlformats.org/markup-compatibility/2006" xmlns:p14="http://schemas.microsoft.com/office/powerpoint/2010/main">
        <mc:Choice Requires="p14">
          <p:contentPart r:id="rId8" p14:bwMode="auto">
            <p14:nvContentPartPr>
              <p14:cNvPr id="9" name="墨迹 8"/>
              <p14:cNvContentPartPr/>
              <p14:nvPr/>
            </p14:nvContentPartPr>
            <p14:xfrm>
              <a:off x="5525870" y="1355332"/>
              <a:ext cx="1734600" cy="1050999"/>
            </p14:xfrm>
          </p:contentPart>
        </mc:Choice>
        <mc:Fallback xmlns="">
          <p:pic>
            <p:nvPicPr>
              <p:cNvPr id="9" name="墨迹 8"/>
            </p:nvPicPr>
            <p:blipFill>
              <a:blip/>
            </p:blipFill>
            <p:spPr>
              <a:xfrm>
                <a:off x="5525870" y="1355332"/>
                <a:ext cx="1734600" cy="1050999"/>
              </a:xfrm>
              <a:prstGeom prst="rect"/>
            </p:spPr>
          </p:pic>
        </mc:Fallback>
      </mc:AlternateContent>
      <mc:AlternateContent xmlns:mc="http://schemas.openxmlformats.org/markup-compatibility/2006" xmlns:p14="http://schemas.microsoft.com/office/powerpoint/2010/main">
        <mc:Choice Requires="p14">
          <p:contentPart r:id="rId9" p14:bwMode="auto">
            <p14:nvContentPartPr>
              <p14:cNvPr id="10" name="墨迹 9"/>
              <p14:cNvContentPartPr/>
              <p14:nvPr/>
            </p14:nvContentPartPr>
            <p14:xfrm>
              <a:off x="5540489" y="2346927"/>
              <a:ext cx="60302" cy="33815"/>
            </p14:xfrm>
          </p:contentPart>
        </mc:Choice>
        <mc:Fallback xmlns="">
          <p:pic>
            <p:nvPicPr>
              <p:cNvPr id="10" name="墨迹 9"/>
            </p:nvPicPr>
            <p:blipFill>
              <a:blip/>
            </p:blipFill>
            <p:spPr>
              <a:xfrm>
                <a:off x="5540489" y="2346927"/>
                <a:ext cx="60302" cy="33815"/>
              </a:xfrm>
              <a:prstGeom prst="rect"/>
            </p:spPr>
          </p:pic>
        </mc:Fallback>
      </mc:AlternateContent>
      <mc:AlternateContent xmlns:mc="http://schemas.openxmlformats.org/markup-compatibility/2006" xmlns:p14="http://schemas.microsoft.com/office/powerpoint/2010/main">
        <mc:Choice Requires="p14">
          <p:contentPart r:id="rId10" p14:bwMode="auto">
            <p14:nvContentPartPr>
              <p14:cNvPr id="11" name="墨迹 10"/>
              <p14:cNvContentPartPr/>
              <p14:nvPr/>
            </p14:nvContentPartPr>
            <p14:xfrm>
              <a:off x="6286042" y="1528061"/>
              <a:ext cx="43856" cy="83166"/>
            </p14:xfrm>
          </p:contentPart>
        </mc:Choice>
        <mc:Fallback xmlns="">
          <p:pic>
            <p:nvPicPr>
              <p:cNvPr id="11" name="墨迹 10"/>
            </p:nvPicPr>
            <p:blipFill>
              <a:blip/>
            </p:blipFill>
            <p:spPr>
              <a:xfrm>
                <a:off x="6286042" y="1528061"/>
                <a:ext cx="43856" cy="83166"/>
              </a:xfrm>
              <a:prstGeom prst="rect"/>
            </p:spPr>
          </p:pic>
        </mc:Fallback>
      </mc:AlternateContent>
      <mc:AlternateContent xmlns:mc="http://schemas.openxmlformats.org/markup-compatibility/2006" xmlns:p14="http://schemas.microsoft.com/office/powerpoint/2010/main">
        <mc:Choice Requires="p14">
          <p:contentPart r:id="rId11" p14:bwMode="auto">
            <p14:nvContentPartPr>
              <p14:cNvPr id="12" name="墨迹 11"/>
              <p14:cNvContentPartPr/>
              <p14:nvPr/>
            </p14:nvContentPartPr>
            <p14:xfrm>
              <a:off x="6249496" y="1125940"/>
              <a:ext cx="40201" cy="211571"/>
            </p14:xfrm>
          </p:contentPart>
        </mc:Choice>
        <mc:Fallback xmlns="">
          <p:pic>
            <p:nvPicPr>
              <p:cNvPr id="12" name="墨迹 11"/>
            </p:nvPicPr>
            <p:blipFill>
              <a:blip/>
            </p:blipFill>
            <p:spPr>
              <a:xfrm>
                <a:off x="6249496" y="1125940"/>
                <a:ext cx="40201" cy="211571"/>
              </a:xfrm>
              <a:prstGeom prst="rect"/>
            </p:spPr>
          </p:pic>
        </mc:Fallback>
      </mc:AlternateContent>
      <mc:AlternateContent xmlns:mc="http://schemas.openxmlformats.org/markup-compatibility/2006" xmlns:p14="http://schemas.microsoft.com/office/powerpoint/2010/main">
        <mc:Choice Requires="p14">
          <p:contentPart r:id="rId12" p14:bwMode="auto">
            <p14:nvContentPartPr>
              <p14:cNvPr id="13" name="墨迹 12"/>
              <p14:cNvContentPartPr/>
              <p14:nvPr/>
            </p14:nvContentPartPr>
            <p14:xfrm>
              <a:off x="6246755" y="1069277"/>
              <a:ext cx="168343" cy="283313"/>
            </p14:xfrm>
          </p:contentPart>
        </mc:Choice>
        <mc:Fallback xmlns="">
          <p:pic>
            <p:nvPicPr>
              <p:cNvPr id="13" name="墨迹 12"/>
            </p:nvPicPr>
            <p:blipFill>
              <a:blip/>
            </p:blipFill>
            <p:spPr>
              <a:xfrm>
                <a:off x="6246755" y="1069277"/>
                <a:ext cx="168343" cy="283313"/>
              </a:xfrm>
              <a:prstGeom prst="rect"/>
            </p:spPr>
          </p:pic>
        </mc:Fallback>
      </mc:AlternateContent>
      <mc:AlternateContent xmlns:mc="http://schemas.openxmlformats.org/markup-compatibility/2006" xmlns:p14="http://schemas.microsoft.com/office/powerpoint/2010/main">
        <mc:Choice Requires="p14">
          <p:contentPart r:id="rId13" p14:bwMode="auto">
            <p14:nvContentPartPr>
              <p14:cNvPr id="14" name="墨迹 13"/>
              <p14:cNvContentPartPr/>
              <p14:nvPr/>
            </p14:nvContentPartPr>
            <p14:xfrm>
              <a:off x="6322590" y="2310371"/>
              <a:ext cx="52079" cy="47523"/>
            </p14:xfrm>
          </p:contentPart>
        </mc:Choice>
        <mc:Fallback xmlns="">
          <p:pic>
            <p:nvPicPr>
              <p:cNvPr id="14" name="墨迹 13"/>
            </p:nvPicPr>
            <p:blipFill>
              <a:blip/>
            </p:blipFill>
            <p:spPr>
              <a:xfrm>
                <a:off x="6322590" y="2310371"/>
                <a:ext cx="52079" cy="47523"/>
              </a:xfrm>
              <a:prstGeom prst="rect"/>
            </p:spPr>
          </p:pic>
        </mc:Fallback>
      </mc:AlternateContent>
      <mc:AlternateContent xmlns:mc="http://schemas.openxmlformats.org/markup-compatibility/2006" xmlns:p14="http://schemas.microsoft.com/office/powerpoint/2010/main">
        <mc:Choice Requires="p14">
          <p:contentPart r:id="rId14" p14:bwMode="auto">
            <p14:nvContentPartPr>
              <p14:cNvPr id="15" name="墨迹 14"/>
              <p14:cNvContentPartPr/>
              <p14:nvPr/>
            </p14:nvContentPartPr>
            <p14:xfrm>
              <a:off x="6280561" y="2580889"/>
              <a:ext cx="246690" cy="255895"/>
            </p14:xfrm>
          </p:contentPart>
        </mc:Choice>
        <mc:Fallback xmlns="">
          <p:pic>
            <p:nvPicPr>
              <p:cNvPr id="15" name="墨迹 14"/>
            </p:nvPicPr>
            <p:blipFill>
              <a:blip/>
            </p:blipFill>
            <p:spPr>
              <a:xfrm>
                <a:off x="6280561" y="2580889"/>
                <a:ext cx="246690" cy="255895"/>
              </a:xfrm>
              <a:prstGeom prst="rect"/>
            </p:spPr>
          </p:pic>
        </mc:Fallback>
      </mc:AlternateContent>
      <mc:AlternateContent xmlns:mc="http://schemas.openxmlformats.org/markup-compatibility/2006" xmlns:p14="http://schemas.microsoft.com/office/powerpoint/2010/main">
        <mc:Choice Requires="p14">
          <p:contentPart r:id="rId15" p14:bwMode="auto">
            <p14:nvContentPartPr>
              <p14:cNvPr id="16" name="墨迹 15"/>
              <p14:cNvContentPartPr/>
              <p14:nvPr/>
            </p14:nvContentPartPr>
            <p14:xfrm>
              <a:off x="7048042" y="1395544"/>
              <a:ext cx="34720" cy="105100"/>
            </p14:xfrm>
          </p:contentPart>
        </mc:Choice>
        <mc:Fallback xmlns="">
          <p:pic>
            <p:nvPicPr>
              <p:cNvPr id="16" name="墨迹 15"/>
            </p:nvPicPr>
            <p:blipFill>
              <a:blip/>
            </p:blipFill>
            <p:spPr>
              <a:xfrm>
                <a:off x="7048042" y="1395544"/>
                <a:ext cx="34720" cy="105100"/>
              </a:xfrm>
              <a:prstGeom prst="rect"/>
            </p:spPr>
          </p:pic>
        </mc:Fallback>
      </mc:AlternateContent>
      <mc:AlternateContent xmlns:mc="http://schemas.openxmlformats.org/markup-compatibility/2006" xmlns:p14="http://schemas.microsoft.com/office/powerpoint/2010/main">
        <mc:Choice Requires="p14">
          <p:contentPart r:id="rId16" p14:bwMode="auto">
            <p14:nvContentPartPr>
              <p14:cNvPr id="17" name="墨迹 16"/>
              <p14:cNvContentPartPr/>
              <p14:nvPr/>
            </p14:nvContentPartPr>
            <p14:xfrm>
              <a:off x="7009668" y="952296"/>
              <a:ext cx="47511" cy="159021"/>
            </p14:xfrm>
          </p:contentPart>
        </mc:Choice>
        <mc:Fallback xmlns="">
          <p:pic>
            <p:nvPicPr>
              <p:cNvPr id="17" name="墨迹 16"/>
            </p:nvPicPr>
            <p:blipFill>
              <a:blip/>
            </p:blipFill>
            <p:spPr>
              <a:xfrm>
                <a:off x="7009668" y="952296"/>
                <a:ext cx="47511" cy="159021"/>
              </a:xfrm>
              <a:prstGeom prst="rect"/>
            </p:spPr>
          </p:pic>
        </mc:Fallback>
      </mc:AlternateContent>
      <mc:AlternateContent xmlns:mc="http://schemas.openxmlformats.org/markup-compatibility/2006" xmlns:p14="http://schemas.microsoft.com/office/powerpoint/2010/main">
        <mc:Choice Requires="p14">
          <p:contentPart r:id="rId17" p14:bwMode="auto">
            <p14:nvContentPartPr>
              <p14:cNvPr id="18" name="墨迹 17"/>
              <p14:cNvContentPartPr/>
              <p14:nvPr/>
            </p14:nvContentPartPr>
            <p14:xfrm>
              <a:off x="7009668" y="851766"/>
              <a:ext cx="219281" cy="354598"/>
            </p14:xfrm>
          </p:contentPart>
        </mc:Choice>
        <mc:Fallback xmlns="">
          <p:pic>
            <p:nvPicPr>
              <p:cNvPr id="18" name="墨迹 17"/>
            </p:nvPicPr>
            <p:blipFill>
              <a:blip/>
            </p:blipFill>
            <p:spPr>
              <a:xfrm>
                <a:off x="7009668" y="851766"/>
                <a:ext cx="219281" cy="354598"/>
              </a:xfrm>
              <a:prstGeom prst="rect"/>
            </p:spPr>
          </p:pic>
        </mc:Fallback>
      </mc:AlternateContent>
      <mc:AlternateContent xmlns:mc="http://schemas.openxmlformats.org/markup-compatibility/2006" xmlns:p14="http://schemas.microsoft.com/office/powerpoint/2010/main">
        <mc:Choice Requires="p14">
          <p:contentPart r:id="rId18" p14:bwMode="auto">
            <p14:nvContentPartPr>
              <p14:cNvPr id="19" name="墨迹 18"/>
              <p14:cNvContentPartPr/>
              <p14:nvPr/>
            </p14:nvContentPartPr>
            <p14:xfrm>
              <a:off x="7192403" y="2295748"/>
              <a:ext cx="36546" cy="59404"/>
            </p14:xfrm>
          </p:contentPart>
        </mc:Choice>
        <mc:Fallback xmlns="">
          <p:pic>
            <p:nvPicPr>
              <p:cNvPr id="19" name="墨迹 18"/>
            </p:nvPicPr>
            <p:blipFill>
              <a:blip/>
            </p:blipFill>
            <p:spPr>
              <a:xfrm>
                <a:off x="7192403" y="2295748"/>
                <a:ext cx="36546" cy="59404"/>
              </a:xfrm>
              <a:prstGeom prst="rect"/>
            </p:spPr>
          </p:pic>
        </mc:Fallback>
      </mc:AlternateContent>
      <mc:AlternateContent xmlns:mc="http://schemas.openxmlformats.org/markup-compatibility/2006" xmlns:p14="http://schemas.microsoft.com/office/powerpoint/2010/main">
        <mc:Choice Requires="p14">
          <p:contentPart r:id="rId19" p14:bwMode="auto">
            <p14:nvContentPartPr>
              <p14:cNvPr id="20" name="墨迹 19"/>
              <p14:cNvContentPartPr/>
              <p14:nvPr/>
            </p14:nvContentPartPr>
            <p14:xfrm>
              <a:off x="7207021" y="2610134"/>
              <a:ext cx="14619" cy="262293"/>
            </p14:xfrm>
          </p:contentPart>
        </mc:Choice>
        <mc:Fallback xmlns="">
          <p:pic>
            <p:nvPicPr>
              <p:cNvPr id="20" name="墨迹 19"/>
            </p:nvPicPr>
            <p:blipFill>
              <a:blip/>
            </p:blipFill>
            <p:spPr>
              <a:xfrm>
                <a:off x="7207021" y="2610134"/>
                <a:ext cx="14619" cy="262293"/>
              </a:xfrm>
              <a:prstGeom prst="rect"/>
            </p:spPr>
          </p:pic>
        </mc:Fallback>
      </mc:AlternateContent>
      <mc:AlternateContent xmlns:mc="http://schemas.openxmlformats.org/markup-compatibility/2006" xmlns:p14="http://schemas.microsoft.com/office/powerpoint/2010/main">
        <mc:Choice Requires="p14">
          <p:contentPart r:id="rId20" p14:bwMode="auto">
            <p14:nvContentPartPr>
              <p14:cNvPr id="21" name="墨迹 20"/>
              <p14:cNvContentPartPr/>
              <p14:nvPr/>
            </p14:nvContentPartPr>
            <p14:xfrm>
              <a:off x="7192403" y="2573577"/>
              <a:ext cx="223620" cy="318727"/>
            </p14:xfrm>
          </p:contentPart>
        </mc:Choice>
        <mc:Fallback xmlns="">
          <p:pic>
            <p:nvPicPr>
              <p:cNvPr id="21" name="墨迹 20"/>
            </p:nvPicPr>
            <p:blipFill>
              <a:blip/>
            </p:blipFill>
            <p:spPr>
              <a:xfrm>
                <a:off x="7192403" y="2573577"/>
                <a:ext cx="223620" cy="318727"/>
              </a:xfrm>
              <a:prstGeom prst="rect"/>
            </p:spPr>
          </p:pic>
        </mc:Fallback>
      </mc:AlternateContent>
      <mc:AlternateContent xmlns:mc="http://schemas.openxmlformats.org/markup-compatibility/2006" xmlns:p14="http://schemas.microsoft.com/office/powerpoint/2010/main">
        <mc:Choice Requires="p14">
          <p:contentPart r:id="rId21" p14:bwMode="auto">
            <p14:nvContentPartPr>
              <p14:cNvPr id="22" name="墨迹 21"/>
              <p14:cNvContentPartPr/>
              <p14:nvPr/>
            </p14:nvContentPartPr>
            <p14:xfrm>
              <a:off x="2686187" y="3970036"/>
              <a:ext cx="91366" cy="237617"/>
            </p14:xfrm>
          </p:contentPart>
        </mc:Choice>
        <mc:Fallback xmlns="">
          <p:pic>
            <p:nvPicPr>
              <p:cNvPr id="22" name="墨迹 21"/>
            </p:nvPicPr>
            <p:blipFill>
              <a:blip/>
            </p:blipFill>
            <p:spPr>
              <a:xfrm>
                <a:off x="2686187" y="3970036"/>
                <a:ext cx="91366" cy="237617"/>
              </a:xfrm>
              <a:prstGeom prst="rect"/>
            </p:spPr>
          </p:pic>
        </mc:Fallback>
      </mc:AlternateContent>
      <mc:AlternateContent xmlns:mc="http://schemas.openxmlformats.org/markup-compatibility/2006" xmlns:p14="http://schemas.microsoft.com/office/powerpoint/2010/main">
        <mc:Choice Requires="p14">
          <p:contentPart r:id="rId22" p14:bwMode="auto">
            <p14:nvContentPartPr>
              <p14:cNvPr id="23" name="墨迹 22"/>
              <p14:cNvContentPartPr/>
              <p14:nvPr/>
            </p14:nvContentPartPr>
            <p14:xfrm>
              <a:off x="2762935" y="3999281"/>
              <a:ext cx="172912" cy="226650"/>
            </p14:xfrm>
          </p:contentPart>
        </mc:Choice>
        <mc:Fallback xmlns="">
          <p:pic>
            <p:nvPicPr>
              <p:cNvPr id="23" name="墨迹 22"/>
            </p:nvPicPr>
            <p:blipFill>
              <a:blip/>
            </p:blipFill>
            <p:spPr>
              <a:xfrm>
                <a:off x="2762935" y="3999281"/>
                <a:ext cx="172912" cy="226650"/>
              </a:xfrm>
              <a:prstGeom prst="rect"/>
            </p:spPr>
          </p:pic>
        </mc:Fallback>
      </mc:AlternateContent>
      <mc:AlternateContent xmlns:mc="http://schemas.openxmlformats.org/markup-compatibility/2006" xmlns:p14="http://schemas.microsoft.com/office/powerpoint/2010/main">
        <mc:Choice Requires="p14">
          <p:contentPart r:id="rId23" p14:bwMode="auto">
            <p14:nvContentPartPr>
              <p14:cNvPr id="24" name="墨迹 23"/>
              <p14:cNvContentPartPr/>
              <p14:nvPr/>
            </p14:nvContentPartPr>
            <p14:xfrm>
              <a:off x="2762935" y="4152818"/>
              <a:ext cx="65784" cy="14623"/>
            </p14:xfrm>
          </p:contentPart>
        </mc:Choice>
        <mc:Fallback xmlns="">
          <p:pic>
            <p:nvPicPr>
              <p:cNvPr id="24" name="墨迹 23"/>
            </p:nvPicPr>
            <p:blipFill>
              <a:blip/>
            </p:blipFill>
            <p:spPr>
              <a:xfrm>
                <a:off x="2762935" y="4152818"/>
                <a:ext cx="65784" cy="14623"/>
              </a:xfrm>
              <a:prstGeom prst="rect"/>
            </p:spPr>
          </p:pic>
        </mc:Fallback>
      </mc:AlternateContent>
      <mc:AlternateContent xmlns:mc="http://schemas.openxmlformats.org/markup-compatibility/2006" xmlns:p14="http://schemas.microsoft.com/office/powerpoint/2010/main">
        <mc:Choice Requires="p14">
          <p:contentPart r:id="rId24" p14:bwMode="auto">
            <p14:nvContentPartPr>
              <p14:cNvPr id="25" name="墨迹 24"/>
              <p14:cNvContentPartPr/>
              <p14:nvPr/>
            </p14:nvContentPartPr>
            <p14:xfrm>
              <a:off x="3130915" y="3919085"/>
              <a:ext cx="19416" cy="247442"/>
            </p14:xfrm>
          </p:contentPart>
        </mc:Choice>
        <mc:Fallback xmlns="">
          <p:pic>
            <p:nvPicPr>
              <p:cNvPr id="25" name="墨迹 24"/>
            </p:nvPicPr>
            <p:blipFill>
              <a:blip/>
            </p:blipFill>
            <p:spPr>
              <a:xfrm>
                <a:off x="3130915" y="3919085"/>
                <a:ext cx="19416" cy="247442"/>
              </a:xfrm>
              <a:prstGeom prst="rect"/>
            </p:spPr>
          </p:pic>
        </mc:Fallback>
      </mc:AlternateContent>
      <mc:AlternateContent xmlns:mc="http://schemas.openxmlformats.org/markup-compatibility/2006" xmlns:p14="http://schemas.microsoft.com/office/powerpoint/2010/main">
        <mc:Choice Requires="p14">
          <p:contentPart r:id="rId25" p14:bwMode="auto">
            <p14:nvContentPartPr>
              <p14:cNvPr id="26" name="墨迹 25"/>
              <p14:cNvContentPartPr/>
              <p14:nvPr/>
            </p14:nvContentPartPr>
            <p14:xfrm>
              <a:off x="3113784" y="3929595"/>
              <a:ext cx="216768" cy="309131"/>
            </p14:xfrm>
          </p:contentPart>
        </mc:Choice>
        <mc:Fallback xmlns="">
          <p:pic>
            <p:nvPicPr>
              <p:cNvPr id="26" name="墨迹 25"/>
            </p:nvPicPr>
            <p:blipFill>
              <a:blip/>
            </p:blipFill>
            <p:spPr>
              <a:xfrm>
                <a:off x="3113784" y="3929595"/>
                <a:ext cx="216768" cy="309131"/>
              </a:xfrm>
              <a:prstGeom prst="rect"/>
            </p:spPr>
          </p:pic>
        </mc:Fallback>
      </mc:AlternateContent>
      <mc:AlternateContent xmlns:mc="http://schemas.openxmlformats.org/markup-compatibility/2006" xmlns:p14="http://schemas.microsoft.com/office/powerpoint/2010/main">
        <mc:Choice Requires="p14">
          <p:contentPart r:id="rId26" p14:bwMode="auto">
            <p14:nvContentPartPr>
              <p14:cNvPr id="27" name="墨迹 26"/>
              <p14:cNvContentPartPr/>
              <p14:nvPr/>
            </p14:nvContentPartPr>
            <p14:xfrm>
              <a:off x="3479251" y="3940791"/>
              <a:ext cx="179079" cy="238759"/>
            </p14:xfrm>
          </p:contentPart>
        </mc:Choice>
        <mc:Fallback xmlns="">
          <p:pic>
            <p:nvPicPr>
              <p:cNvPr id="27" name="墨迹 26"/>
            </p:nvPicPr>
            <p:blipFill>
              <a:blip/>
            </p:blipFill>
            <p:spPr>
              <a:xfrm>
                <a:off x="3479251" y="3940791"/>
                <a:ext cx="179079" cy="238759"/>
              </a:xfrm>
              <a:prstGeom prst="rect"/>
            </p:spPr>
          </p:pic>
        </mc:Fallback>
      </mc:AlternateContent>
      <mc:AlternateContent xmlns:mc="http://schemas.openxmlformats.org/markup-compatibility/2006" xmlns:p14="http://schemas.microsoft.com/office/powerpoint/2010/main">
        <mc:Choice Requires="p14">
          <p:contentPart r:id="rId27" p14:bwMode="auto">
            <p14:nvContentPartPr>
              <p14:cNvPr id="28" name="墨迹 27"/>
              <p14:cNvContentPartPr/>
              <p14:nvPr/>
            </p14:nvContentPartPr>
            <p14:xfrm>
              <a:off x="3830100" y="3976433"/>
              <a:ext cx="18274" cy="154451"/>
            </p14:xfrm>
          </p:contentPart>
        </mc:Choice>
        <mc:Fallback xmlns="">
          <p:pic>
            <p:nvPicPr>
              <p:cNvPr id="28" name="墨迹 27"/>
            </p:nvPicPr>
            <p:blipFill>
              <a:blip/>
            </p:blipFill>
            <p:spPr>
              <a:xfrm>
                <a:off x="3830100" y="3976433"/>
                <a:ext cx="18274" cy="154451"/>
              </a:xfrm>
              <a:prstGeom prst="rect"/>
            </p:spPr>
          </p:pic>
        </mc:Fallback>
      </mc:AlternateContent>
      <mc:AlternateContent xmlns:mc="http://schemas.openxmlformats.org/markup-compatibility/2006" xmlns:p14="http://schemas.microsoft.com/office/powerpoint/2010/main">
        <mc:Choice Requires="p14">
          <p:contentPart r:id="rId28" p14:bwMode="auto">
            <p14:nvContentPartPr>
              <p14:cNvPr id="29" name="墨迹 28"/>
              <p14:cNvContentPartPr/>
              <p14:nvPr/>
            </p14:nvContentPartPr>
            <p14:xfrm>
              <a:off x="3844719" y="3916572"/>
              <a:ext cx="165374" cy="247899"/>
            </p14:xfrm>
          </p:contentPart>
        </mc:Choice>
        <mc:Fallback xmlns="">
          <p:pic>
            <p:nvPicPr>
              <p:cNvPr id="29" name="墨迹 28"/>
            </p:nvPicPr>
            <p:blipFill>
              <a:blip/>
            </p:blipFill>
            <p:spPr>
              <a:xfrm>
                <a:off x="3844719" y="3916572"/>
                <a:ext cx="165374" cy="247899"/>
              </a:xfrm>
              <a:prstGeom prst="rect"/>
            </p:spPr>
          </p:pic>
        </mc:Fallback>
      </mc:AlternateContent>
      <mc:AlternateContent xmlns:mc="http://schemas.openxmlformats.org/markup-compatibility/2006" xmlns:p14="http://schemas.microsoft.com/office/powerpoint/2010/main">
        <mc:Choice Requires="p14">
          <p:contentPart r:id="rId29" p14:bwMode="auto">
            <p14:nvContentPartPr>
              <p14:cNvPr id="30" name="墨迹 29"/>
              <p14:cNvContentPartPr/>
              <p14:nvPr/>
            </p14:nvContentPartPr>
            <p14:xfrm>
              <a:off x="4166330" y="3904234"/>
              <a:ext cx="36547" cy="221395"/>
            </p14:xfrm>
          </p:contentPart>
        </mc:Choice>
        <mc:Fallback xmlns="">
          <p:pic>
            <p:nvPicPr>
              <p:cNvPr id="30" name="墨迹 29"/>
            </p:nvPicPr>
            <p:blipFill>
              <a:blip/>
            </p:blipFill>
            <p:spPr>
              <a:xfrm>
                <a:off x="4166330" y="3904234"/>
                <a:ext cx="36547" cy="221395"/>
              </a:xfrm>
              <a:prstGeom prst="rect"/>
            </p:spPr>
          </p:pic>
        </mc:Fallback>
      </mc:AlternateContent>
      <mc:AlternateContent xmlns:mc="http://schemas.openxmlformats.org/markup-compatibility/2006" xmlns:p14="http://schemas.microsoft.com/office/powerpoint/2010/main">
        <mc:Choice Requires="p14">
          <p:contentPart r:id="rId30" p14:bwMode="auto">
            <p14:nvContentPartPr>
              <p14:cNvPr id="31" name="墨迹 30"/>
              <p14:cNvContentPartPr/>
              <p14:nvPr/>
            </p14:nvContentPartPr>
            <p14:xfrm>
              <a:off x="4166330" y="3863336"/>
              <a:ext cx="180222" cy="252926"/>
            </p14:xfrm>
          </p:contentPart>
        </mc:Choice>
        <mc:Fallback xmlns="">
          <p:pic>
            <p:nvPicPr>
              <p:cNvPr id="31" name="墨迹 30"/>
            </p:nvPicPr>
            <p:blipFill>
              <a:blip/>
            </p:blipFill>
            <p:spPr>
              <a:xfrm>
                <a:off x="4166330" y="3863336"/>
                <a:ext cx="180222" cy="252926"/>
              </a:xfrm>
              <a:prstGeom prst="rect"/>
            </p:spPr>
          </p:pic>
        </mc:Fallback>
      </mc:AlternateContent>
      <mc:AlternateContent xmlns:mc="http://schemas.openxmlformats.org/markup-compatibility/2006" xmlns:p14="http://schemas.microsoft.com/office/powerpoint/2010/main">
        <mc:Choice Requires="p14">
          <p:contentPart r:id="rId31" p14:bwMode="auto">
            <p14:nvContentPartPr>
              <p14:cNvPr id="32" name="墨迹 31"/>
              <p14:cNvContentPartPr/>
              <p14:nvPr/>
            </p14:nvContentPartPr>
            <p14:xfrm>
              <a:off x="4857064" y="3853055"/>
              <a:ext cx="98676" cy="266862"/>
            </p14:xfrm>
          </p:contentPart>
        </mc:Choice>
        <mc:Fallback xmlns="">
          <p:pic>
            <p:nvPicPr>
              <p:cNvPr id="32" name="墨迹 31"/>
            </p:nvPicPr>
            <p:blipFill>
              <a:blip/>
            </p:blipFill>
            <p:spPr>
              <a:xfrm>
                <a:off x="4857064" y="3853055"/>
                <a:ext cx="98676" cy="266862"/>
              </a:xfrm>
              <a:prstGeom prst="rect"/>
            </p:spPr>
          </p:pic>
        </mc:Fallback>
      </mc:AlternateContent>
      <mc:AlternateContent xmlns:mc="http://schemas.openxmlformats.org/markup-compatibility/2006" xmlns:p14="http://schemas.microsoft.com/office/powerpoint/2010/main">
        <mc:Choice Requires="p14">
          <p:contentPart r:id="rId32" p14:bwMode="auto">
            <p14:nvContentPartPr>
              <p14:cNvPr id="33" name="墨迹 32"/>
              <p14:cNvContentPartPr/>
              <p14:nvPr/>
            </p14:nvContentPartPr>
            <p14:xfrm>
              <a:off x="4955740" y="3800505"/>
              <a:ext cx="109641" cy="337691"/>
            </p14:xfrm>
          </p:contentPart>
        </mc:Choice>
        <mc:Fallback xmlns="">
          <p:pic>
            <p:nvPicPr>
              <p:cNvPr id="33" name="墨迹 32"/>
            </p:nvPicPr>
            <p:blipFill>
              <a:blip/>
            </p:blipFill>
            <p:spPr>
              <a:xfrm>
                <a:off x="4955740" y="3800505"/>
                <a:ext cx="109641" cy="337691"/>
              </a:xfrm>
              <a:prstGeom prst="rect"/>
            </p:spPr>
          </p:pic>
        </mc:Fallback>
      </mc:AlternateContent>
      <mc:AlternateContent xmlns:mc="http://schemas.openxmlformats.org/markup-compatibility/2006" xmlns:p14="http://schemas.microsoft.com/office/powerpoint/2010/main">
        <mc:Choice Requires="p14">
          <p:contentPart r:id="rId33" p14:bwMode="auto">
            <p14:nvContentPartPr>
              <p14:cNvPr id="35" name="墨迹 34"/>
              <p14:cNvContentPartPr/>
              <p14:nvPr/>
            </p14:nvContentPartPr>
            <p14:xfrm>
              <a:off x="4911884" y="3984658"/>
              <a:ext cx="124260" cy="7311"/>
            </p14:xfrm>
          </p:contentPart>
        </mc:Choice>
        <mc:Fallback xmlns="">
          <p:pic>
            <p:nvPicPr>
              <p:cNvPr id="35" name="墨迹 34"/>
            </p:nvPicPr>
            <p:blipFill>
              <a:blip/>
            </p:blipFill>
            <p:spPr>
              <a:xfrm>
                <a:off x="4911884" y="3984658"/>
                <a:ext cx="124260" cy="7311"/>
              </a:xfrm>
              <a:prstGeom prst="rect"/>
            </p:spPr>
          </p:pic>
        </mc:Fallback>
      </mc:AlternateContent>
      <mc:AlternateContent xmlns:mc="http://schemas.openxmlformats.org/markup-compatibility/2006" xmlns:p14="http://schemas.microsoft.com/office/powerpoint/2010/main">
        <mc:Choice Requires="p14">
          <p:contentPart r:id="rId34" p14:bwMode="auto">
            <p14:nvContentPartPr>
              <p14:cNvPr id="36" name="墨迹 35"/>
              <p14:cNvContentPartPr/>
              <p14:nvPr/>
            </p14:nvContentPartPr>
            <p14:xfrm>
              <a:off x="5204259" y="3838432"/>
              <a:ext cx="21928" cy="285141"/>
            </p14:xfrm>
          </p:contentPart>
        </mc:Choice>
        <mc:Fallback xmlns="">
          <p:pic>
            <p:nvPicPr>
              <p:cNvPr id="36" name="墨迹 35"/>
            </p:nvPicPr>
            <p:blipFill>
              <a:blip/>
            </p:blipFill>
            <p:spPr>
              <a:xfrm>
                <a:off x="5204259" y="3838432"/>
                <a:ext cx="21928" cy="285141"/>
              </a:xfrm>
              <a:prstGeom prst="rect"/>
            </p:spPr>
          </p:pic>
        </mc:Fallback>
      </mc:AlternateContent>
      <mc:AlternateContent xmlns:mc="http://schemas.openxmlformats.org/markup-compatibility/2006" xmlns:p14="http://schemas.microsoft.com/office/powerpoint/2010/main">
        <mc:Choice Requires="p14">
          <p:contentPart r:id="rId35" p14:bwMode="auto">
            <p14:nvContentPartPr>
              <p14:cNvPr id="37" name="墨迹 36"/>
              <p14:cNvContentPartPr/>
              <p14:nvPr/>
            </p14:nvContentPartPr>
            <p14:xfrm>
              <a:off x="5196949" y="3818326"/>
              <a:ext cx="201008" cy="352770"/>
            </p14:xfrm>
          </p:contentPart>
        </mc:Choice>
        <mc:Fallback xmlns="">
          <p:pic>
            <p:nvPicPr>
              <p:cNvPr id="37" name="墨迹 36"/>
            </p:nvPicPr>
            <p:blipFill>
              <a:blip/>
            </p:blipFill>
            <p:spPr>
              <a:xfrm>
                <a:off x="5196949" y="3818326"/>
                <a:ext cx="201008" cy="352770"/>
              </a:xfrm>
              <a:prstGeom prst="rect"/>
            </p:spPr>
          </p:pic>
        </mc:Fallback>
      </mc:AlternateContent>
      <mc:AlternateContent xmlns:mc="http://schemas.openxmlformats.org/markup-compatibility/2006" xmlns:p14="http://schemas.microsoft.com/office/powerpoint/2010/main">
        <mc:Choice Requires="p14">
          <p:contentPart r:id="rId36" p14:bwMode="auto">
            <p14:nvContentPartPr>
              <p14:cNvPr id="38" name="墨迹 37"/>
              <p14:cNvContentPartPr/>
              <p14:nvPr/>
            </p14:nvContentPartPr>
            <p14:xfrm>
              <a:off x="5577035" y="3851227"/>
              <a:ext cx="10965" cy="190094"/>
            </p14:xfrm>
          </p:contentPart>
        </mc:Choice>
        <mc:Fallback xmlns="">
          <p:pic>
            <p:nvPicPr>
              <p:cNvPr id="38" name="墨迹 37"/>
            </p:nvPicPr>
            <p:blipFill>
              <a:blip/>
            </p:blipFill>
            <p:spPr>
              <a:xfrm>
                <a:off x="5577035" y="3851227"/>
                <a:ext cx="10965" cy="190094"/>
              </a:xfrm>
              <a:prstGeom prst="rect"/>
            </p:spPr>
          </p:pic>
        </mc:Fallback>
      </mc:AlternateContent>
      <mc:AlternateContent xmlns:mc="http://schemas.openxmlformats.org/markup-compatibility/2006" xmlns:p14="http://schemas.microsoft.com/office/powerpoint/2010/main">
        <mc:Choice Requires="p14">
          <p:contentPart r:id="rId37" p14:bwMode="auto">
            <p14:nvContentPartPr>
              <p14:cNvPr id="39" name="墨迹 38"/>
              <p14:cNvContentPartPr/>
              <p14:nvPr/>
            </p14:nvContentPartPr>
            <p14:xfrm>
              <a:off x="5569726" y="3838432"/>
              <a:ext cx="187302" cy="263207"/>
            </p14:xfrm>
          </p:contentPart>
        </mc:Choice>
        <mc:Fallback xmlns="">
          <p:pic>
            <p:nvPicPr>
              <p:cNvPr id="39" name="墨迹 38"/>
            </p:nvPicPr>
            <p:blipFill>
              <a:blip/>
            </p:blipFill>
            <p:spPr>
              <a:xfrm>
                <a:off x="5569726" y="3838432"/>
                <a:ext cx="187302" cy="263207"/>
              </a:xfrm>
              <a:prstGeom prst="rect"/>
            </p:spPr>
          </p:pic>
        </mc:Fallback>
      </mc:AlternateContent>
      <mc:AlternateContent xmlns:mc="http://schemas.openxmlformats.org/markup-compatibility/2006" xmlns:p14="http://schemas.microsoft.com/office/powerpoint/2010/main">
        <mc:Choice Requires="p14">
          <p:contentPart r:id="rId38" p14:bwMode="auto">
            <p14:nvContentPartPr>
              <p14:cNvPr id="40" name="墨迹 39"/>
              <p14:cNvContentPartPr/>
              <p14:nvPr/>
            </p14:nvContentPartPr>
            <p14:xfrm>
              <a:off x="5923316" y="3876817"/>
              <a:ext cx="179993" cy="229164"/>
            </p14:xfrm>
          </p:contentPart>
        </mc:Choice>
        <mc:Fallback xmlns="">
          <p:pic>
            <p:nvPicPr>
              <p:cNvPr id="40" name="墨迹 39"/>
            </p:nvPicPr>
            <p:blipFill>
              <a:blip/>
            </p:blipFill>
            <p:spPr>
              <a:xfrm>
                <a:off x="5923316" y="3876817"/>
                <a:ext cx="179993" cy="229164"/>
              </a:xfrm>
              <a:prstGeom prst="rect"/>
            </p:spPr>
          </p:pic>
        </mc:Fallback>
      </mc:AlternateContent>
      <mc:AlternateContent xmlns:mc="http://schemas.openxmlformats.org/markup-compatibility/2006" xmlns:p14="http://schemas.microsoft.com/office/powerpoint/2010/main">
        <mc:Choice Requires="p14">
          <p:contentPart r:id="rId39" p14:bwMode="auto">
            <p14:nvContentPartPr>
              <p14:cNvPr id="41" name="墨迹 40"/>
              <p14:cNvContentPartPr/>
              <p14:nvPr/>
            </p14:nvContentPartPr>
            <p14:xfrm>
              <a:off x="6242187" y="3860366"/>
              <a:ext cx="255827" cy="253154"/>
            </p14:xfrm>
          </p:contentPart>
        </mc:Choice>
        <mc:Fallback xmlns="">
          <p:pic>
            <p:nvPicPr>
              <p:cNvPr id="41" name="墨迹 40"/>
            </p:nvPicPr>
            <p:blipFill>
              <a:blip/>
            </p:blipFill>
            <p:spPr>
              <a:xfrm>
                <a:off x="6242187" y="3860366"/>
                <a:ext cx="255827" cy="253154"/>
              </a:xfrm>
              <a:prstGeom prst="rect"/>
            </p:spPr>
          </p:pic>
        </mc:Fallback>
      </mc:AlternateContent>
      <mc:AlternateContent xmlns:mc="http://schemas.openxmlformats.org/markup-compatibility/2006" xmlns:p14="http://schemas.microsoft.com/office/powerpoint/2010/main">
        <mc:Choice Requires="p14">
          <p:contentPart r:id="rId40" p14:bwMode="auto">
            <p14:nvContentPartPr>
              <p14:cNvPr id="42" name="墨迹 41"/>
              <p14:cNvContentPartPr/>
              <p14:nvPr/>
            </p14:nvContentPartPr>
            <p14:xfrm>
              <a:off x="7013323" y="3896923"/>
              <a:ext cx="69439" cy="177299"/>
            </p14:xfrm>
          </p:contentPart>
        </mc:Choice>
        <mc:Fallback xmlns="">
          <p:pic>
            <p:nvPicPr>
              <p:cNvPr id="42" name="墨迹 41"/>
            </p:nvPicPr>
            <p:blipFill>
              <a:blip/>
            </p:blipFill>
            <p:spPr>
              <a:xfrm>
                <a:off x="7013323" y="3896923"/>
                <a:ext cx="69439" cy="177299"/>
              </a:xfrm>
              <a:prstGeom prst="rect"/>
            </p:spPr>
          </p:pic>
        </mc:Fallback>
      </mc:AlternateContent>
      <mc:AlternateContent xmlns:mc="http://schemas.openxmlformats.org/markup-compatibility/2006" xmlns:p14="http://schemas.microsoft.com/office/powerpoint/2010/main">
        <mc:Choice Requires="p14">
          <p:contentPart r:id="rId41" p14:bwMode="auto">
            <p14:nvContentPartPr>
              <p14:cNvPr id="43" name="墨迹 42"/>
              <p14:cNvContentPartPr/>
              <p14:nvPr/>
            </p14:nvContentPartPr>
            <p14:xfrm>
              <a:off x="7090072" y="3815128"/>
              <a:ext cx="119690" cy="251782"/>
            </p14:xfrm>
          </p:contentPart>
        </mc:Choice>
        <mc:Fallback xmlns="">
          <p:pic>
            <p:nvPicPr>
              <p:cNvPr id="43" name="墨迹 42"/>
            </p:nvPicPr>
            <p:blipFill>
              <a:blip/>
            </p:blipFill>
            <p:spPr>
              <a:xfrm>
                <a:off x="7090072" y="3815128"/>
                <a:ext cx="119690" cy="251782"/>
              </a:xfrm>
              <a:prstGeom prst="rect"/>
            </p:spPr>
          </p:pic>
        </mc:Fallback>
      </mc:AlternateContent>
      <mc:AlternateContent xmlns:mc="http://schemas.openxmlformats.org/markup-compatibility/2006" xmlns:p14="http://schemas.microsoft.com/office/powerpoint/2010/main">
        <mc:Choice Requires="p14">
          <p:contentPart r:id="rId42" p14:bwMode="auto">
            <p14:nvContentPartPr>
              <p14:cNvPr id="44" name="墨迹 43"/>
              <p14:cNvContentPartPr/>
              <p14:nvPr/>
            </p14:nvContentPartPr>
            <p14:xfrm>
              <a:off x="7075453" y="3970036"/>
              <a:ext cx="84057" cy="14622"/>
            </p14:xfrm>
          </p:contentPart>
        </mc:Choice>
        <mc:Fallback xmlns="">
          <p:pic>
            <p:nvPicPr>
              <p:cNvPr id="44" name="墨迹 43"/>
            </p:nvPicPr>
            <p:blipFill>
              <a:blip/>
            </p:blipFill>
            <p:spPr>
              <a:xfrm>
                <a:off x="7075453" y="3970036"/>
                <a:ext cx="84057" cy="14622"/>
              </a:xfrm>
              <a:prstGeom prst="rect"/>
            </p:spPr>
          </p:pic>
        </mc:Fallback>
      </mc:AlternateContent>
      <mc:AlternateContent xmlns:mc="http://schemas.openxmlformats.org/markup-compatibility/2006" xmlns:p14="http://schemas.microsoft.com/office/powerpoint/2010/main">
        <mc:Choice Requires="p14">
          <p:contentPart r:id="rId43" p14:bwMode="auto">
            <p14:nvContentPartPr>
              <p14:cNvPr id="45" name="墨迹 44"/>
              <p14:cNvContentPartPr/>
              <p14:nvPr/>
            </p14:nvContentPartPr>
            <p14:xfrm>
              <a:off x="7360518" y="3906747"/>
              <a:ext cx="142532" cy="206773"/>
            </p14:xfrm>
          </p:contentPart>
        </mc:Choice>
        <mc:Fallback xmlns="">
          <p:pic>
            <p:nvPicPr>
              <p:cNvPr id="45" name="墨迹 44"/>
            </p:nvPicPr>
            <p:blipFill>
              <a:blip/>
            </p:blipFill>
            <p:spPr>
              <a:xfrm>
                <a:off x="7360518" y="3906747"/>
                <a:ext cx="142532" cy="206773"/>
              </a:xfrm>
              <a:prstGeom prst="rect"/>
            </p:spPr>
          </p:pic>
        </mc:Fallback>
      </mc:AlternateContent>
      <mc:AlternateContent xmlns:mc="http://schemas.openxmlformats.org/markup-compatibility/2006" xmlns:p14="http://schemas.microsoft.com/office/powerpoint/2010/main">
        <mc:Choice Requires="p14">
          <p:contentPart r:id="rId44" p14:bwMode="auto">
            <p14:nvContentPartPr>
              <p14:cNvPr id="46" name="墨迹 45"/>
              <p14:cNvContentPartPr/>
              <p14:nvPr/>
            </p14:nvContentPartPr>
            <p14:xfrm>
              <a:off x="7660201" y="3870419"/>
              <a:ext cx="7309" cy="237846"/>
            </p14:xfrm>
          </p:contentPart>
        </mc:Choice>
        <mc:Fallback xmlns="">
          <p:pic>
            <p:nvPicPr>
              <p:cNvPr id="46" name="墨迹 45"/>
            </p:nvPicPr>
            <p:blipFill>
              <a:blip/>
            </p:blipFill>
            <p:spPr>
              <a:xfrm>
                <a:off x="7660201" y="3870419"/>
                <a:ext cx="7309" cy="237846"/>
              </a:xfrm>
              <a:prstGeom prst="rect"/>
            </p:spPr>
          </p:pic>
        </mc:Fallback>
      </mc:AlternateContent>
      <mc:AlternateContent xmlns:mc="http://schemas.openxmlformats.org/markup-compatibility/2006" xmlns:p14="http://schemas.microsoft.com/office/powerpoint/2010/main">
        <mc:Choice Requires="p14">
          <p:contentPart r:id="rId45" p14:bwMode="auto">
            <p14:nvContentPartPr>
              <p14:cNvPr id="47" name="墨迹 46"/>
              <p14:cNvContentPartPr/>
              <p14:nvPr/>
            </p14:nvContentPartPr>
            <p14:xfrm>
              <a:off x="7674820" y="3819012"/>
              <a:ext cx="165374" cy="294279"/>
            </p14:xfrm>
          </p:contentPart>
        </mc:Choice>
        <mc:Fallback xmlns="">
          <p:pic>
            <p:nvPicPr>
              <p:cNvPr id="47" name="墨迹 46"/>
            </p:nvPicPr>
            <p:blipFill>
              <a:blip/>
            </p:blipFill>
            <p:spPr>
              <a:xfrm>
                <a:off x="7674820" y="3819012"/>
                <a:ext cx="165374" cy="294279"/>
              </a:xfrm>
              <a:prstGeom prst="rect"/>
            </p:spPr>
          </p:pic>
        </mc:Fallback>
      </mc:AlternateContent>
      <mc:AlternateContent xmlns:mc="http://schemas.openxmlformats.org/markup-compatibility/2006" xmlns:p14="http://schemas.microsoft.com/office/powerpoint/2010/main">
        <mc:Choice Requires="p14">
          <p:contentPart r:id="rId46" p14:bwMode="auto">
            <p14:nvContentPartPr>
              <p14:cNvPr id="48" name="墨迹 47"/>
              <p14:cNvContentPartPr/>
              <p14:nvPr/>
            </p14:nvContentPartPr>
            <p14:xfrm>
              <a:off x="7981812" y="3918857"/>
              <a:ext cx="21928" cy="160620"/>
            </p14:xfrm>
          </p:contentPart>
        </mc:Choice>
        <mc:Fallback xmlns="">
          <p:pic>
            <p:nvPicPr>
              <p:cNvPr id="48" name="墨迹 47"/>
            </p:nvPicPr>
            <p:blipFill>
              <a:blip/>
            </p:blipFill>
            <p:spPr>
              <a:xfrm>
                <a:off x="7981812" y="3918857"/>
                <a:ext cx="21928" cy="160620"/>
              </a:xfrm>
              <a:prstGeom prst="rect"/>
            </p:spPr>
          </p:pic>
        </mc:Fallback>
      </mc:AlternateContent>
      <mc:AlternateContent xmlns:mc="http://schemas.openxmlformats.org/markup-compatibility/2006" xmlns:p14="http://schemas.microsoft.com/office/powerpoint/2010/main">
        <mc:Choice Requires="p14">
          <p:contentPart r:id="rId47" p14:bwMode="auto">
            <p14:nvContentPartPr>
              <p14:cNvPr id="49" name="墨迹 48"/>
              <p14:cNvContentPartPr/>
              <p14:nvPr/>
            </p14:nvContentPartPr>
            <p14:xfrm>
              <a:off x="7981812" y="3874989"/>
              <a:ext cx="156238" cy="194663"/>
            </p14:xfrm>
          </p:contentPart>
        </mc:Choice>
        <mc:Fallback xmlns="">
          <p:pic>
            <p:nvPicPr>
              <p:cNvPr id="49" name="墨迹 48"/>
            </p:nvPicPr>
            <p:blipFill>
              <a:blip/>
            </p:blipFill>
            <p:spPr>
              <a:xfrm>
                <a:off x="7981812" y="3874989"/>
                <a:ext cx="156238" cy="194663"/>
              </a:xfrm>
              <a:prstGeom prst="rect"/>
            </p:spPr>
          </p:pic>
        </mc:Fallback>
      </mc:AlternateContent>
      <mc:AlternateContent xmlns:mc="http://schemas.openxmlformats.org/markup-compatibility/2006" xmlns:p14="http://schemas.microsoft.com/office/powerpoint/2010/main">
        <mc:Choice Requires="p14">
          <p:contentPart r:id="rId48" p14:bwMode="auto">
            <p14:nvContentPartPr>
              <p14:cNvPr id="50" name="墨迹 49"/>
              <p14:cNvContentPartPr/>
              <p14:nvPr/>
            </p14:nvContentPartPr>
            <p14:xfrm>
              <a:off x="8281496" y="3867678"/>
              <a:ext cx="58474" cy="177298"/>
            </p14:xfrm>
          </p:contentPart>
        </mc:Choice>
        <mc:Fallback xmlns="">
          <p:pic>
            <p:nvPicPr>
              <p:cNvPr id="50" name="墨迹 49"/>
            </p:nvPicPr>
            <p:blipFill>
              <a:blip/>
            </p:blipFill>
            <p:spPr>
              <a:xfrm>
                <a:off x="8281496" y="3867678"/>
                <a:ext cx="58474" cy="177298"/>
              </a:xfrm>
              <a:prstGeom prst="rect"/>
            </p:spPr>
          </p:pic>
        </mc:Fallback>
      </mc:AlternateContent>
      <mc:AlternateContent xmlns:mc="http://schemas.openxmlformats.org/markup-compatibility/2006" xmlns:p14="http://schemas.microsoft.com/office/powerpoint/2010/main">
        <mc:Choice Requires="p14">
          <p:contentPart r:id="rId49" p14:bwMode="auto">
            <p14:nvContentPartPr>
              <p14:cNvPr id="51" name="墨迹 50"/>
              <p14:cNvContentPartPr/>
              <p14:nvPr/>
            </p14:nvContentPartPr>
            <p14:xfrm>
              <a:off x="8310733" y="3789995"/>
              <a:ext cx="223621" cy="228706"/>
            </p14:xfrm>
          </p:contentPart>
        </mc:Choice>
        <mc:Fallback xmlns="">
          <p:pic>
            <p:nvPicPr>
              <p:cNvPr id="51" name="墨迹 50"/>
            </p:nvPicPr>
            <p:blipFill>
              <a:blip/>
            </p:blipFill>
            <p:spPr>
              <a:xfrm>
                <a:off x="8310733" y="3789995"/>
                <a:ext cx="223621" cy="228706"/>
              </a:xfrm>
              <a:prstGeom prst="rect"/>
            </p:spPr>
          </p:pic>
        </mc:Fallback>
      </mc:AlternateContent>
      <mc:AlternateContent xmlns:mc="http://schemas.openxmlformats.org/markup-compatibility/2006" xmlns:p14="http://schemas.microsoft.com/office/powerpoint/2010/main">
        <mc:Choice Requires="p14">
          <p:contentPart r:id="rId50" p14:bwMode="auto">
            <p14:nvContentPartPr>
              <p14:cNvPr id="52" name="墨迹 51"/>
              <p14:cNvContentPartPr/>
              <p14:nvPr/>
            </p14:nvContentPartPr>
            <p14:xfrm>
              <a:off x="8961266" y="3750697"/>
              <a:ext cx="124259" cy="230306"/>
            </p14:xfrm>
          </p:contentPart>
        </mc:Choice>
        <mc:Fallback xmlns="">
          <p:pic>
            <p:nvPicPr>
              <p:cNvPr id="52" name="墨迹 51"/>
            </p:nvPicPr>
            <p:blipFill>
              <a:blip/>
            </p:blipFill>
            <p:spPr>
              <a:xfrm>
                <a:off x="8961266" y="3750697"/>
                <a:ext cx="124259" cy="230306"/>
              </a:xfrm>
              <a:prstGeom prst="rect"/>
            </p:spPr>
          </p:pic>
        </mc:Fallback>
      </mc:AlternateContent>
      <mc:AlternateContent xmlns:mc="http://schemas.openxmlformats.org/markup-compatibility/2006" xmlns:p14="http://schemas.microsoft.com/office/powerpoint/2010/main">
        <mc:Choice Requires="p14">
          <p:contentPart r:id="rId51" p14:bwMode="auto">
            <p14:nvContentPartPr>
              <p14:cNvPr id="53" name="墨迹 52"/>
              <p14:cNvContentPartPr/>
              <p14:nvPr/>
            </p14:nvContentPartPr>
            <p14:xfrm>
              <a:off x="9019740" y="3746127"/>
              <a:ext cx="182734" cy="242187"/>
            </p14:xfrm>
          </p:contentPart>
        </mc:Choice>
        <mc:Fallback xmlns="">
          <p:pic>
            <p:nvPicPr>
              <p:cNvPr id="53" name="墨迹 52"/>
            </p:nvPicPr>
            <p:blipFill>
              <a:blip/>
            </p:blipFill>
            <p:spPr>
              <a:xfrm>
                <a:off x="9019740" y="3746127"/>
                <a:ext cx="182734" cy="242187"/>
              </a:xfrm>
              <a:prstGeom prst="rect"/>
            </p:spPr>
          </p:pic>
        </mc:Fallback>
      </mc:AlternateContent>
      <mc:AlternateContent xmlns:mc="http://schemas.openxmlformats.org/markup-compatibility/2006" xmlns:p14="http://schemas.microsoft.com/office/powerpoint/2010/main">
        <mc:Choice Requires="p14">
          <p:contentPart r:id="rId52" p14:bwMode="auto">
            <p14:nvContentPartPr>
              <p14:cNvPr id="54" name="墨迹 53"/>
              <p14:cNvContentPartPr/>
              <p14:nvPr/>
            </p14:nvContentPartPr>
            <p14:xfrm>
              <a:off x="9027050" y="3889611"/>
              <a:ext cx="80403" cy="14623"/>
            </p14:xfrm>
          </p:contentPart>
        </mc:Choice>
        <mc:Fallback xmlns="">
          <p:pic>
            <p:nvPicPr>
              <p:cNvPr id="54" name="墨迹 53"/>
            </p:nvPicPr>
            <p:blipFill>
              <a:blip/>
            </p:blipFill>
            <p:spPr>
              <a:xfrm>
                <a:off x="9027050" y="3889611"/>
                <a:ext cx="80403" cy="14623"/>
              </a:xfrm>
              <a:prstGeom prst="rect"/>
            </p:spPr>
          </p:pic>
        </mc:Fallback>
      </mc:AlternateContent>
      <mc:AlternateContent xmlns:mc="http://schemas.openxmlformats.org/markup-compatibility/2006" xmlns:p14="http://schemas.microsoft.com/office/powerpoint/2010/main">
        <mc:Choice Requires="p14">
          <p:contentPart r:id="rId53" p14:bwMode="auto">
            <p14:nvContentPartPr>
              <p14:cNvPr id="55" name="墨迹 54"/>
              <p14:cNvContentPartPr/>
              <p14:nvPr/>
            </p14:nvContentPartPr>
            <p14:xfrm>
              <a:off x="9392518" y="3787253"/>
              <a:ext cx="135222" cy="202203"/>
            </p14:xfrm>
          </p:contentPart>
        </mc:Choice>
        <mc:Fallback xmlns="">
          <p:pic>
            <p:nvPicPr>
              <p:cNvPr id="55" name="墨迹 54"/>
            </p:nvPicPr>
            <p:blipFill>
              <a:blip/>
            </p:blipFill>
            <p:spPr>
              <a:xfrm>
                <a:off x="9392518" y="3787253"/>
                <a:ext cx="135222" cy="202203"/>
              </a:xfrm>
              <a:prstGeom prst="rect"/>
            </p:spPr>
          </p:pic>
        </mc:Fallback>
      </mc:AlternateContent>
      <mc:AlternateContent xmlns:mc="http://schemas.openxmlformats.org/markup-compatibility/2006" xmlns:p14="http://schemas.microsoft.com/office/powerpoint/2010/main">
        <mc:Choice Requires="p14">
          <p:contentPart r:id="rId54" p14:bwMode="auto">
            <p14:nvContentPartPr>
              <p14:cNvPr id="56" name="墨迹 55"/>
              <p14:cNvContentPartPr/>
              <p14:nvPr/>
            </p14:nvContentPartPr>
            <p14:xfrm>
              <a:off x="9662964" y="3796392"/>
              <a:ext cx="21928" cy="151710"/>
            </p14:xfrm>
          </p:contentPart>
        </mc:Choice>
        <mc:Fallback xmlns="">
          <p:pic>
            <p:nvPicPr>
              <p:cNvPr id="56" name="墨迹 55"/>
            </p:nvPicPr>
            <p:blipFill>
              <a:blip/>
            </p:blipFill>
            <p:spPr>
              <a:xfrm>
                <a:off x="9662964" y="3796392"/>
                <a:ext cx="21928" cy="151710"/>
              </a:xfrm>
              <a:prstGeom prst="rect"/>
            </p:spPr>
          </p:pic>
        </mc:Fallback>
      </mc:AlternateContent>
      <mc:AlternateContent xmlns:mc="http://schemas.openxmlformats.org/markup-compatibility/2006" xmlns:p14="http://schemas.microsoft.com/office/powerpoint/2010/main">
        <mc:Choice Requires="p14">
          <p:contentPart r:id="rId55" p14:bwMode="auto">
            <p14:nvContentPartPr>
              <p14:cNvPr id="57" name="墨迹 56"/>
              <p14:cNvContentPartPr/>
              <p14:nvPr/>
            </p14:nvContentPartPr>
            <p14:xfrm>
              <a:off x="9662964" y="3787253"/>
              <a:ext cx="143674" cy="175471"/>
            </p14:xfrm>
          </p:contentPart>
        </mc:Choice>
        <mc:Fallback xmlns="">
          <p:pic>
            <p:nvPicPr>
              <p:cNvPr id="57" name="墨迹 56"/>
            </p:nvPicPr>
            <p:blipFill>
              <a:blip/>
            </p:blipFill>
            <p:spPr>
              <a:xfrm>
                <a:off x="9662964" y="3787253"/>
                <a:ext cx="143674" cy="175471"/>
              </a:xfrm>
              <a:prstGeom prst="rect"/>
            </p:spPr>
          </p:pic>
        </mc:Fallback>
      </mc:AlternateContent>
      <mc:AlternateContent xmlns:mc="http://schemas.openxmlformats.org/markup-compatibility/2006" xmlns:p14="http://schemas.microsoft.com/office/powerpoint/2010/main">
        <mc:Choice Requires="p14">
          <p:contentPart r:id="rId56" p14:bwMode="auto">
            <p14:nvContentPartPr>
              <p14:cNvPr id="58" name="墨迹 57"/>
              <p14:cNvContentPartPr/>
              <p14:nvPr/>
            </p14:nvContentPartPr>
            <p14:xfrm>
              <a:off x="9918791" y="3765319"/>
              <a:ext cx="21928" cy="179127"/>
            </p14:xfrm>
          </p:contentPart>
        </mc:Choice>
        <mc:Fallback xmlns="">
          <p:pic>
            <p:nvPicPr>
              <p:cNvPr id="58" name="墨迹 57"/>
            </p:nvPicPr>
            <p:blipFill>
              <a:blip/>
            </p:blipFill>
            <p:spPr>
              <a:xfrm>
                <a:off x="9918791" y="3765319"/>
                <a:ext cx="21928" cy="179127"/>
              </a:xfrm>
              <a:prstGeom prst="rect"/>
            </p:spPr>
          </p:pic>
        </mc:Fallback>
      </mc:AlternateContent>
      <mc:AlternateContent xmlns:mc="http://schemas.openxmlformats.org/markup-compatibility/2006" xmlns:p14="http://schemas.microsoft.com/office/powerpoint/2010/main">
        <mc:Choice Requires="p14">
          <p:contentPart r:id="rId57" p14:bwMode="auto">
            <p14:nvContentPartPr>
              <p14:cNvPr id="59" name="墨迹 58"/>
              <p14:cNvContentPartPr/>
              <p14:nvPr/>
            </p14:nvContentPartPr>
            <p14:xfrm>
              <a:off x="9944145" y="3684895"/>
              <a:ext cx="205347" cy="307074"/>
            </p14:xfrm>
          </p:contentPart>
        </mc:Choice>
        <mc:Fallback xmlns="">
          <p:pic>
            <p:nvPicPr>
              <p:cNvPr id="59" name="墨迹 58"/>
            </p:nvPicPr>
            <p:blipFill>
              <a:blip/>
            </p:blipFill>
            <p:spPr>
              <a:xfrm>
                <a:off x="9944145" y="3684895"/>
                <a:ext cx="205347" cy="307074"/>
              </a:xfrm>
              <a:prstGeom prst="rect"/>
            </p:spPr>
          </p:pic>
        </mc:Fallback>
      </mc:AlternateContent>
      <mc:AlternateContent xmlns:mc="http://schemas.openxmlformats.org/markup-compatibility/2006" xmlns:p14="http://schemas.microsoft.com/office/powerpoint/2010/main">
        <mc:Choice Requires="p14">
          <p:contentPart r:id="rId58" p14:bwMode="auto">
            <p14:nvContentPartPr>
              <p14:cNvPr id="60" name="墨迹 59"/>
              <p14:cNvContentPartPr/>
              <p14:nvPr/>
            </p14:nvContentPartPr>
            <p14:xfrm>
              <a:off x="10247712" y="3738587"/>
              <a:ext cx="58475" cy="225965"/>
            </p14:xfrm>
          </p:contentPart>
        </mc:Choice>
        <mc:Fallback xmlns="">
          <p:pic>
            <p:nvPicPr>
              <p:cNvPr id="60" name="墨迹 59"/>
            </p:nvPicPr>
            <p:blipFill>
              <a:blip/>
            </p:blipFill>
            <p:spPr>
              <a:xfrm>
                <a:off x="10247712" y="3738587"/>
                <a:ext cx="58475" cy="225965"/>
              </a:xfrm>
              <a:prstGeom prst="rect"/>
            </p:spPr>
          </p:pic>
        </mc:Fallback>
      </mc:AlternateContent>
      <mc:AlternateContent xmlns:mc="http://schemas.openxmlformats.org/markup-compatibility/2006" xmlns:p14="http://schemas.microsoft.com/office/powerpoint/2010/main">
        <mc:Choice Requires="p14">
          <p:contentPart r:id="rId59" p14:bwMode="auto">
            <p14:nvContentPartPr>
              <p14:cNvPr id="61" name="墨迹 60"/>
              <p14:cNvContentPartPr/>
              <p14:nvPr/>
            </p14:nvContentPartPr>
            <p14:xfrm>
              <a:off x="10233093" y="3721451"/>
              <a:ext cx="194612" cy="292452"/>
            </p14:xfrm>
          </p:contentPart>
        </mc:Choice>
        <mc:Fallback xmlns="">
          <p:pic>
            <p:nvPicPr>
              <p:cNvPr id="61" name="墨迹 60"/>
            </p:nvPicPr>
            <p:blipFill>
              <a:blip/>
            </p:blipFill>
            <p:spPr>
              <a:xfrm>
                <a:off x="10233093" y="3721451"/>
                <a:ext cx="194612" cy="292452"/>
              </a:xfrm>
              <a:prstGeom prst="rect"/>
            </p:spPr>
          </p:pic>
        </mc:Fallback>
      </mc:AlternateContent>
      <mc:AlternateContent xmlns:mc="http://schemas.openxmlformats.org/markup-compatibility/2006" xmlns:p14="http://schemas.microsoft.com/office/powerpoint/2010/main">
        <mc:Choice Requires="p14">
          <p:contentPart r:id="rId60" p14:bwMode="auto">
            <p14:nvContentPartPr>
              <p14:cNvPr id="62" name="墨迹 61"/>
              <p14:cNvContentPartPr/>
              <p14:nvPr/>
            </p14:nvContentPartPr>
            <p14:xfrm>
              <a:off x="2879884" y="5059420"/>
              <a:ext cx="2123367" cy="248584"/>
            </p14:xfrm>
          </p:contentPart>
        </mc:Choice>
        <mc:Fallback xmlns="">
          <p:pic>
            <p:nvPicPr>
              <p:cNvPr id="62" name="墨迹 61"/>
            </p:nvPicPr>
            <p:blipFill>
              <a:blip/>
            </p:blipFill>
            <p:spPr>
              <a:xfrm>
                <a:off x="2879884" y="5059420"/>
                <a:ext cx="2123367" cy="248584"/>
              </a:xfrm>
              <a:prstGeom prst="rect"/>
            </p:spPr>
          </p:pic>
        </mc:Fallback>
      </mc:AlternateContent>
      <mc:AlternateContent xmlns:mc="http://schemas.openxmlformats.org/markup-compatibility/2006" xmlns:p14="http://schemas.microsoft.com/office/powerpoint/2010/main">
        <mc:Choice Requires="p14">
          <p:contentPart r:id="rId61" p14:bwMode="auto">
            <p14:nvContentPartPr>
              <p14:cNvPr id="63" name="墨迹 62"/>
              <p14:cNvContentPartPr/>
              <p14:nvPr/>
            </p14:nvContentPartPr>
            <p14:xfrm>
              <a:off x="3270935" y="5240374"/>
              <a:ext cx="25582" cy="38385"/>
            </p14:xfrm>
          </p:contentPart>
        </mc:Choice>
        <mc:Fallback xmlns="">
          <p:pic>
            <p:nvPicPr>
              <p:cNvPr id="63" name="墨迹 62"/>
            </p:nvPicPr>
            <p:blipFill>
              <a:blip/>
            </p:blipFill>
            <p:spPr>
              <a:xfrm>
                <a:off x="3270935" y="5240374"/>
                <a:ext cx="25582" cy="38385"/>
              </a:xfrm>
              <a:prstGeom prst="rect"/>
            </p:spPr>
          </p:pic>
        </mc:Fallback>
      </mc:AlternateContent>
      <mc:AlternateContent xmlns:mc="http://schemas.openxmlformats.org/markup-compatibility/2006" xmlns:p14="http://schemas.microsoft.com/office/powerpoint/2010/main">
        <mc:Choice Requires="p14">
          <p:contentPart r:id="rId62" p14:bwMode="auto">
            <p14:nvContentPartPr>
              <p14:cNvPr id="64" name="墨迹 63"/>
              <p14:cNvContentPartPr/>
              <p14:nvPr/>
            </p14:nvContentPartPr>
            <p14:xfrm>
              <a:off x="3194187" y="5417673"/>
              <a:ext cx="29237" cy="120637"/>
            </p14:xfrm>
          </p:contentPart>
        </mc:Choice>
        <mc:Fallback xmlns="">
          <p:pic>
            <p:nvPicPr>
              <p:cNvPr id="64" name="墨迹 63"/>
            </p:nvPicPr>
            <p:blipFill>
              <a:blip/>
            </p:blipFill>
            <p:spPr>
              <a:xfrm>
                <a:off x="3194187" y="5417673"/>
                <a:ext cx="29237" cy="120637"/>
              </a:xfrm>
              <a:prstGeom prst="rect"/>
            </p:spPr>
          </p:pic>
        </mc:Fallback>
      </mc:AlternateContent>
      <mc:AlternateContent xmlns:mc="http://schemas.openxmlformats.org/markup-compatibility/2006" xmlns:p14="http://schemas.microsoft.com/office/powerpoint/2010/main">
        <mc:Choice Requires="p14">
          <p:contentPart r:id="rId63" p14:bwMode="auto">
            <p14:nvContentPartPr>
              <p14:cNvPr id="65" name="墨迹 64"/>
              <p14:cNvContentPartPr/>
              <p14:nvPr/>
            </p14:nvContentPartPr>
            <p14:xfrm>
              <a:off x="3245352" y="5381117"/>
              <a:ext cx="98676" cy="102358"/>
            </p14:xfrm>
          </p:contentPart>
        </mc:Choice>
        <mc:Fallback xmlns="">
          <p:pic>
            <p:nvPicPr>
              <p:cNvPr id="65" name="墨迹 64"/>
            </p:nvPicPr>
            <p:blipFill>
              <a:blip/>
            </p:blipFill>
            <p:spPr>
              <a:xfrm>
                <a:off x="3245352" y="5381117"/>
                <a:ext cx="98676" cy="102358"/>
              </a:xfrm>
              <a:prstGeom prst="rect"/>
            </p:spPr>
          </p:pic>
        </mc:Fallback>
      </mc:AlternateContent>
      <mc:AlternateContent xmlns:mc="http://schemas.openxmlformats.org/markup-compatibility/2006" xmlns:p14="http://schemas.microsoft.com/office/powerpoint/2010/main">
        <mc:Choice Requires="p14">
          <p:contentPart r:id="rId64" p14:bwMode="auto">
            <p14:nvContentPartPr>
              <p14:cNvPr id="66" name="墨迹 65"/>
              <p14:cNvContentPartPr/>
              <p14:nvPr/>
            </p14:nvContentPartPr>
            <p14:xfrm>
              <a:off x="3230733" y="5476164"/>
              <a:ext cx="40202" cy="4798"/>
            </p14:xfrm>
          </p:contentPart>
        </mc:Choice>
        <mc:Fallback xmlns="">
          <p:pic>
            <p:nvPicPr>
              <p:cNvPr id="66" name="墨迹 65"/>
            </p:nvPicPr>
            <p:blipFill>
              <a:blip/>
            </p:blipFill>
            <p:spPr>
              <a:xfrm>
                <a:off x="3230733" y="5476164"/>
                <a:ext cx="40202" cy="4798"/>
              </a:xfrm>
              <a:prstGeom prst="rect"/>
            </p:spPr>
          </p:pic>
        </mc:Fallback>
      </mc:AlternateContent>
      <mc:AlternateContent xmlns:mc="http://schemas.openxmlformats.org/markup-compatibility/2006" xmlns:p14="http://schemas.microsoft.com/office/powerpoint/2010/main">
        <mc:Choice Requires="p14">
          <p:contentPart r:id="rId65" p14:bwMode="auto">
            <p14:nvContentPartPr>
              <p14:cNvPr id="67" name="墨迹 66"/>
              <p14:cNvContentPartPr/>
              <p14:nvPr/>
            </p14:nvContentPartPr>
            <p14:xfrm>
              <a:off x="3757007" y="5158122"/>
              <a:ext cx="70010" cy="40016"/>
            </p14:xfrm>
          </p:contentPart>
        </mc:Choice>
        <mc:Fallback xmlns="">
          <p:pic>
            <p:nvPicPr>
              <p:cNvPr id="67" name="墨迹 66"/>
            </p:nvPicPr>
            <p:blipFill>
              <a:blip/>
            </p:blipFill>
            <p:spPr>
              <a:xfrm>
                <a:off x="3757007" y="5158122"/>
                <a:ext cx="70010" cy="40016"/>
              </a:xfrm>
              <a:prstGeom prst="rect"/>
            </p:spPr>
          </p:pic>
        </mc:Fallback>
      </mc:AlternateContent>
      <mc:AlternateContent xmlns:mc="http://schemas.openxmlformats.org/markup-compatibility/2006" xmlns:p14="http://schemas.microsoft.com/office/powerpoint/2010/main">
        <mc:Choice Requires="p14">
          <p:contentPart r:id="rId66" p14:bwMode="auto">
            <p14:nvContentPartPr>
              <p14:cNvPr id="68" name="墨迹 67"/>
              <p14:cNvContentPartPr/>
              <p14:nvPr/>
            </p14:nvContentPartPr>
            <p14:xfrm>
              <a:off x="3530417" y="4540317"/>
              <a:ext cx="873467" cy="636083"/>
            </p14:xfrm>
          </p:contentPart>
        </mc:Choice>
        <mc:Fallback xmlns="">
          <p:pic>
            <p:nvPicPr>
              <p:cNvPr id="68" name="墨迹 67"/>
            </p:nvPicPr>
            <p:blipFill>
              <a:blip/>
            </p:blipFill>
            <p:spPr>
              <a:xfrm>
                <a:off x="3530417" y="4540317"/>
                <a:ext cx="873467" cy="636083"/>
              </a:xfrm>
              <a:prstGeom prst="rect"/>
            </p:spPr>
          </p:pic>
        </mc:Fallback>
      </mc:AlternateContent>
      <mc:AlternateContent xmlns:mc="http://schemas.openxmlformats.org/markup-compatibility/2006" xmlns:p14="http://schemas.microsoft.com/office/powerpoint/2010/main">
        <mc:Choice Requires="p14">
          <p:contentPart r:id="rId67" p14:bwMode="auto">
            <p14:nvContentPartPr>
              <p14:cNvPr id="69" name="墨迹 68"/>
              <p14:cNvContentPartPr/>
              <p14:nvPr/>
            </p14:nvContentPartPr>
            <p14:xfrm>
              <a:off x="3903194" y="4591496"/>
              <a:ext cx="14618" cy="59405"/>
            </p14:xfrm>
          </p:contentPart>
        </mc:Choice>
        <mc:Fallback xmlns="">
          <p:pic>
            <p:nvPicPr>
              <p:cNvPr id="69" name="墨迹 68"/>
            </p:nvPicPr>
            <p:blipFill>
              <a:blip/>
            </p:blipFill>
            <p:spPr>
              <a:xfrm>
                <a:off x="3903194" y="4591496"/>
                <a:ext cx="14618" cy="59405"/>
              </a:xfrm>
              <a:prstGeom prst="rect"/>
            </p:spPr>
          </p:pic>
        </mc:Fallback>
      </mc:AlternateContent>
      <mc:AlternateContent xmlns:mc="http://schemas.openxmlformats.org/markup-compatibility/2006" xmlns:p14="http://schemas.microsoft.com/office/powerpoint/2010/main">
        <mc:Choice Requires="p14">
          <p:contentPart r:id="rId68" p14:bwMode="auto">
            <p14:nvContentPartPr>
              <p14:cNvPr id="70" name="墨迹 69"/>
              <p14:cNvContentPartPr/>
              <p14:nvPr/>
            </p14:nvContentPartPr>
            <p14:xfrm>
              <a:off x="3873956" y="4364846"/>
              <a:ext cx="14619" cy="47524"/>
            </p14:xfrm>
          </p:contentPart>
        </mc:Choice>
        <mc:Fallback xmlns="">
          <p:pic>
            <p:nvPicPr>
              <p:cNvPr id="70" name="墨迹 69"/>
            </p:nvPicPr>
            <p:blipFill>
              <a:blip/>
            </p:blipFill>
            <p:spPr>
              <a:xfrm>
                <a:off x="3873956" y="4364846"/>
                <a:ext cx="14619" cy="47524"/>
              </a:xfrm>
              <a:prstGeom prst="rect"/>
            </p:spPr>
          </p:pic>
        </mc:Fallback>
      </mc:AlternateContent>
      <mc:AlternateContent xmlns:mc="http://schemas.openxmlformats.org/markup-compatibility/2006" xmlns:p14="http://schemas.microsoft.com/office/powerpoint/2010/main">
        <mc:Choice Requires="p14">
          <p:contentPart r:id="rId69" p14:bwMode="auto">
            <p14:nvContentPartPr>
              <p14:cNvPr id="71" name="墨迹 70"/>
              <p14:cNvContentPartPr/>
              <p14:nvPr/>
            </p14:nvContentPartPr>
            <p14:xfrm>
              <a:off x="3852028" y="4249693"/>
              <a:ext cx="194840" cy="221167"/>
            </p14:xfrm>
          </p:contentPart>
        </mc:Choice>
        <mc:Fallback xmlns="">
          <p:pic>
            <p:nvPicPr>
              <p:cNvPr id="71" name="墨迹 70"/>
            </p:nvPicPr>
            <p:blipFill>
              <a:blip/>
            </p:blipFill>
            <p:spPr>
              <a:xfrm>
                <a:off x="3852028" y="4249693"/>
                <a:ext cx="194840" cy="221167"/>
              </a:xfrm>
              <a:prstGeom prst="rect"/>
            </p:spPr>
          </p:pic>
        </mc:Fallback>
      </mc:AlternateContent>
      <mc:AlternateContent xmlns:mc="http://schemas.openxmlformats.org/markup-compatibility/2006" xmlns:p14="http://schemas.microsoft.com/office/powerpoint/2010/main">
        <mc:Choice Requires="p14">
          <p:contentPart r:id="rId70" p14:bwMode="auto">
            <p14:nvContentPartPr>
              <p14:cNvPr id="72" name="墨迹 71"/>
              <p14:cNvContentPartPr/>
              <p14:nvPr/>
            </p14:nvContentPartPr>
            <p14:xfrm>
              <a:off x="4370992" y="4569562"/>
              <a:ext cx="70010" cy="40016"/>
            </p14:xfrm>
          </p:contentPart>
        </mc:Choice>
        <mc:Fallback xmlns="">
          <p:pic>
            <p:nvPicPr>
              <p:cNvPr id="72" name="墨迹 71"/>
            </p:nvPicPr>
            <p:blipFill>
              <a:blip/>
            </p:blipFill>
            <p:spPr>
              <a:xfrm>
                <a:off x="4370992" y="4569562"/>
                <a:ext cx="70010" cy="40016"/>
              </a:xfrm>
              <a:prstGeom prst="rect"/>
            </p:spPr>
          </p:pic>
        </mc:Fallback>
      </mc:AlternateContent>
      <mc:AlternateContent xmlns:mc="http://schemas.openxmlformats.org/markup-compatibility/2006" xmlns:p14="http://schemas.microsoft.com/office/powerpoint/2010/main">
        <mc:Choice Requires="p14">
          <p:contentPart r:id="rId71" p14:bwMode="auto">
            <p14:nvContentPartPr>
              <p14:cNvPr id="73" name="墨迹 72"/>
              <p14:cNvContentPartPr/>
              <p14:nvPr/>
            </p14:nvContentPartPr>
            <p14:xfrm>
              <a:off x="4283280" y="4240554"/>
              <a:ext cx="25583" cy="84080"/>
            </p14:xfrm>
          </p:contentPart>
        </mc:Choice>
        <mc:Fallback xmlns="">
          <p:pic>
            <p:nvPicPr>
              <p:cNvPr id="73" name="墨迹 72"/>
            </p:nvPicPr>
            <p:blipFill>
              <a:blip/>
            </p:blipFill>
            <p:spPr>
              <a:xfrm>
                <a:off x="4283280" y="4240554"/>
                <a:ext cx="25583" cy="84080"/>
              </a:xfrm>
              <a:prstGeom prst="rect"/>
            </p:spPr>
          </p:pic>
        </mc:Fallback>
      </mc:AlternateContent>
      <mc:AlternateContent xmlns:mc="http://schemas.openxmlformats.org/markup-compatibility/2006" xmlns:p14="http://schemas.microsoft.com/office/powerpoint/2010/main">
        <mc:Choice Requires="p14">
          <p:contentPart r:id="rId72" p14:bwMode="auto">
            <p14:nvContentPartPr>
              <p14:cNvPr id="74" name="墨迹 73"/>
              <p14:cNvContentPartPr/>
              <p14:nvPr/>
            </p14:nvContentPartPr>
            <p14:xfrm>
              <a:off x="4290589" y="4167441"/>
              <a:ext cx="150756" cy="164504"/>
            </p14:xfrm>
          </p:contentPart>
        </mc:Choice>
        <mc:Fallback xmlns="">
          <p:pic>
            <p:nvPicPr>
              <p:cNvPr id="74" name="墨迹 73"/>
            </p:nvPicPr>
            <p:blipFill>
              <a:blip/>
            </p:blipFill>
            <p:spPr>
              <a:xfrm>
                <a:off x="4290589" y="4167441"/>
                <a:ext cx="150756" cy="164504"/>
              </a:xfrm>
              <a:prstGeom prst="rect"/>
            </p:spPr>
          </p:pic>
        </mc:Fallback>
      </mc:AlternateContent>
      <mc:AlternateContent xmlns:mc="http://schemas.openxmlformats.org/markup-compatibility/2006" xmlns:p14="http://schemas.microsoft.com/office/powerpoint/2010/main">
        <mc:Choice Requires="p14">
          <p:contentPart r:id="rId73" p14:bwMode="auto">
            <p14:nvContentPartPr>
              <p14:cNvPr id="75" name="墨迹 74"/>
              <p14:cNvContentPartPr/>
              <p14:nvPr/>
            </p14:nvContentPartPr>
            <p14:xfrm>
              <a:off x="4315030" y="4543059"/>
              <a:ext cx="48653" cy="41126"/>
            </p14:xfrm>
          </p:contentPart>
        </mc:Choice>
        <mc:Fallback xmlns="">
          <p:pic>
            <p:nvPicPr>
              <p:cNvPr id="75" name="墨迹 74"/>
            </p:nvPicPr>
            <p:blipFill>
              <a:blip/>
            </p:blipFill>
            <p:spPr>
              <a:xfrm>
                <a:off x="4315030" y="4543059"/>
                <a:ext cx="48653" cy="41126"/>
              </a:xfrm>
              <a:prstGeom prst="rect"/>
            </p:spPr>
          </p:pic>
        </mc:Fallback>
      </mc:AlternateContent>
      <mc:AlternateContent xmlns:mc="http://schemas.openxmlformats.org/markup-compatibility/2006" xmlns:p14="http://schemas.microsoft.com/office/powerpoint/2010/main">
        <mc:Choice Requires="p14">
          <p:contentPart r:id="rId74" p14:bwMode="auto">
            <p14:nvContentPartPr>
              <p14:cNvPr id="76" name="墨迹 75"/>
              <p14:cNvContentPartPr/>
              <p14:nvPr/>
            </p14:nvContentPartPr>
            <p14:xfrm>
              <a:off x="4385611" y="4489138"/>
              <a:ext cx="356331" cy="682693"/>
            </p14:xfrm>
          </p:contentPart>
        </mc:Choice>
        <mc:Fallback xmlns="">
          <p:pic>
            <p:nvPicPr>
              <p:cNvPr id="76" name="墨迹 75"/>
            </p:nvPicPr>
            <p:blipFill>
              <a:blip/>
            </p:blipFill>
            <p:spPr>
              <a:xfrm>
                <a:off x="4385611" y="4489138"/>
                <a:ext cx="356331" cy="682693"/>
              </a:xfrm>
              <a:prstGeom prst="rect"/>
            </p:spPr>
          </p:pic>
        </mc:Fallback>
      </mc:AlternateContent>
      <mc:AlternateContent xmlns:mc="http://schemas.openxmlformats.org/markup-compatibility/2006" xmlns:p14="http://schemas.microsoft.com/office/powerpoint/2010/main">
        <mc:Choice Requires="p14">
          <p:contentPart r:id="rId75" p14:bwMode="auto">
            <p14:nvContentPartPr>
              <p14:cNvPr id="77" name="墨迹 76"/>
              <p14:cNvContentPartPr/>
              <p14:nvPr/>
            </p14:nvContentPartPr>
            <p14:xfrm>
              <a:off x="4178208" y="5181884"/>
              <a:ext cx="39288" cy="60318"/>
            </p14:xfrm>
          </p:contentPart>
        </mc:Choice>
        <mc:Fallback xmlns="">
          <p:pic>
            <p:nvPicPr>
              <p:cNvPr id="77" name="墨迹 76"/>
            </p:nvPicPr>
            <p:blipFill>
              <a:blip/>
            </p:blipFill>
            <p:spPr>
              <a:xfrm>
                <a:off x="4178208" y="5181884"/>
                <a:ext cx="39288" cy="60318"/>
              </a:xfrm>
              <a:prstGeom prst="rect"/>
            </p:spPr>
          </p:pic>
        </mc:Fallback>
      </mc:AlternateContent>
      <mc:AlternateContent xmlns:mc="http://schemas.openxmlformats.org/markup-compatibility/2006" xmlns:p14="http://schemas.microsoft.com/office/powerpoint/2010/main">
        <mc:Choice Requires="p14">
          <p:contentPart r:id="rId76" p14:bwMode="auto">
            <p14:nvContentPartPr>
              <p14:cNvPr id="78" name="墨迹 77"/>
              <p14:cNvContentPartPr/>
              <p14:nvPr/>
            </p14:nvContentPartPr>
            <p14:xfrm>
              <a:off x="4159021" y="5347073"/>
              <a:ext cx="171770" cy="183925"/>
            </p14:xfrm>
          </p:contentPart>
        </mc:Choice>
        <mc:Fallback xmlns="">
          <p:pic>
            <p:nvPicPr>
              <p:cNvPr id="78" name="墨迹 77"/>
            </p:nvPicPr>
            <p:blipFill>
              <a:blip/>
            </p:blipFill>
            <p:spPr>
              <a:xfrm>
                <a:off x="4159021" y="5347073"/>
                <a:ext cx="171770" cy="183925"/>
              </a:xfrm>
              <a:prstGeom prst="rect"/>
            </p:spPr>
          </p:pic>
        </mc:Fallback>
      </mc:AlternateContent>
      <mc:AlternateContent xmlns:mc="http://schemas.openxmlformats.org/markup-compatibility/2006" xmlns:p14="http://schemas.microsoft.com/office/powerpoint/2010/main">
        <mc:Choice Requires="p14">
          <p:contentPart r:id="rId77" p14:bwMode="auto">
            <p14:nvContentPartPr>
              <p14:cNvPr id="79" name="墨迹 78"/>
              <p14:cNvContentPartPr/>
              <p14:nvPr/>
            </p14:nvContentPartPr>
            <p14:xfrm>
              <a:off x="4890870" y="4989048"/>
              <a:ext cx="503432" cy="143484"/>
            </p14:xfrm>
          </p:contentPart>
        </mc:Choice>
        <mc:Fallback xmlns="">
          <p:pic>
            <p:nvPicPr>
              <p:cNvPr id="79" name="墨迹 78"/>
            </p:nvPicPr>
            <p:blipFill>
              <a:blip/>
            </p:blipFill>
            <p:spPr>
              <a:xfrm>
                <a:off x="4890870" y="4989048"/>
                <a:ext cx="503432" cy="143484"/>
              </a:xfrm>
              <a:prstGeom prst="rect"/>
            </p:spPr>
          </p:pic>
        </mc:Fallback>
      </mc:AlternateContent>
      <mc:AlternateContent xmlns:mc="http://schemas.openxmlformats.org/markup-compatibility/2006" xmlns:p14="http://schemas.microsoft.com/office/powerpoint/2010/main">
        <mc:Choice Requires="p14">
          <p:contentPart r:id="rId78" p14:bwMode="auto">
            <p14:nvContentPartPr>
              <p14:cNvPr id="80" name="墨迹 79"/>
              <p14:cNvContentPartPr/>
              <p14:nvPr/>
            </p14:nvContentPartPr>
            <p14:xfrm>
              <a:off x="5211568" y="5008240"/>
              <a:ext cx="38374" cy="62146"/>
            </p14:xfrm>
          </p:contentPart>
        </mc:Choice>
        <mc:Fallback xmlns="">
          <p:pic>
            <p:nvPicPr>
              <p:cNvPr id="80" name="墨迹 79"/>
            </p:nvPicPr>
            <p:blipFill>
              <a:blip/>
            </p:blipFill>
            <p:spPr>
              <a:xfrm>
                <a:off x="5211568" y="5008240"/>
                <a:ext cx="38374" cy="62146"/>
              </a:xfrm>
              <a:prstGeom prst="rect"/>
            </p:spPr>
          </p:pic>
        </mc:Fallback>
      </mc:AlternateContent>
      <mc:AlternateContent xmlns:mc="http://schemas.openxmlformats.org/markup-compatibility/2006" xmlns:p14="http://schemas.microsoft.com/office/powerpoint/2010/main">
        <mc:Choice Requires="p14">
          <p:contentPart r:id="rId79" p14:bwMode="auto">
            <p14:nvContentPartPr>
              <p14:cNvPr id="81" name="墨迹 80"/>
              <p14:cNvContentPartPr/>
              <p14:nvPr/>
            </p14:nvContentPartPr>
            <p14:xfrm>
              <a:off x="5226187" y="5205646"/>
              <a:ext cx="26724" cy="160848"/>
            </p14:xfrm>
          </p:contentPart>
        </mc:Choice>
        <mc:Fallback xmlns="">
          <p:pic>
            <p:nvPicPr>
              <p:cNvPr id="81" name="墨迹 80"/>
            </p:nvPicPr>
            <p:blipFill>
              <a:blip/>
            </p:blipFill>
            <p:spPr>
              <a:xfrm>
                <a:off x="5226187" y="5205646"/>
                <a:ext cx="26724" cy="160848"/>
              </a:xfrm>
              <a:prstGeom prst="rect"/>
            </p:spPr>
          </p:pic>
        </mc:Fallback>
      </mc:AlternateContent>
      <mc:AlternateContent xmlns:mc="http://schemas.openxmlformats.org/markup-compatibility/2006" xmlns:p14="http://schemas.microsoft.com/office/powerpoint/2010/main">
        <mc:Choice Requires="p14">
          <p:contentPart r:id="rId80" p14:bwMode="auto">
            <p14:nvContentPartPr>
              <p14:cNvPr id="82" name="墨迹 81"/>
              <p14:cNvContentPartPr/>
              <p14:nvPr/>
            </p14:nvContentPartPr>
            <p14:xfrm>
              <a:off x="5211568" y="5161778"/>
              <a:ext cx="265421" cy="208372"/>
            </p14:xfrm>
          </p:contentPart>
        </mc:Choice>
        <mc:Fallback xmlns="">
          <p:pic>
            <p:nvPicPr>
              <p:cNvPr id="82" name="墨迹 81"/>
            </p:nvPicPr>
            <p:blipFill>
              <a:blip/>
            </p:blipFill>
            <p:spPr>
              <a:xfrm>
                <a:off x="5211568" y="5161778"/>
                <a:ext cx="265421" cy="208372"/>
              </a:xfrm>
              <a:prstGeom prst="rect"/>
            </p:spPr>
          </p:pic>
        </mc:Fallback>
      </mc:AlternateContent>
      <mc:AlternateContent xmlns:mc="http://schemas.openxmlformats.org/markup-compatibility/2006" xmlns:p14="http://schemas.microsoft.com/office/powerpoint/2010/main">
        <mc:Choice Requires="p14">
          <p:contentPart r:id="rId81" p14:bwMode="auto">
            <p14:nvContentPartPr>
              <p14:cNvPr id="83" name="墨迹 82"/>
              <p14:cNvContentPartPr/>
              <p14:nvPr/>
            </p14:nvContentPartPr>
            <p14:xfrm>
              <a:off x="6359136" y="4905882"/>
              <a:ext cx="51166" cy="230306"/>
            </p14:xfrm>
          </p:contentPart>
        </mc:Choice>
        <mc:Fallback xmlns="">
          <p:pic>
            <p:nvPicPr>
              <p:cNvPr id="83" name="墨迹 82"/>
            </p:nvPicPr>
            <p:blipFill>
              <a:blip/>
            </p:blipFill>
            <p:spPr>
              <a:xfrm>
                <a:off x="6359136" y="4905882"/>
                <a:ext cx="51166" cy="230306"/>
              </a:xfrm>
              <a:prstGeom prst="rect"/>
            </p:spPr>
          </p:pic>
        </mc:Fallback>
      </mc:AlternateContent>
      <mc:AlternateContent xmlns:mc="http://schemas.openxmlformats.org/markup-compatibility/2006" xmlns:p14="http://schemas.microsoft.com/office/powerpoint/2010/main">
        <mc:Choice Requires="p14">
          <p:contentPart r:id="rId82" p14:bwMode="auto">
            <p14:nvContentPartPr>
              <p14:cNvPr id="84" name="墨迹 83"/>
              <p14:cNvContentPartPr/>
              <p14:nvPr/>
            </p14:nvContentPartPr>
            <p14:xfrm>
              <a:off x="6402992" y="4850591"/>
              <a:ext cx="187302" cy="315299"/>
            </p14:xfrm>
          </p:contentPart>
        </mc:Choice>
        <mc:Fallback xmlns="">
          <p:pic>
            <p:nvPicPr>
              <p:cNvPr id="84" name="墨迹 83"/>
            </p:nvPicPr>
            <p:blipFill>
              <a:blip/>
            </p:blipFill>
            <p:spPr>
              <a:xfrm>
                <a:off x="6402992" y="4850591"/>
                <a:ext cx="187302" cy="315299"/>
              </a:xfrm>
              <a:prstGeom prst="rect"/>
            </p:spPr>
          </p:pic>
        </mc:Fallback>
      </mc:AlternateContent>
      <mc:AlternateContent xmlns:mc="http://schemas.openxmlformats.org/markup-compatibility/2006" xmlns:p14="http://schemas.microsoft.com/office/powerpoint/2010/main">
        <mc:Choice Requires="p14">
          <p:contentPart r:id="rId83" p14:bwMode="auto">
            <p14:nvContentPartPr>
              <p14:cNvPr id="85" name="墨迹 84"/>
              <p14:cNvContentPartPr/>
              <p14:nvPr/>
            </p14:nvContentPartPr>
            <p14:xfrm>
              <a:off x="6439539" y="5052108"/>
              <a:ext cx="84057" cy="7311"/>
            </p14:xfrm>
          </p:contentPart>
        </mc:Choice>
        <mc:Fallback xmlns="">
          <p:pic>
            <p:nvPicPr>
              <p:cNvPr id="85" name="墨迹 84"/>
            </p:nvPicPr>
            <p:blipFill>
              <a:blip/>
            </p:blipFill>
            <p:spPr>
              <a:xfrm>
                <a:off x="6439539" y="5052108"/>
                <a:ext cx="84057" cy="7311"/>
              </a:xfrm>
              <a:prstGeom prst="rect"/>
            </p:spPr>
          </p:pic>
        </mc:Fallback>
      </mc:AlternateContent>
      <mc:AlternateContent xmlns:mc="http://schemas.openxmlformats.org/markup-compatibility/2006" xmlns:p14="http://schemas.microsoft.com/office/powerpoint/2010/main">
        <mc:Choice Requires="p14">
          <p:contentPart r:id="rId84" p14:bwMode="auto">
            <p14:nvContentPartPr>
              <p14:cNvPr id="86" name="墨迹 85"/>
              <p14:cNvContentPartPr/>
              <p14:nvPr/>
            </p14:nvContentPartPr>
            <p14:xfrm>
              <a:off x="6775769" y="4854703"/>
              <a:ext cx="21928" cy="228478"/>
            </p14:xfrm>
          </p:contentPart>
        </mc:Choice>
        <mc:Fallback xmlns="">
          <p:pic>
            <p:nvPicPr>
              <p:cNvPr id="86" name="墨迹 85"/>
            </p:nvPicPr>
            <p:blipFill>
              <a:blip/>
            </p:blipFill>
            <p:spPr>
              <a:xfrm>
                <a:off x="6775769" y="4854703"/>
                <a:ext cx="21928" cy="228478"/>
              </a:xfrm>
              <a:prstGeom prst="rect"/>
            </p:spPr>
          </p:pic>
        </mc:Fallback>
      </mc:AlternateContent>
      <mc:AlternateContent xmlns:mc="http://schemas.openxmlformats.org/markup-compatibility/2006" xmlns:p14="http://schemas.microsoft.com/office/powerpoint/2010/main">
        <mc:Choice Requires="p14">
          <p:contentPart r:id="rId85" p14:bwMode="auto">
            <p14:nvContentPartPr>
              <p14:cNvPr id="87" name="墨迹 86"/>
              <p14:cNvContentPartPr/>
              <p14:nvPr/>
            </p14:nvContentPartPr>
            <p14:xfrm>
              <a:off x="6783079" y="4810835"/>
              <a:ext cx="204661" cy="308903"/>
            </p14:xfrm>
          </p:contentPart>
        </mc:Choice>
        <mc:Fallback xmlns="">
          <p:pic>
            <p:nvPicPr>
              <p:cNvPr id="87" name="墨迹 86"/>
            </p:nvPicPr>
            <p:blipFill>
              <a:blip/>
            </p:blipFill>
            <p:spPr>
              <a:xfrm>
                <a:off x="6783079" y="4810835"/>
                <a:ext cx="204661" cy="308903"/>
              </a:xfrm>
              <a:prstGeom prst="rect"/>
            </p:spPr>
          </p:pic>
        </mc:Fallback>
      </mc:AlternateContent>
      <mc:AlternateContent xmlns:mc="http://schemas.openxmlformats.org/markup-compatibility/2006" xmlns:p14="http://schemas.microsoft.com/office/powerpoint/2010/main">
        <mc:Choice Requires="p14">
          <p:contentPart r:id="rId86" p14:bwMode="auto">
            <p14:nvContentPartPr>
              <p14:cNvPr id="88" name="墨迹 87"/>
              <p14:cNvContentPartPr/>
              <p14:nvPr/>
            </p14:nvContentPartPr>
            <p14:xfrm>
              <a:off x="7137582" y="4854703"/>
              <a:ext cx="157152" cy="265949"/>
            </p14:xfrm>
          </p:contentPart>
        </mc:Choice>
        <mc:Fallback xmlns="">
          <p:pic>
            <p:nvPicPr>
              <p:cNvPr id="88" name="墨迹 87"/>
            </p:nvPicPr>
            <p:blipFill>
              <a:blip/>
            </p:blipFill>
            <p:spPr>
              <a:xfrm>
                <a:off x="7137582" y="4854703"/>
                <a:ext cx="157152" cy="265949"/>
              </a:xfrm>
              <a:prstGeom prst="rect"/>
            </p:spPr>
          </p:pic>
        </mc:Fallback>
      </mc:AlternateContent>
      <mc:AlternateContent xmlns:mc="http://schemas.openxmlformats.org/markup-compatibility/2006" xmlns:p14="http://schemas.microsoft.com/office/powerpoint/2010/main">
        <mc:Choice Requires="p14">
          <p:contentPart r:id="rId87" p14:bwMode="auto">
            <p14:nvContentPartPr>
              <p14:cNvPr id="89" name="墨迹 88"/>
              <p14:cNvContentPartPr/>
              <p14:nvPr/>
            </p14:nvContentPartPr>
            <p14:xfrm>
              <a:off x="7411683" y="4841223"/>
              <a:ext cx="12791" cy="168845"/>
            </p14:xfrm>
          </p:contentPart>
        </mc:Choice>
        <mc:Fallback xmlns="">
          <p:pic>
            <p:nvPicPr>
              <p:cNvPr id="89" name="墨迹 88"/>
            </p:nvPicPr>
            <p:blipFill>
              <a:blip/>
            </p:blipFill>
            <p:spPr>
              <a:xfrm>
                <a:off x="7411683" y="4841223"/>
                <a:ext cx="12791" cy="168845"/>
              </a:xfrm>
              <a:prstGeom prst="rect"/>
            </p:spPr>
          </p:pic>
        </mc:Fallback>
      </mc:AlternateContent>
      <mc:AlternateContent xmlns:mc="http://schemas.openxmlformats.org/markup-compatibility/2006" xmlns:p14="http://schemas.microsoft.com/office/powerpoint/2010/main">
        <mc:Choice Requires="p14">
          <p:contentPart r:id="rId88" p14:bwMode="auto">
            <p14:nvContentPartPr>
              <p14:cNvPr id="90" name="墨迹 89"/>
              <p14:cNvContentPartPr/>
              <p14:nvPr/>
            </p14:nvContentPartPr>
            <p14:xfrm>
              <a:off x="7389755" y="4847392"/>
              <a:ext cx="179307" cy="160848"/>
            </p14:xfrm>
          </p:contentPart>
        </mc:Choice>
        <mc:Fallback xmlns="">
          <p:pic>
            <p:nvPicPr>
              <p:cNvPr id="90" name="墨迹 89"/>
            </p:nvPicPr>
            <p:blipFill>
              <a:blip/>
            </p:blipFill>
            <p:spPr>
              <a:xfrm>
                <a:off x="7389755" y="4847392"/>
                <a:ext cx="179307" cy="160848"/>
              </a:xfrm>
              <a:prstGeom prst="rect"/>
            </p:spPr>
          </p:pic>
        </mc:Fallback>
      </mc:AlternateContent>
      <mc:AlternateContent xmlns:mc="http://schemas.openxmlformats.org/markup-compatibility/2006" xmlns:p14="http://schemas.microsoft.com/office/powerpoint/2010/main">
        <mc:Choice Requires="p14">
          <p:contentPart r:id="rId89" p14:bwMode="auto">
            <p14:nvContentPartPr>
              <p14:cNvPr id="91" name="墨迹 90"/>
              <p14:cNvContentPartPr/>
              <p14:nvPr/>
            </p14:nvContentPartPr>
            <p14:xfrm>
              <a:off x="7733294" y="4803524"/>
              <a:ext cx="43856" cy="199005"/>
            </p14:xfrm>
          </p:contentPart>
        </mc:Choice>
        <mc:Fallback xmlns="">
          <p:pic>
            <p:nvPicPr>
              <p:cNvPr id="91" name="墨迹 90"/>
            </p:nvPicPr>
            <p:blipFill>
              <a:blip/>
            </p:blipFill>
            <p:spPr>
              <a:xfrm>
                <a:off x="7733294" y="4803524"/>
                <a:ext cx="43856" cy="199005"/>
              </a:xfrm>
              <a:prstGeom prst="rect"/>
            </p:spPr>
          </p:pic>
        </mc:Fallback>
      </mc:AlternateContent>
      <mc:AlternateContent xmlns:mc="http://schemas.openxmlformats.org/markup-compatibility/2006" xmlns:p14="http://schemas.microsoft.com/office/powerpoint/2010/main">
        <mc:Choice Requires="p14">
          <p:contentPart r:id="rId90" p14:bwMode="auto">
            <p14:nvContentPartPr>
              <p14:cNvPr id="92" name="墨迹 91"/>
              <p14:cNvContentPartPr/>
              <p14:nvPr/>
            </p14:nvContentPartPr>
            <p14:xfrm>
              <a:off x="7740604" y="4745034"/>
              <a:ext cx="222021" cy="251326"/>
            </p14:xfrm>
          </p:contentPart>
        </mc:Choice>
        <mc:Fallback xmlns="">
          <p:pic>
            <p:nvPicPr>
              <p:cNvPr id="92" name="墨迹 91"/>
            </p:nvPicPr>
            <p:blipFill>
              <a:blip/>
            </p:blipFill>
            <p:spPr>
              <a:xfrm>
                <a:off x="7740604" y="4745034"/>
                <a:ext cx="222021" cy="251326"/>
              </a:xfrm>
              <a:prstGeom prst="rect"/>
            </p:spPr>
          </p:pic>
        </mc:Fallback>
      </mc:AlternateContent>
      <mc:AlternateContent xmlns:mc="http://schemas.openxmlformats.org/markup-compatibility/2006" xmlns:p14="http://schemas.microsoft.com/office/powerpoint/2010/main">
        <mc:Choice Requires="p14">
          <p:contentPart r:id="rId91" p14:bwMode="auto">
            <p14:nvContentPartPr>
              <p14:cNvPr id="93" name="墨迹 92"/>
              <p14:cNvContentPartPr/>
              <p14:nvPr/>
            </p14:nvContentPartPr>
            <p14:xfrm>
              <a:off x="8456920" y="4664609"/>
              <a:ext cx="87713" cy="219339"/>
            </p14:xfrm>
          </p:contentPart>
        </mc:Choice>
        <mc:Fallback xmlns="">
          <p:pic>
            <p:nvPicPr>
              <p:cNvPr id="93" name="墨迹 92"/>
            </p:nvPicPr>
            <p:blipFill>
              <a:blip/>
            </p:blipFill>
            <p:spPr>
              <a:xfrm>
                <a:off x="8456920" y="4664609"/>
                <a:ext cx="87713" cy="219339"/>
              </a:xfrm>
              <a:prstGeom prst="rect"/>
            </p:spPr>
          </p:pic>
        </mc:Fallback>
      </mc:AlternateContent>
      <mc:AlternateContent xmlns:mc="http://schemas.openxmlformats.org/markup-compatibility/2006" xmlns:p14="http://schemas.microsoft.com/office/powerpoint/2010/main">
        <mc:Choice Requires="p14">
          <p:contentPart r:id="rId92" p14:bwMode="auto">
            <p14:nvContentPartPr>
              <p14:cNvPr id="94" name="墨迹 93"/>
              <p14:cNvContentPartPr/>
              <p14:nvPr/>
            </p14:nvContentPartPr>
            <p14:xfrm>
              <a:off x="8551942" y="4620742"/>
              <a:ext cx="122432" cy="258637"/>
            </p14:xfrm>
          </p:contentPart>
        </mc:Choice>
        <mc:Fallback xmlns="">
          <p:pic>
            <p:nvPicPr>
              <p:cNvPr id="94" name="墨迹 93"/>
            </p:nvPicPr>
            <p:blipFill>
              <a:blip/>
            </p:blipFill>
            <p:spPr>
              <a:xfrm>
                <a:off x="8551942" y="4620742"/>
                <a:ext cx="122432" cy="258637"/>
              </a:xfrm>
              <a:prstGeom prst="rect"/>
            </p:spPr>
          </p:pic>
        </mc:Fallback>
      </mc:AlternateContent>
      <mc:AlternateContent xmlns:mc="http://schemas.openxmlformats.org/markup-compatibility/2006" xmlns:p14="http://schemas.microsoft.com/office/powerpoint/2010/main">
        <mc:Choice Requires="p14">
          <p:contentPart r:id="rId93" p14:bwMode="auto">
            <p14:nvContentPartPr>
              <p14:cNvPr id="95" name="墨迹 94"/>
              <p14:cNvContentPartPr/>
              <p14:nvPr/>
            </p14:nvContentPartPr>
            <p14:xfrm>
              <a:off x="8500777" y="4759656"/>
              <a:ext cx="69439" cy="7311"/>
            </p14:xfrm>
          </p:contentPart>
        </mc:Choice>
        <mc:Fallback xmlns="">
          <p:pic>
            <p:nvPicPr>
              <p:cNvPr id="95" name="墨迹 94"/>
            </p:nvPicPr>
            <p:blipFill>
              <a:blip/>
            </p:blipFill>
            <p:spPr>
              <a:xfrm>
                <a:off x="8500777" y="4759656"/>
                <a:ext cx="69439" cy="7311"/>
              </a:xfrm>
              <a:prstGeom prst="rect"/>
            </p:spPr>
          </p:pic>
        </mc:Fallback>
      </mc:AlternateContent>
      <mc:AlternateContent xmlns:mc="http://schemas.openxmlformats.org/markup-compatibility/2006" xmlns:p14="http://schemas.microsoft.com/office/powerpoint/2010/main">
        <mc:Choice Requires="p14">
          <p:contentPart r:id="rId94" p14:bwMode="auto">
            <p14:nvContentPartPr>
              <p14:cNvPr id="96" name="墨迹 95"/>
              <p14:cNvContentPartPr/>
              <p14:nvPr/>
            </p14:nvContentPartPr>
            <p14:xfrm>
              <a:off x="8888172" y="4576874"/>
              <a:ext cx="29237" cy="168160"/>
            </p14:xfrm>
          </p:contentPart>
        </mc:Choice>
        <mc:Fallback xmlns="">
          <p:pic>
            <p:nvPicPr>
              <p:cNvPr id="96" name="墨迹 95"/>
            </p:nvPicPr>
            <p:blipFill>
              <a:blip/>
            </p:blipFill>
            <p:spPr>
              <a:xfrm>
                <a:off x="8888172" y="4576874"/>
                <a:ext cx="29237" cy="168160"/>
              </a:xfrm>
              <a:prstGeom prst="rect"/>
            </p:spPr>
          </p:pic>
        </mc:Fallback>
      </mc:AlternateContent>
      <mc:AlternateContent xmlns:mc="http://schemas.openxmlformats.org/markup-compatibility/2006" xmlns:p14="http://schemas.microsoft.com/office/powerpoint/2010/main">
        <mc:Choice Requires="p14">
          <p:contentPart r:id="rId95" p14:bwMode="auto">
            <p14:nvContentPartPr>
              <p14:cNvPr id="97" name="墨迹 96"/>
              <p14:cNvContentPartPr/>
              <p14:nvPr/>
            </p14:nvContentPartPr>
            <p14:xfrm>
              <a:off x="8873553" y="4496449"/>
              <a:ext cx="219281" cy="312558"/>
            </p14:xfrm>
          </p:contentPart>
        </mc:Choice>
        <mc:Fallback xmlns="">
          <p:pic>
            <p:nvPicPr>
              <p:cNvPr id="97" name="墨迹 96"/>
            </p:nvPicPr>
            <p:blipFill>
              <a:blip/>
            </p:blipFill>
            <p:spPr>
              <a:xfrm>
                <a:off x="8873553" y="4496449"/>
                <a:ext cx="219281" cy="312558"/>
              </a:xfrm>
              <a:prstGeom prst="rect"/>
            </p:spPr>
          </p:pic>
        </mc:Fallback>
      </mc:AlternateContent>
      <mc:AlternateContent xmlns:mc="http://schemas.openxmlformats.org/markup-compatibility/2006" xmlns:p14="http://schemas.microsoft.com/office/powerpoint/2010/main">
        <mc:Choice Requires="p14">
          <p:contentPart r:id="rId96" p14:bwMode="auto">
            <p14:nvContentPartPr>
              <p14:cNvPr id="98" name="墨迹 97"/>
              <p14:cNvContentPartPr/>
              <p14:nvPr/>
            </p14:nvContentPartPr>
            <p14:xfrm>
              <a:off x="8917409" y="4620742"/>
              <a:ext cx="21928" cy="9596"/>
            </p14:xfrm>
          </p:contentPart>
        </mc:Choice>
        <mc:Fallback xmlns="">
          <p:pic>
            <p:nvPicPr>
              <p:cNvPr id="98" name="墨迹 97"/>
            </p:nvPicPr>
            <p:blipFill>
              <a:blip/>
            </p:blipFill>
            <p:spPr>
              <a:xfrm>
                <a:off x="8917409" y="4620742"/>
                <a:ext cx="21928" cy="9596"/>
              </a:xfrm>
              <a:prstGeom prst="rect"/>
            </p:spPr>
          </p:pic>
        </mc:Fallback>
      </mc:AlternateContent>
      <mc:AlternateContent xmlns:mc="http://schemas.openxmlformats.org/markup-compatibility/2006" xmlns:p14="http://schemas.microsoft.com/office/powerpoint/2010/main">
        <mc:Choice Requires="p14">
          <p:contentPart r:id="rId97" p14:bwMode="auto">
            <p14:nvContentPartPr>
              <p14:cNvPr id="99" name="墨迹 98"/>
              <p14:cNvContentPartPr/>
              <p14:nvPr/>
            </p14:nvContentPartPr>
            <p14:xfrm>
              <a:off x="9297496" y="4452582"/>
              <a:ext cx="14619" cy="254981"/>
            </p14:xfrm>
          </p:contentPart>
        </mc:Choice>
        <mc:Fallback xmlns="">
          <p:pic>
            <p:nvPicPr>
              <p:cNvPr id="99" name="墨迹 98"/>
            </p:nvPicPr>
            <p:blipFill>
              <a:blip/>
            </p:blipFill>
            <p:spPr>
              <a:xfrm>
                <a:off x="9297496" y="4452582"/>
                <a:ext cx="14619" cy="254981"/>
              </a:xfrm>
              <a:prstGeom prst="rect"/>
            </p:spPr>
          </p:pic>
        </mc:Fallback>
      </mc:AlternateContent>
      <mc:AlternateContent xmlns:mc="http://schemas.openxmlformats.org/markup-compatibility/2006" xmlns:p14="http://schemas.microsoft.com/office/powerpoint/2010/main">
        <mc:Choice Requires="p14">
          <p:contentPart r:id="rId98" p14:bwMode="auto">
            <p14:nvContentPartPr>
              <p14:cNvPr id="100" name="墨迹 99"/>
              <p14:cNvContentPartPr/>
              <p14:nvPr/>
            </p14:nvContentPartPr>
            <p14:xfrm>
              <a:off x="9275568" y="4462635"/>
              <a:ext cx="194611" cy="286054"/>
            </p14:xfrm>
          </p:contentPart>
        </mc:Choice>
        <mc:Fallback xmlns="">
          <p:pic>
            <p:nvPicPr>
              <p:cNvPr id="100" name="墨迹 99"/>
            </p:nvPicPr>
            <p:blipFill>
              <a:blip/>
            </p:blipFill>
            <p:spPr>
              <a:xfrm>
                <a:off x="9275568" y="4462635"/>
                <a:ext cx="194611" cy="286054"/>
              </a:xfrm>
              <a:prstGeom prst="rect"/>
            </p:spPr>
          </p:pic>
        </mc:Fallback>
      </mc:AlternateContent>
      <mc:AlternateContent xmlns:mc="http://schemas.openxmlformats.org/markup-compatibility/2006" xmlns:p14="http://schemas.microsoft.com/office/powerpoint/2010/main">
        <mc:Choice Requires="p14">
          <p:contentPart r:id="rId99" p14:bwMode="auto">
            <p14:nvContentPartPr>
              <p14:cNvPr id="101" name="墨迹 100"/>
              <p14:cNvContentPartPr/>
              <p14:nvPr/>
            </p14:nvContentPartPr>
            <p14:xfrm>
              <a:off x="9641035" y="4511072"/>
              <a:ext cx="153497" cy="255895"/>
            </p14:xfrm>
          </p:contentPart>
        </mc:Choice>
        <mc:Fallback xmlns="">
          <p:pic>
            <p:nvPicPr>
              <p:cNvPr id="101" name="墨迹 100"/>
            </p:nvPicPr>
            <p:blipFill>
              <a:blip/>
            </p:blipFill>
            <p:spPr>
              <a:xfrm>
                <a:off x="9641035" y="4511072"/>
                <a:ext cx="153497" cy="255895"/>
              </a:xfrm>
              <a:prstGeom prst="rect"/>
            </p:spPr>
          </p:pic>
        </mc:Fallback>
      </mc:AlternateContent>
      <mc:AlternateContent xmlns:mc="http://schemas.openxmlformats.org/markup-compatibility/2006" xmlns:p14="http://schemas.microsoft.com/office/powerpoint/2010/main">
        <mc:Choice Requires="p14">
          <p:contentPart r:id="rId100" p14:bwMode="auto">
            <p14:nvContentPartPr>
              <p14:cNvPr id="102" name="墨迹 101"/>
              <p14:cNvContentPartPr/>
              <p14:nvPr/>
            </p14:nvContentPartPr>
            <p14:xfrm>
              <a:off x="9999194" y="4467204"/>
              <a:ext cx="10964" cy="242187"/>
            </p14:xfrm>
          </p:contentPart>
        </mc:Choice>
        <mc:Fallback xmlns="">
          <p:pic>
            <p:nvPicPr>
              <p:cNvPr id="102" name="墨迹 101"/>
            </p:nvPicPr>
            <p:blipFill>
              <a:blip/>
            </p:blipFill>
            <p:spPr>
              <a:xfrm>
                <a:off x="9999194" y="4467204"/>
                <a:ext cx="10964" cy="242187"/>
              </a:xfrm>
              <a:prstGeom prst="rect"/>
            </p:spPr>
          </p:pic>
        </mc:Fallback>
      </mc:AlternateContent>
      <mc:AlternateContent xmlns:mc="http://schemas.openxmlformats.org/markup-compatibility/2006" xmlns:p14="http://schemas.microsoft.com/office/powerpoint/2010/main">
        <mc:Choice Requires="p14">
          <p:contentPart r:id="rId101" p14:bwMode="auto">
            <p14:nvContentPartPr>
              <p14:cNvPr id="103" name="墨迹 102"/>
              <p14:cNvContentPartPr/>
              <p14:nvPr/>
            </p14:nvContentPartPr>
            <p14:xfrm>
              <a:off x="9984575" y="4430648"/>
              <a:ext cx="216083" cy="307074"/>
            </p14:xfrm>
          </p:contentPart>
        </mc:Choice>
        <mc:Fallback xmlns="">
          <p:pic>
            <p:nvPicPr>
              <p:cNvPr id="103" name="墨迹 102"/>
            </p:nvPicPr>
            <p:blipFill>
              <a:blip/>
            </p:blipFill>
            <p:spPr>
              <a:xfrm>
                <a:off x="9984575" y="4430648"/>
                <a:ext cx="216083" cy="307074"/>
              </a:xfrm>
              <a:prstGeom prst="rect"/>
            </p:spPr>
          </p:pic>
        </mc:Fallback>
      </mc:AlternateContent>
      <mc:AlternateContent xmlns:mc="http://schemas.openxmlformats.org/markup-compatibility/2006" xmlns:p14="http://schemas.microsoft.com/office/powerpoint/2010/main">
        <mc:Choice Requires="p14">
          <p:contentPart r:id="rId102" p14:bwMode="auto">
            <p14:nvContentPartPr>
              <p14:cNvPr id="104" name="墨迹 103"/>
              <p14:cNvContentPartPr/>
              <p14:nvPr/>
            </p14:nvContentPartPr>
            <p14:xfrm>
              <a:off x="7576144" y="5154467"/>
              <a:ext cx="113294" cy="363737"/>
            </p14:xfrm>
          </p:contentPart>
        </mc:Choice>
        <mc:Fallback xmlns="">
          <p:pic>
            <p:nvPicPr>
              <p:cNvPr id="104" name="墨迹 103"/>
            </p:nvPicPr>
            <p:blipFill>
              <a:blip/>
            </p:blipFill>
            <p:spPr>
              <a:xfrm>
                <a:off x="7576144" y="5154467"/>
                <a:ext cx="113294" cy="363737"/>
              </a:xfrm>
              <a:prstGeom prst="rect"/>
            </p:spPr>
          </p:pic>
        </mc:Fallback>
      </mc:AlternateContent>
      <mc:AlternateContent xmlns:mc="http://schemas.openxmlformats.org/markup-compatibility/2006" xmlns:p14="http://schemas.microsoft.com/office/powerpoint/2010/main">
        <mc:Choice Requires="p14">
          <p:contentPart r:id="rId103" p14:bwMode="auto">
            <p14:nvContentPartPr>
              <p14:cNvPr id="105" name="墨迹 104"/>
              <p14:cNvContentPartPr/>
              <p14:nvPr/>
            </p14:nvContentPartPr>
            <p14:xfrm>
              <a:off x="7652892" y="5212957"/>
              <a:ext cx="219281" cy="250412"/>
            </p14:xfrm>
          </p:contentPart>
        </mc:Choice>
        <mc:Fallback xmlns="">
          <p:pic>
            <p:nvPicPr>
              <p:cNvPr id="105" name="墨迹 104"/>
            </p:nvPicPr>
            <p:blipFill>
              <a:blip/>
            </p:blipFill>
            <p:spPr>
              <a:xfrm>
                <a:off x="7652892" y="5212957"/>
                <a:ext cx="219281" cy="250412"/>
              </a:xfrm>
              <a:prstGeom prst="rect"/>
            </p:spPr>
          </p:pic>
        </mc:Fallback>
      </mc:AlternateContent>
      <mc:AlternateContent xmlns:mc="http://schemas.openxmlformats.org/markup-compatibility/2006" xmlns:p14="http://schemas.microsoft.com/office/powerpoint/2010/main">
        <mc:Choice Requires="p14">
          <p:contentPart r:id="rId104" p14:bwMode="auto">
            <p14:nvContentPartPr>
              <p14:cNvPr id="106" name="墨迹 105"/>
              <p14:cNvContentPartPr/>
              <p14:nvPr/>
            </p14:nvContentPartPr>
            <p14:xfrm>
              <a:off x="7660201" y="5322627"/>
              <a:ext cx="124259" cy="14622"/>
            </p14:xfrm>
          </p:contentPart>
        </mc:Choice>
        <mc:Fallback xmlns="">
          <p:pic>
            <p:nvPicPr>
              <p:cNvPr id="106" name="墨迹 105"/>
            </p:nvPicPr>
            <p:blipFill>
              <a:blip/>
            </p:blipFill>
            <p:spPr>
              <a:xfrm>
                <a:off x="7660201" y="5322627"/>
                <a:ext cx="124259" cy="14622"/>
              </a:xfrm>
              <a:prstGeom prst="rect"/>
            </p:spPr>
          </p:pic>
        </mc:Fallback>
      </mc:AlternateContent>
      <mc:AlternateContent xmlns:mc="http://schemas.openxmlformats.org/markup-compatibility/2006" xmlns:p14="http://schemas.microsoft.com/office/powerpoint/2010/main">
        <mc:Choice Requires="p14">
          <p:contentPart r:id="rId105" p14:bwMode="auto">
            <p14:nvContentPartPr>
              <p14:cNvPr id="107" name="墨迹 106"/>
              <p14:cNvContentPartPr/>
              <p14:nvPr/>
            </p14:nvContentPartPr>
            <p14:xfrm>
              <a:off x="8084144" y="5205646"/>
              <a:ext cx="160805" cy="158335"/>
            </p14:xfrm>
          </p:contentPart>
        </mc:Choice>
        <mc:Fallback xmlns="">
          <p:pic>
            <p:nvPicPr>
              <p:cNvPr id="107" name="墨迹 106"/>
            </p:nvPicPr>
            <p:blipFill>
              <a:blip/>
            </p:blipFill>
            <p:spPr>
              <a:xfrm>
                <a:off x="8084144" y="5205646"/>
                <a:ext cx="160805" cy="158335"/>
              </a:xfrm>
              <a:prstGeom prst="rect"/>
            </p:spPr>
          </p:pic>
        </mc:Fallback>
      </mc:AlternateContent>
      <mc:AlternateContent xmlns:mc="http://schemas.openxmlformats.org/markup-compatibility/2006" xmlns:p14="http://schemas.microsoft.com/office/powerpoint/2010/main">
        <mc:Choice Requires="p14">
          <p:contentPart r:id="rId106" p14:bwMode="auto">
            <p14:nvContentPartPr>
              <p14:cNvPr id="108" name="墨迹 107"/>
              <p14:cNvContentPartPr/>
              <p14:nvPr/>
            </p14:nvContentPartPr>
            <p14:xfrm>
              <a:off x="8347280" y="5191251"/>
              <a:ext cx="21928" cy="113097"/>
            </p14:xfrm>
          </p:contentPart>
        </mc:Choice>
        <mc:Fallback xmlns="">
          <p:pic>
            <p:nvPicPr>
              <p:cNvPr id="108" name="墨迹 107"/>
            </p:nvPicPr>
            <p:blipFill>
              <a:blip/>
            </p:blipFill>
            <p:spPr>
              <a:xfrm>
                <a:off x="8347280" y="5191251"/>
                <a:ext cx="21928" cy="113097"/>
              </a:xfrm>
              <a:prstGeom prst="rect"/>
            </p:spPr>
          </p:pic>
        </mc:Fallback>
      </mc:AlternateContent>
      <mc:AlternateContent xmlns:mc="http://schemas.openxmlformats.org/markup-compatibility/2006" xmlns:p14="http://schemas.microsoft.com/office/powerpoint/2010/main">
        <mc:Choice Requires="p14">
          <p:contentPart r:id="rId107" p14:bwMode="auto">
            <p14:nvContentPartPr>
              <p14:cNvPr id="109" name="墨迹 108"/>
              <p14:cNvContentPartPr/>
              <p14:nvPr/>
            </p14:nvContentPartPr>
            <p14:xfrm>
              <a:off x="8359843" y="5117910"/>
              <a:ext cx="145730" cy="282170"/>
            </p14:xfrm>
          </p:contentPart>
        </mc:Choice>
        <mc:Fallback xmlns="">
          <p:pic>
            <p:nvPicPr>
              <p:cNvPr id="109" name="墨迹 108"/>
            </p:nvPicPr>
            <p:blipFill>
              <a:blip/>
            </p:blipFill>
            <p:spPr>
              <a:xfrm>
                <a:off x="8359843" y="5117910"/>
                <a:ext cx="145730" cy="282170"/>
              </a:xfrm>
              <a:prstGeom prst="rect"/>
            </p:spPr>
          </p:pic>
        </mc:Fallback>
      </mc:AlternateContent>
      <mc:AlternateContent xmlns:mc="http://schemas.openxmlformats.org/markup-compatibility/2006" xmlns:p14="http://schemas.microsoft.com/office/powerpoint/2010/main">
        <mc:Choice Requires="p14">
          <p:contentPart r:id="rId108" p14:bwMode="auto">
            <p14:nvContentPartPr>
              <p14:cNvPr id="110" name="墨迹 109"/>
              <p14:cNvContentPartPr/>
              <p14:nvPr/>
            </p14:nvContentPartPr>
            <p14:xfrm>
              <a:off x="8668892" y="5095976"/>
              <a:ext cx="34719" cy="191008"/>
            </p14:xfrm>
          </p:contentPart>
        </mc:Choice>
        <mc:Fallback xmlns="">
          <p:pic>
            <p:nvPicPr>
              <p:cNvPr id="110" name="墨迹 109"/>
            </p:nvPicPr>
            <p:blipFill>
              <a:blip/>
            </p:blipFill>
            <p:spPr>
              <a:xfrm>
                <a:off x="8668892" y="5095976"/>
                <a:ext cx="34719" cy="191008"/>
              </a:xfrm>
              <a:prstGeom prst="rect"/>
            </p:spPr>
          </p:pic>
        </mc:Fallback>
      </mc:AlternateContent>
      <mc:AlternateContent xmlns:mc="http://schemas.openxmlformats.org/markup-compatibility/2006" xmlns:p14="http://schemas.microsoft.com/office/powerpoint/2010/main">
        <mc:Choice Requires="p14">
          <p:contentPart r:id="rId109" p14:bwMode="auto">
            <p14:nvContentPartPr>
              <p14:cNvPr id="111" name="墨迹 110"/>
              <p14:cNvContentPartPr/>
              <p14:nvPr/>
            </p14:nvContentPartPr>
            <p14:xfrm>
              <a:off x="8646964" y="5066731"/>
              <a:ext cx="180221" cy="231448"/>
            </p14:xfrm>
          </p:contentPart>
        </mc:Choice>
        <mc:Fallback xmlns="">
          <p:pic>
            <p:nvPicPr>
              <p:cNvPr id="111" name="墨迹 110"/>
            </p:nvPicPr>
            <p:blipFill>
              <a:blip/>
            </p:blipFill>
            <p:spPr>
              <a:xfrm>
                <a:off x="8646964" y="5066731"/>
                <a:ext cx="180221" cy="231448"/>
              </a:xfrm>
              <a:prstGeom prst="rect"/>
            </p:spPr>
          </p:pic>
        </mc:Fallback>
      </mc:AlternateContent>
      <mc:AlternateContent xmlns:mc="http://schemas.openxmlformats.org/markup-compatibility/2006" xmlns:p14="http://schemas.microsoft.com/office/powerpoint/2010/main">
        <mc:Choice Requires="p14">
          <p:contentPart r:id="rId110" p14:bwMode="auto">
            <p14:nvContentPartPr>
              <p14:cNvPr id="112" name="墨迹 111"/>
              <p14:cNvContentPartPr/>
              <p14:nvPr/>
            </p14:nvContentPartPr>
            <p14:xfrm>
              <a:off x="8975884" y="5074042"/>
              <a:ext cx="43856" cy="216369"/>
            </p14:xfrm>
          </p:contentPart>
        </mc:Choice>
        <mc:Fallback xmlns="">
          <p:pic>
            <p:nvPicPr>
              <p:cNvPr id="112" name="墨迹 111"/>
            </p:nvPicPr>
            <p:blipFill>
              <a:blip/>
            </p:blipFill>
            <p:spPr>
              <a:xfrm>
                <a:off x="8975884" y="5074042"/>
                <a:ext cx="43856" cy="216369"/>
              </a:xfrm>
              <a:prstGeom prst="rect"/>
            </p:spPr>
          </p:pic>
        </mc:Fallback>
      </mc:AlternateContent>
      <mc:AlternateContent xmlns:mc="http://schemas.openxmlformats.org/markup-compatibility/2006" xmlns:p14="http://schemas.microsoft.com/office/powerpoint/2010/main">
        <mc:Choice Requires="p14">
          <p:contentPart r:id="rId111" p14:bwMode="auto">
            <p14:nvContentPartPr>
              <p14:cNvPr id="113" name="墨迹 112"/>
              <p14:cNvContentPartPr/>
              <p14:nvPr/>
            </p14:nvContentPartPr>
            <p14:xfrm>
              <a:off x="8983194" y="5011896"/>
              <a:ext cx="192327" cy="278515"/>
            </p14:xfrm>
          </p:contentPart>
        </mc:Choice>
        <mc:Fallback xmlns="">
          <p:pic>
            <p:nvPicPr>
              <p:cNvPr id="113" name="墨迹 112"/>
            </p:nvPicPr>
            <p:blipFill>
              <a:blip/>
            </p:blipFill>
            <p:spPr>
              <a:xfrm>
                <a:off x="8983194" y="5011896"/>
                <a:ext cx="192327" cy="278515"/>
              </a:xfrm>
              <a:prstGeom prst="rect"/>
            </p:spPr>
          </p:pic>
        </mc:Fallback>
      </mc:AlternateContent>
      <mc:AlternateContent xmlns:mc="http://schemas.openxmlformats.org/markup-compatibility/2006" xmlns:p14="http://schemas.microsoft.com/office/powerpoint/2010/main">
        <mc:Choice Requires="p14">
          <p:contentPart r:id="rId112" p14:bwMode="auto">
            <p14:nvContentPartPr>
              <p14:cNvPr id="124" name="墨迹 123"/>
              <p14:cNvContentPartPr/>
              <p14:nvPr/>
            </p14:nvContentPartPr>
            <p14:xfrm>
              <a:off x="2382848" y="6075690"/>
              <a:ext cx="2898159" cy="365565"/>
            </p14:xfrm>
          </p:contentPart>
        </mc:Choice>
        <mc:Fallback xmlns="">
          <p:pic>
            <p:nvPicPr>
              <p:cNvPr id="124" name="墨迹 123"/>
            </p:nvPicPr>
            <p:blipFill>
              <a:blip/>
            </p:blipFill>
            <p:spPr>
              <a:xfrm>
                <a:off x="2382848" y="6075690"/>
                <a:ext cx="2898159" cy="365565"/>
              </a:xfrm>
              <a:prstGeom prst="rect"/>
            </p:spPr>
          </p:pic>
        </mc:Fallback>
      </mc:AlternateContent>
      <mc:AlternateContent xmlns:mc="http://schemas.openxmlformats.org/markup-compatibility/2006" xmlns:p14="http://schemas.microsoft.com/office/powerpoint/2010/main">
        <mc:Choice Requires="p14">
          <p:contentPart r:id="rId113" p14:bwMode="auto">
            <p14:nvContentPartPr>
              <p14:cNvPr id="125" name="墨迹 124"/>
              <p14:cNvContentPartPr/>
              <p14:nvPr/>
            </p14:nvContentPartPr>
            <p14:xfrm>
              <a:off x="2894503" y="6295029"/>
              <a:ext cx="5482" cy="62146"/>
            </p14:xfrm>
          </p:contentPart>
        </mc:Choice>
        <mc:Fallback xmlns="">
          <p:pic>
            <p:nvPicPr>
              <p:cNvPr id="125" name="墨迹 124"/>
            </p:nvPicPr>
            <p:blipFill>
              <a:blip/>
            </p:blipFill>
            <p:spPr>
              <a:xfrm>
                <a:off x="2894503" y="6295029"/>
                <a:ext cx="5482" cy="62146"/>
              </a:xfrm>
              <a:prstGeom prst="rect"/>
            </p:spPr>
          </p:pic>
        </mc:Fallback>
      </mc:AlternateContent>
      <mc:AlternateContent xmlns:mc="http://schemas.openxmlformats.org/markup-compatibility/2006" xmlns:p14="http://schemas.microsoft.com/office/powerpoint/2010/main">
        <mc:Choice Requires="p14">
          <p:contentPart r:id="rId114" p14:bwMode="auto">
            <p14:nvContentPartPr>
              <p14:cNvPr id="126" name="墨迹 125"/>
              <p14:cNvContentPartPr/>
              <p14:nvPr/>
            </p14:nvContentPartPr>
            <p14:xfrm>
              <a:off x="2836028" y="6422520"/>
              <a:ext cx="202835" cy="217968"/>
            </p14:xfrm>
          </p:contentPart>
        </mc:Choice>
        <mc:Fallback xmlns="">
          <p:pic>
            <p:nvPicPr>
              <p:cNvPr id="126" name="墨迹 125"/>
            </p:nvPicPr>
            <p:blipFill>
              <a:blip/>
            </p:blipFill>
            <p:spPr>
              <a:xfrm>
                <a:off x="2836028" y="6422520"/>
                <a:ext cx="202835" cy="217968"/>
              </a:xfrm>
              <a:prstGeom prst="rect"/>
            </p:spPr>
          </p:pic>
        </mc:Fallback>
      </mc:AlternateContent>
      <mc:AlternateContent xmlns:mc="http://schemas.openxmlformats.org/markup-compatibility/2006" xmlns:p14="http://schemas.microsoft.com/office/powerpoint/2010/main">
        <mc:Choice Requires="p14">
          <p:contentPart r:id="rId115" p14:bwMode="auto">
            <p14:nvContentPartPr>
              <p14:cNvPr id="127" name="墨迹 126"/>
              <p14:cNvContentPartPr/>
              <p14:nvPr/>
            </p14:nvContentPartPr>
            <p14:xfrm>
              <a:off x="2916431" y="6521680"/>
              <a:ext cx="69439" cy="14622"/>
            </p14:xfrm>
          </p:contentPart>
        </mc:Choice>
        <mc:Fallback xmlns="">
          <p:pic>
            <p:nvPicPr>
              <p:cNvPr id="127" name="墨迹 126"/>
            </p:nvPicPr>
            <p:blipFill>
              <a:blip/>
            </p:blipFill>
            <p:spPr>
              <a:xfrm>
                <a:off x="2916431" y="6521680"/>
                <a:ext cx="69439" cy="14622"/>
              </a:xfrm>
              <a:prstGeom prst="rect"/>
            </p:spPr>
          </p:pic>
        </mc:Fallback>
      </mc:AlternateContent>
      <mc:AlternateContent xmlns:mc="http://schemas.openxmlformats.org/markup-compatibility/2006" xmlns:p14="http://schemas.microsoft.com/office/powerpoint/2010/main">
        <mc:Choice Requires="p14">
          <p:contentPart r:id="rId116" p14:bwMode="auto">
            <p14:nvContentPartPr>
              <p14:cNvPr id="128" name="墨迹 127"/>
              <p14:cNvContentPartPr/>
              <p14:nvPr/>
            </p14:nvContentPartPr>
            <p14:xfrm>
              <a:off x="3259971" y="5936776"/>
              <a:ext cx="1056201" cy="343631"/>
            </p14:xfrm>
          </p:contentPart>
        </mc:Choice>
        <mc:Fallback xmlns="">
          <p:pic>
            <p:nvPicPr>
              <p:cNvPr id="128" name="墨迹 127"/>
            </p:nvPicPr>
            <p:blipFill>
              <a:blip/>
            </p:blipFill>
            <p:spPr>
              <a:xfrm>
                <a:off x="3259971" y="5936776"/>
                <a:ext cx="1056201" cy="343631"/>
              </a:xfrm>
              <a:prstGeom prst="rect"/>
            </p:spPr>
          </p:pic>
        </mc:Fallback>
      </mc:AlternateContent>
      <mc:AlternateContent xmlns:mc="http://schemas.openxmlformats.org/markup-compatibility/2006" xmlns:p14="http://schemas.microsoft.com/office/powerpoint/2010/main">
        <mc:Choice Requires="p14">
          <p:contentPart r:id="rId117" p14:bwMode="auto">
            <p14:nvContentPartPr>
              <p14:cNvPr id="129" name="墨迹 128"/>
              <p14:cNvContentPartPr/>
              <p14:nvPr/>
            </p14:nvContentPartPr>
            <p14:xfrm>
              <a:off x="3596201" y="6010117"/>
              <a:ext cx="14619" cy="14394"/>
            </p14:xfrm>
          </p:contentPart>
        </mc:Choice>
        <mc:Fallback xmlns="">
          <p:pic>
            <p:nvPicPr>
              <p:cNvPr id="129" name="墨迹 128"/>
            </p:nvPicPr>
            <p:blipFill>
              <a:blip/>
            </p:blipFill>
            <p:spPr>
              <a:xfrm>
                <a:off x="3596201" y="6010117"/>
                <a:ext cx="14619" cy="14394"/>
              </a:xfrm>
              <a:prstGeom prst="rect"/>
            </p:spPr>
          </p:pic>
        </mc:Fallback>
      </mc:AlternateContent>
      <mc:AlternateContent xmlns:mc="http://schemas.openxmlformats.org/markup-compatibility/2006" xmlns:p14="http://schemas.microsoft.com/office/powerpoint/2010/main">
        <mc:Choice Requires="p14">
          <p:contentPart r:id="rId118" p14:bwMode="auto">
            <p14:nvContentPartPr>
              <p14:cNvPr id="130" name="墨迹 129"/>
              <p14:cNvContentPartPr/>
              <p14:nvPr/>
            </p14:nvContentPartPr>
            <p14:xfrm>
              <a:off x="3545036" y="5846298"/>
              <a:ext cx="29237" cy="72199"/>
            </p14:xfrm>
          </p:contentPart>
        </mc:Choice>
        <mc:Fallback xmlns="">
          <p:pic>
            <p:nvPicPr>
              <p:cNvPr id="130" name="墨迹 129"/>
            </p:nvPicPr>
            <p:blipFill>
              <a:blip/>
            </p:blipFill>
            <p:spPr>
              <a:xfrm>
                <a:off x="3545036" y="5846298"/>
                <a:ext cx="29237" cy="72199"/>
              </a:xfrm>
              <a:prstGeom prst="rect"/>
            </p:spPr>
          </p:pic>
        </mc:Fallback>
      </mc:AlternateContent>
      <mc:AlternateContent xmlns:mc="http://schemas.openxmlformats.org/markup-compatibility/2006" xmlns:p14="http://schemas.microsoft.com/office/powerpoint/2010/main">
        <mc:Choice Requires="p14">
          <p:contentPart r:id="rId119" p14:bwMode="auto">
            <p14:nvContentPartPr>
              <p14:cNvPr id="131" name="墨迹 130"/>
              <p14:cNvContentPartPr/>
              <p14:nvPr/>
            </p14:nvContentPartPr>
            <p14:xfrm>
              <a:off x="3548233" y="5783238"/>
              <a:ext cx="125630" cy="164505"/>
            </p14:xfrm>
          </p:contentPart>
        </mc:Choice>
        <mc:Fallback xmlns="">
          <p:pic>
            <p:nvPicPr>
              <p:cNvPr id="131" name="墨迹 130"/>
            </p:nvPicPr>
            <p:blipFill>
              <a:blip/>
            </p:blipFill>
            <p:spPr>
              <a:xfrm>
                <a:off x="3548233" y="5783238"/>
                <a:ext cx="125630" cy="164505"/>
              </a:xfrm>
              <a:prstGeom prst="rect"/>
            </p:spPr>
          </p:pic>
        </mc:Fallback>
      </mc:AlternateContent>
      <mc:AlternateContent xmlns:mc="http://schemas.openxmlformats.org/markup-compatibility/2006" xmlns:p14="http://schemas.microsoft.com/office/powerpoint/2010/main">
        <mc:Choice Requires="p14">
          <p:contentPart r:id="rId120" p14:bwMode="auto">
            <p14:nvContentPartPr>
              <p14:cNvPr id="132" name="墨迹 131"/>
              <p14:cNvContentPartPr/>
              <p14:nvPr/>
            </p14:nvContentPartPr>
            <p14:xfrm>
              <a:off x="4016489" y="5922153"/>
              <a:ext cx="70010" cy="40015"/>
            </p14:xfrm>
          </p:contentPart>
        </mc:Choice>
        <mc:Fallback xmlns="">
          <p:pic>
            <p:nvPicPr>
              <p:cNvPr id="132" name="墨迹 131"/>
            </p:nvPicPr>
            <p:blipFill>
              <a:blip/>
            </p:blipFill>
            <p:spPr>
              <a:xfrm>
                <a:off x="4016489" y="5922153"/>
                <a:ext cx="70010" cy="40015"/>
              </a:xfrm>
              <a:prstGeom prst="rect"/>
            </p:spPr>
          </p:pic>
        </mc:Fallback>
      </mc:AlternateContent>
      <mc:AlternateContent xmlns:mc="http://schemas.openxmlformats.org/markup-compatibility/2006" xmlns:p14="http://schemas.microsoft.com/office/powerpoint/2010/main">
        <mc:Choice Requires="p14">
          <p:contentPart r:id="rId121" p14:bwMode="auto">
            <p14:nvContentPartPr>
              <p14:cNvPr id="133" name="墨迹 132"/>
              <p14:cNvContentPartPr/>
              <p14:nvPr/>
            </p14:nvContentPartPr>
            <p14:xfrm>
              <a:off x="4005525" y="5688191"/>
              <a:ext cx="21928" cy="144398"/>
            </p14:xfrm>
          </p:contentPart>
        </mc:Choice>
        <mc:Fallback xmlns="">
          <p:pic>
            <p:nvPicPr>
              <p:cNvPr id="133" name="墨迹 132"/>
            </p:nvPicPr>
            <p:blipFill>
              <a:blip/>
            </p:blipFill>
            <p:spPr>
              <a:xfrm>
                <a:off x="4005525" y="5688191"/>
                <a:ext cx="21928" cy="144398"/>
              </a:xfrm>
              <a:prstGeom prst="rect"/>
            </p:spPr>
          </p:pic>
        </mc:Fallback>
      </mc:AlternateContent>
      <mc:AlternateContent xmlns:mc="http://schemas.openxmlformats.org/markup-compatibility/2006" xmlns:p14="http://schemas.microsoft.com/office/powerpoint/2010/main">
        <mc:Choice Requires="p14">
          <p:contentPart r:id="rId122" p14:bwMode="auto">
            <p14:nvContentPartPr>
              <p14:cNvPr id="134" name="墨迹 133"/>
              <p14:cNvContentPartPr/>
              <p14:nvPr/>
            </p14:nvContentPartPr>
            <p14:xfrm>
              <a:off x="4012834" y="5680880"/>
              <a:ext cx="137050" cy="201061"/>
            </p14:xfrm>
          </p:contentPart>
        </mc:Choice>
        <mc:Fallback xmlns="">
          <p:pic>
            <p:nvPicPr>
              <p:cNvPr id="134" name="墨迹 133"/>
            </p:nvPicPr>
            <p:blipFill>
              <a:blip/>
            </p:blipFill>
            <p:spPr>
              <a:xfrm>
                <a:off x="4012834" y="5680880"/>
                <a:ext cx="137050" cy="201061"/>
              </a:xfrm>
              <a:prstGeom prst="rect"/>
            </p:spPr>
          </p:pic>
        </mc:Fallback>
      </mc:AlternateContent>
      <mc:AlternateContent xmlns:mc="http://schemas.openxmlformats.org/markup-compatibility/2006" xmlns:p14="http://schemas.microsoft.com/office/powerpoint/2010/main">
        <mc:Choice Requires="p14">
          <p:contentPart r:id="rId123" p14:bwMode="auto">
            <p14:nvContentPartPr>
              <p14:cNvPr id="135" name="墨迹 134"/>
              <p14:cNvContentPartPr/>
              <p14:nvPr/>
            </p14:nvContentPartPr>
            <p14:xfrm>
              <a:off x="3727769" y="6214605"/>
              <a:ext cx="27410" cy="43868"/>
            </p14:xfrm>
          </p:contentPart>
        </mc:Choice>
        <mc:Fallback xmlns="">
          <p:pic>
            <p:nvPicPr>
              <p:cNvPr id="135" name="墨迹 134"/>
            </p:nvPicPr>
            <p:blipFill>
              <a:blip/>
            </p:blipFill>
            <p:spPr>
              <a:xfrm>
                <a:off x="3727769" y="6214605"/>
                <a:ext cx="27410" cy="43868"/>
              </a:xfrm>
              <a:prstGeom prst="rect"/>
            </p:spPr>
          </p:pic>
        </mc:Fallback>
      </mc:AlternateContent>
      <mc:AlternateContent xmlns:mc="http://schemas.openxmlformats.org/markup-compatibility/2006" xmlns:p14="http://schemas.microsoft.com/office/powerpoint/2010/main">
        <mc:Choice Requires="p14">
          <p:contentPart r:id="rId124" p14:bwMode="auto">
            <p14:nvContentPartPr>
              <p14:cNvPr id="136" name="墨迹 135"/>
              <p14:cNvContentPartPr/>
              <p14:nvPr/>
            </p14:nvContentPartPr>
            <p14:xfrm>
              <a:off x="3698532" y="6375453"/>
              <a:ext cx="142532" cy="160849"/>
            </p14:xfrm>
          </p:contentPart>
        </mc:Choice>
        <mc:Fallback xmlns="">
          <p:pic>
            <p:nvPicPr>
              <p:cNvPr id="136" name="墨迹 135"/>
            </p:nvPicPr>
            <p:blipFill>
              <a:blip/>
            </p:blipFill>
            <p:spPr>
              <a:xfrm>
                <a:off x="3698532" y="6375453"/>
                <a:ext cx="142532" cy="160849"/>
              </a:xfrm>
              <a:prstGeom prst="rect"/>
            </p:spPr>
          </p:pic>
        </mc:Fallback>
      </mc:AlternateContent>
      <mc:AlternateContent xmlns:mc="http://schemas.openxmlformats.org/markup-compatibility/2006" xmlns:p14="http://schemas.microsoft.com/office/powerpoint/2010/main">
        <mc:Choice Requires="p14">
          <p:contentPart r:id="rId125" p14:bwMode="auto">
            <p14:nvContentPartPr>
              <p14:cNvPr id="137" name="墨迹 136"/>
              <p14:cNvContentPartPr/>
              <p14:nvPr/>
            </p14:nvContentPartPr>
            <p14:xfrm>
              <a:off x="4180949" y="6185360"/>
              <a:ext cx="14619" cy="18278"/>
            </p14:xfrm>
          </p:contentPart>
        </mc:Choice>
        <mc:Fallback xmlns="">
          <p:pic>
            <p:nvPicPr>
              <p:cNvPr id="137" name="墨迹 136"/>
            </p:nvPicPr>
            <p:blipFill>
              <a:blip/>
            </p:blipFill>
            <p:spPr>
              <a:xfrm>
                <a:off x="4180949" y="6185360"/>
                <a:ext cx="14619" cy="18278"/>
              </a:xfrm>
              <a:prstGeom prst="rect"/>
            </p:spPr>
          </p:pic>
        </mc:Fallback>
      </mc:AlternateContent>
      <mc:AlternateContent xmlns:mc="http://schemas.openxmlformats.org/markup-compatibility/2006" xmlns:p14="http://schemas.microsoft.com/office/powerpoint/2010/main">
        <mc:Choice Requires="p14">
          <p:contentPart r:id="rId126" p14:bwMode="auto">
            <p14:nvContentPartPr>
              <p14:cNvPr id="138" name="墨迹 137"/>
              <p14:cNvContentPartPr/>
              <p14:nvPr/>
            </p14:nvContentPartPr>
            <p14:xfrm>
              <a:off x="4195568" y="6282920"/>
              <a:ext cx="140705" cy="77911"/>
            </p14:xfrm>
          </p:contentPart>
        </mc:Choice>
        <mc:Fallback xmlns="">
          <p:pic>
            <p:nvPicPr>
              <p:cNvPr id="138" name="墨迹 137"/>
            </p:nvPicPr>
            <p:blipFill>
              <a:blip/>
            </p:blipFill>
            <p:spPr>
              <a:xfrm>
                <a:off x="4195568" y="6282920"/>
                <a:ext cx="140705" cy="77911"/>
              </a:xfrm>
              <a:prstGeom prst="rect"/>
            </p:spPr>
          </p:pic>
        </mc:Fallback>
      </mc:AlternateContent>
      <mc:AlternateContent xmlns:mc="http://schemas.openxmlformats.org/markup-compatibility/2006" xmlns:p14="http://schemas.microsoft.com/office/powerpoint/2010/main">
        <mc:Choice Requires="p14">
          <p:contentPart r:id="rId127" p14:bwMode="auto">
            <p14:nvContentPartPr>
              <p14:cNvPr id="139" name="墨迹 138"/>
              <p14:cNvContentPartPr/>
              <p14:nvPr/>
            </p14:nvContentPartPr>
            <p14:xfrm>
              <a:off x="4210187" y="6338897"/>
              <a:ext cx="21928" cy="175471"/>
            </p14:xfrm>
          </p:contentPart>
        </mc:Choice>
        <mc:Fallback xmlns="">
          <p:pic>
            <p:nvPicPr>
              <p:cNvPr id="139" name="墨迹 138"/>
            </p:nvPicPr>
            <p:blipFill>
              <a:blip/>
            </p:blipFill>
            <p:spPr>
              <a:xfrm>
                <a:off x="4210187" y="6338897"/>
                <a:ext cx="21928" cy="175471"/>
              </a:xfrm>
              <a:prstGeom prst="rect"/>
            </p:spPr>
          </p:pic>
        </mc:Fallback>
      </mc:AlternateContent>
      <mc:AlternateContent xmlns:mc="http://schemas.openxmlformats.org/markup-compatibility/2006" xmlns:p14="http://schemas.microsoft.com/office/powerpoint/2010/main">
        <mc:Choice Requires="p14">
          <p:contentPart r:id="rId128" p14:bwMode="auto">
            <p14:nvContentPartPr>
              <p14:cNvPr id="140" name="墨迹 139"/>
              <p14:cNvContentPartPr/>
              <p14:nvPr/>
            </p14:nvContentPartPr>
            <p14:xfrm>
              <a:off x="4239424" y="6408354"/>
              <a:ext cx="98676" cy="25590"/>
            </p14:xfrm>
          </p:contentPart>
        </mc:Choice>
        <mc:Fallback xmlns="">
          <p:pic>
            <p:nvPicPr>
              <p:cNvPr id="140" name="墨迹 139"/>
            </p:nvPicPr>
            <p:blipFill>
              <a:blip/>
            </p:blipFill>
            <p:spPr>
              <a:xfrm>
                <a:off x="4239424" y="6408354"/>
                <a:ext cx="98676" cy="25590"/>
              </a:xfrm>
              <a:prstGeom prst="rect"/>
            </p:spPr>
          </p:pic>
        </mc:Fallback>
      </mc:AlternateContent>
      <mc:AlternateContent xmlns:mc="http://schemas.openxmlformats.org/markup-compatibility/2006" xmlns:p14="http://schemas.microsoft.com/office/powerpoint/2010/main">
        <mc:Choice Requires="p14">
          <p:contentPart r:id="rId129" p14:bwMode="auto">
            <p14:nvContentPartPr>
              <p14:cNvPr id="141" name="墨迹 140"/>
              <p14:cNvContentPartPr/>
              <p14:nvPr/>
            </p14:nvContentPartPr>
            <p14:xfrm>
              <a:off x="4254043" y="6452222"/>
              <a:ext cx="171769" cy="79053"/>
            </p14:xfrm>
          </p:contentPart>
        </mc:Choice>
        <mc:Fallback xmlns="">
          <p:pic>
            <p:nvPicPr>
              <p:cNvPr id="141" name="墨迹 140"/>
            </p:nvPicPr>
            <p:blipFill>
              <a:blip/>
            </p:blipFill>
            <p:spPr>
              <a:xfrm>
                <a:off x="4254043" y="6452222"/>
                <a:ext cx="171769" cy="79053"/>
              </a:xfrm>
              <a:prstGeom prst="rect"/>
            </p:spPr>
          </p:pic>
        </mc:Fallback>
      </mc:AlternateContent>
      <mc:AlternateContent xmlns:mc="http://schemas.openxmlformats.org/markup-compatibility/2006" xmlns:p14="http://schemas.microsoft.com/office/powerpoint/2010/main">
        <mc:Choice Requires="p14">
          <p:contentPart r:id="rId130" p14:bwMode="auto">
            <p14:nvContentPartPr>
              <p14:cNvPr id="142" name="墨迹 141"/>
              <p14:cNvContentPartPr/>
              <p14:nvPr/>
            </p14:nvContentPartPr>
            <p14:xfrm>
              <a:off x="4802244" y="6103108"/>
              <a:ext cx="7309" cy="38385"/>
            </p14:xfrm>
          </p:contentPart>
        </mc:Choice>
        <mc:Fallback xmlns="">
          <p:pic>
            <p:nvPicPr>
              <p:cNvPr id="142" name="墨迹 141"/>
            </p:nvPicPr>
            <p:blipFill>
              <a:blip/>
            </p:blipFill>
            <p:spPr>
              <a:xfrm>
                <a:off x="4802244" y="6103108"/>
                <a:ext cx="7309" cy="38385"/>
              </a:xfrm>
              <a:prstGeom prst="rect"/>
            </p:spPr>
          </p:pic>
        </mc:Fallback>
      </mc:AlternateContent>
      <mc:AlternateContent xmlns:mc="http://schemas.openxmlformats.org/markup-compatibility/2006" xmlns:p14="http://schemas.microsoft.com/office/powerpoint/2010/main">
        <mc:Choice Requires="p14">
          <p:contentPart r:id="rId131" p14:bwMode="auto">
            <p14:nvContentPartPr>
              <p14:cNvPr id="143" name="墨迹 142"/>
              <p14:cNvContentPartPr/>
              <p14:nvPr/>
            </p14:nvContentPartPr>
            <p14:xfrm>
              <a:off x="4787625" y="6287718"/>
              <a:ext cx="7310" cy="190094"/>
            </p14:xfrm>
          </p:contentPart>
        </mc:Choice>
        <mc:Fallback xmlns="">
          <p:pic>
            <p:nvPicPr>
              <p:cNvPr id="143" name="墨迹 142"/>
            </p:nvPicPr>
            <p:blipFill>
              <a:blip/>
            </p:blipFill>
            <p:spPr>
              <a:xfrm>
                <a:off x="4787625" y="6287718"/>
                <a:ext cx="7310" cy="190094"/>
              </a:xfrm>
              <a:prstGeom prst="rect"/>
            </p:spPr>
          </p:pic>
        </mc:Fallback>
      </mc:AlternateContent>
      <mc:AlternateContent xmlns:mc="http://schemas.openxmlformats.org/markup-compatibility/2006" xmlns:p14="http://schemas.microsoft.com/office/powerpoint/2010/main">
        <mc:Choice Requires="p14">
          <p:contentPart r:id="rId132" p14:bwMode="auto">
            <p14:nvContentPartPr>
              <p14:cNvPr id="144" name="墨迹 143"/>
              <p14:cNvContentPartPr/>
              <p14:nvPr/>
            </p14:nvContentPartPr>
            <p14:xfrm>
              <a:off x="4773007" y="6265784"/>
              <a:ext cx="179764" cy="222995"/>
            </p14:xfrm>
          </p:contentPart>
        </mc:Choice>
        <mc:Fallback xmlns="">
          <p:pic>
            <p:nvPicPr>
              <p:cNvPr id="144" name="墨迹 143"/>
            </p:nvPicPr>
            <p:blipFill>
              <a:blip/>
            </p:blipFill>
            <p:spPr>
              <a:xfrm>
                <a:off x="4773007" y="6265784"/>
                <a:ext cx="179764" cy="222995"/>
              </a:xfrm>
              <a:prstGeom prst="rect"/>
            </p:spPr>
          </p:pic>
        </mc:Fallback>
      </mc:AlternateContent>
      <mc:AlternateContent xmlns:mc="http://schemas.openxmlformats.org/markup-compatibility/2006" xmlns:p14="http://schemas.microsoft.com/office/powerpoint/2010/main">
        <mc:Choice Requires="p14">
          <p:contentPart r:id="rId133" p14:bwMode="auto">
            <p14:nvContentPartPr>
              <p14:cNvPr id="145" name="墨迹 144"/>
              <p14:cNvContentPartPr/>
              <p14:nvPr/>
            </p14:nvContentPartPr>
            <p14:xfrm>
              <a:off x="9948714" y="4454409"/>
              <a:ext cx="298998" cy="334493"/>
            </p14:xfrm>
          </p:contentPart>
        </mc:Choice>
        <mc:Fallback xmlns="">
          <p:pic>
            <p:nvPicPr>
              <p:cNvPr id="145" name="墨迹 144"/>
            </p:nvPicPr>
            <p:blipFill>
              <a:blip/>
            </p:blipFill>
            <p:spPr>
              <a:xfrm>
                <a:off x="9948714" y="4454409"/>
                <a:ext cx="298998" cy="334493"/>
              </a:xfrm>
              <a:prstGeom prst="rect"/>
            </p:spPr>
          </p:pic>
        </mc:Fallback>
      </mc:AlternateContent>
      <mc:AlternateContent xmlns:mc="http://schemas.openxmlformats.org/markup-compatibility/2006" xmlns:p14="http://schemas.microsoft.com/office/powerpoint/2010/main">
        <mc:Choice Requires="p14">
          <p:contentPart r:id="rId134" p14:bwMode="auto">
            <p14:nvContentPartPr>
              <p14:cNvPr id="173" name="墨迹 172"/>
              <p14:cNvContentPartPr/>
              <p14:nvPr/>
            </p14:nvContentPartPr>
            <p14:xfrm>
              <a:off x="5931539" y="5775013"/>
              <a:ext cx="98676" cy="311644"/>
            </p14:xfrm>
          </p:contentPart>
        </mc:Choice>
        <mc:Fallback xmlns="">
          <p:pic>
            <p:nvPicPr>
              <p:cNvPr id="173" name="墨迹 172"/>
            </p:nvPicPr>
            <p:blipFill>
              <a:blip/>
            </p:blipFill>
            <p:spPr>
              <a:xfrm>
                <a:off x="5931539" y="5775013"/>
                <a:ext cx="98676" cy="311644"/>
              </a:xfrm>
              <a:prstGeom prst="rect"/>
            </p:spPr>
          </p:pic>
        </mc:Fallback>
      </mc:AlternateContent>
      <mc:AlternateContent xmlns:mc="http://schemas.openxmlformats.org/markup-compatibility/2006" xmlns:p14="http://schemas.microsoft.com/office/powerpoint/2010/main">
        <mc:Choice Requires="p14">
          <p:contentPart r:id="rId135" p14:bwMode="auto">
            <p14:nvContentPartPr>
              <p14:cNvPr id="174" name="墨迹 173"/>
              <p14:cNvContentPartPr/>
              <p14:nvPr/>
            </p14:nvContentPartPr>
            <p14:xfrm>
              <a:off x="6015596" y="5752165"/>
              <a:ext cx="109641" cy="276002"/>
            </p14:xfrm>
          </p:contentPart>
        </mc:Choice>
        <mc:Fallback xmlns="">
          <p:pic>
            <p:nvPicPr>
              <p:cNvPr id="174" name="墨迹 173"/>
            </p:nvPicPr>
            <p:blipFill>
              <a:blip/>
            </p:blipFill>
            <p:spPr>
              <a:xfrm>
                <a:off x="6015596" y="5752165"/>
                <a:ext cx="109641" cy="276002"/>
              </a:xfrm>
              <a:prstGeom prst="rect"/>
            </p:spPr>
          </p:pic>
        </mc:Fallback>
      </mc:AlternateContent>
      <mc:AlternateContent xmlns:mc="http://schemas.openxmlformats.org/markup-compatibility/2006" xmlns:p14="http://schemas.microsoft.com/office/powerpoint/2010/main">
        <mc:Choice Requires="p14">
          <p:contentPart r:id="rId136" p14:bwMode="auto">
            <p14:nvContentPartPr>
              <p14:cNvPr id="175" name="墨迹 174"/>
              <p14:cNvContentPartPr/>
              <p14:nvPr/>
            </p14:nvContentPartPr>
            <p14:xfrm>
              <a:off x="5979050" y="5929465"/>
              <a:ext cx="76748" cy="48665"/>
            </p14:xfrm>
          </p:contentPart>
        </mc:Choice>
        <mc:Fallback xmlns="">
          <p:pic>
            <p:nvPicPr>
              <p:cNvPr id="175" name="墨迹 174"/>
            </p:nvPicPr>
            <p:blipFill>
              <a:blip/>
            </p:blipFill>
            <p:spPr>
              <a:xfrm>
                <a:off x="5979050" y="5929465"/>
                <a:ext cx="76748" cy="48665"/>
              </a:xfrm>
              <a:prstGeom prst="rect"/>
            </p:spPr>
          </p:pic>
        </mc:Fallback>
      </mc:AlternateContent>
      <mc:AlternateContent xmlns:mc="http://schemas.openxmlformats.org/markup-compatibility/2006" xmlns:p14="http://schemas.microsoft.com/office/powerpoint/2010/main">
        <mc:Choice Requires="p14">
          <p:contentPart r:id="rId137" p14:bwMode="auto">
            <p14:nvContentPartPr>
              <p14:cNvPr id="176" name="墨迹 175"/>
              <p14:cNvContentPartPr/>
              <p14:nvPr/>
            </p14:nvContentPartPr>
            <p14:xfrm>
              <a:off x="6096000" y="5907530"/>
              <a:ext cx="62129" cy="106014"/>
            </p14:xfrm>
          </p:contentPart>
        </mc:Choice>
        <mc:Fallback xmlns="">
          <p:pic>
            <p:nvPicPr>
              <p:cNvPr id="176" name="墨迹 175"/>
            </p:nvPicPr>
            <p:blipFill>
              <a:blip/>
            </p:blipFill>
            <p:spPr>
              <a:xfrm>
                <a:off x="6096000" y="5907530"/>
                <a:ext cx="62129" cy="106014"/>
              </a:xfrm>
              <a:prstGeom prst="rect"/>
            </p:spPr>
          </p:pic>
        </mc:Fallback>
      </mc:AlternateContent>
      <mc:AlternateContent xmlns:mc="http://schemas.openxmlformats.org/markup-compatibility/2006" xmlns:p14="http://schemas.microsoft.com/office/powerpoint/2010/main">
        <mc:Choice Requires="p14">
          <p:contentPart r:id="rId138" p14:bwMode="auto">
            <p14:nvContentPartPr>
              <p14:cNvPr id="177" name="墨迹 176"/>
              <p14:cNvContentPartPr/>
              <p14:nvPr/>
            </p14:nvContentPartPr>
            <p14:xfrm>
              <a:off x="6242187" y="5783238"/>
              <a:ext cx="25582" cy="208372"/>
            </p14:xfrm>
          </p:contentPart>
        </mc:Choice>
        <mc:Fallback xmlns="">
          <p:pic>
            <p:nvPicPr>
              <p:cNvPr id="177" name="墨迹 176"/>
            </p:nvPicPr>
            <p:blipFill>
              <a:blip/>
            </p:blipFill>
            <p:spPr>
              <a:xfrm>
                <a:off x="6242187" y="5783238"/>
                <a:ext cx="25582" cy="208372"/>
              </a:xfrm>
              <a:prstGeom prst="rect"/>
            </p:spPr>
          </p:pic>
        </mc:Fallback>
      </mc:AlternateContent>
      <mc:AlternateContent xmlns:mc="http://schemas.openxmlformats.org/markup-compatibility/2006" xmlns:p14="http://schemas.microsoft.com/office/powerpoint/2010/main">
        <mc:Choice Requires="p14">
          <p:contentPart r:id="rId139" p14:bwMode="auto">
            <p14:nvContentPartPr>
              <p14:cNvPr id="178" name="墨迹 177"/>
              <p14:cNvContentPartPr/>
              <p14:nvPr/>
            </p14:nvContentPartPr>
            <p14:xfrm>
              <a:off x="6283759" y="5749423"/>
              <a:ext cx="126543" cy="293366"/>
            </p14:xfrm>
          </p:contentPart>
        </mc:Choice>
        <mc:Fallback xmlns="">
          <p:pic>
            <p:nvPicPr>
              <p:cNvPr id="178" name="墨迹 177"/>
            </p:nvPicPr>
            <p:blipFill>
              <a:blip/>
            </p:blipFill>
            <p:spPr>
              <a:xfrm>
                <a:off x="6283759" y="5749423"/>
                <a:ext cx="126543" cy="293366"/>
              </a:xfrm>
              <a:prstGeom prst="rect"/>
            </p:spPr>
          </p:pic>
        </mc:Fallback>
      </mc:AlternateContent>
      <mc:AlternateContent xmlns:mc="http://schemas.openxmlformats.org/markup-compatibility/2006" xmlns:p14="http://schemas.microsoft.com/office/powerpoint/2010/main">
        <mc:Choice Requires="p14">
          <p:contentPart r:id="rId140" p14:bwMode="auto">
            <p14:nvContentPartPr>
              <p14:cNvPr id="179" name="墨迹 178"/>
              <p14:cNvContentPartPr/>
              <p14:nvPr/>
            </p14:nvContentPartPr>
            <p14:xfrm>
              <a:off x="6476086" y="5812484"/>
              <a:ext cx="36547" cy="157193"/>
            </p14:xfrm>
          </p:contentPart>
        </mc:Choice>
        <mc:Fallback xmlns="">
          <p:pic>
            <p:nvPicPr>
              <p:cNvPr id="179" name="墨迹 178"/>
            </p:nvPicPr>
            <p:blipFill>
              <a:blip/>
            </p:blipFill>
            <p:spPr>
              <a:xfrm>
                <a:off x="6476086" y="5812484"/>
                <a:ext cx="36547" cy="157193"/>
              </a:xfrm>
              <a:prstGeom prst="rect"/>
            </p:spPr>
          </p:pic>
        </mc:Fallback>
      </mc:AlternateContent>
      <mc:AlternateContent xmlns:mc="http://schemas.openxmlformats.org/markup-compatibility/2006" xmlns:p14="http://schemas.microsoft.com/office/powerpoint/2010/main">
        <mc:Choice Requires="p14">
          <p:contentPart r:id="rId141" p14:bwMode="auto">
            <p14:nvContentPartPr>
              <p14:cNvPr id="180" name="墨迹 179"/>
              <p14:cNvContentPartPr/>
              <p14:nvPr/>
            </p14:nvContentPartPr>
            <p14:xfrm>
              <a:off x="6498014" y="5756735"/>
              <a:ext cx="131568" cy="231220"/>
            </p14:xfrm>
          </p:contentPart>
        </mc:Choice>
        <mc:Fallback xmlns="">
          <p:pic>
            <p:nvPicPr>
              <p:cNvPr id="180" name="墨迹 179"/>
            </p:nvPicPr>
            <p:blipFill>
              <a:blip/>
            </p:blipFill>
            <p:spPr>
              <a:xfrm>
                <a:off x="6498014" y="5756735"/>
                <a:ext cx="131568" cy="231220"/>
              </a:xfrm>
              <a:prstGeom prst="rect"/>
            </p:spPr>
          </p:pic>
        </mc:Fallback>
      </mc:AlternateContent>
      <mc:AlternateContent xmlns:mc="http://schemas.openxmlformats.org/markup-compatibility/2006" xmlns:p14="http://schemas.microsoft.com/office/powerpoint/2010/main">
        <mc:Choice Requires="p14">
          <p:contentPart r:id="rId142" p14:bwMode="auto">
            <p14:nvContentPartPr>
              <p14:cNvPr id="181" name="墨迹 180"/>
              <p14:cNvContentPartPr/>
              <p14:nvPr/>
            </p14:nvContentPartPr>
            <p14:xfrm>
              <a:off x="6753842" y="5790550"/>
              <a:ext cx="87712" cy="219339"/>
            </p14:xfrm>
          </p:contentPart>
        </mc:Choice>
        <mc:Fallback xmlns="">
          <p:pic>
            <p:nvPicPr>
              <p:cNvPr id="181" name="墨迹 180"/>
            </p:nvPicPr>
            <p:blipFill>
              <a:blip/>
            </p:blipFill>
            <p:spPr>
              <a:xfrm>
                <a:off x="6753842" y="5790550"/>
                <a:ext cx="87712" cy="219339"/>
              </a:xfrm>
              <a:prstGeom prst="rect"/>
            </p:spPr>
          </p:pic>
        </mc:Fallback>
      </mc:AlternateContent>
      <mc:AlternateContent xmlns:mc="http://schemas.openxmlformats.org/markup-compatibility/2006" xmlns:p14="http://schemas.microsoft.com/office/powerpoint/2010/main">
        <mc:Choice Requires="p14">
          <p:contentPart r:id="rId143" p14:bwMode="auto">
            <p14:nvContentPartPr>
              <p14:cNvPr id="182" name="墨迹 181"/>
              <p14:cNvContentPartPr/>
              <p14:nvPr/>
            </p14:nvContentPartPr>
            <p14:xfrm>
              <a:off x="6929266" y="5786894"/>
              <a:ext cx="105072" cy="25590"/>
            </p14:xfrm>
          </p:contentPart>
        </mc:Choice>
        <mc:Fallback xmlns="">
          <p:pic>
            <p:nvPicPr>
              <p:cNvPr id="182" name="墨迹 181"/>
            </p:nvPicPr>
            <p:blipFill>
              <a:blip/>
            </p:blipFill>
            <p:spPr>
              <a:xfrm>
                <a:off x="6929266" y="5786894"/>
                <a:ext cx="105072" cy="25590"/>
              </a:xfrm>
              <a:prstGeom prst="rect"/>
            </p:spPr>
          </p:pic>
        </mc:Fallback>
      </mc:AlternateContent>
      <mc:AlternateContent xmlns:mc="http://schemas.openxmlformats.org/markup-compatibility/2006" xmlns:p14="http://schemas.microsoft.com/office/powerpoint/2010/main">
        <mc:Choice Requires="p14">
          <p:contentPart r:id="rId144" p14:bwMode="auto">
            <p14:nvContentPartPr>
              <p14:cNvPr id="183" name="墨迹 182"/>
              <p14:cNvContentPartPr/>
              <p14:nvPr/>
            </p14:nvContentPartPr>
            <p14:xfrm>
              <a:off x="6936575" y="5818881"/>
              <a:ext cx="36547" cy="172729"/>
            </p14:xfrm>
          </p:contentPart>
        </mc:Choice>
        <mc:Fallback xmlns="">
          <p:pic>
            <p:nvPicPr>
              <p:cNvPr id="183" name="墨迹 182"/>
            </p:nvPicPr>
            <p:blipFill>
              <a:blip/>
            </p:blipFill>
            <p:spPr>
              <a:xfrm>
                <a:off x="6936575" y="5818881"/>
                <a:ext cx="36547" cy="172729"/>
              </a:xfrm>
              <a:prstGeom prst="rect"/>
            </p:spPr>
          </p:pic>
        </mc:Fallback>
      </mc:AlternateContent>
      <mc:AlternateContent xmlns:mc="http://schemas.openxmlformats.org/markup-compatibility/2006" xmlns:p14="http://schemas.microsoft.com/office/powerpoint/2010/main">
        <mc:Choice Requires="p14">
          <p:contentPart r:id="rId145" p14:bwMode="auto">
            <p14:nvContentPartPr>
              <p14:cNvPr id="184" name="墨迹 183"/>
              <p14:cNvContentPartPr/>
              <p14:nvPr/>
            </p14:nvContentPartPr>
            <p14:xfrm>
              <a:off x="6958503" y="5870974"/>
              <a:ext cx="70352" cy="14622"/>
            </p14:xfrm>
          </p:contentPart>
        </mc:Choice>
        <mc:Fallback xmlns="">
          <p:pic>
            <p:nvPicPr>
              <p:cNvPr id="184" name="墨迹 183"/>
            </p:nvPicPr>
            <p:blipFill>
              <a:blip/>
            </p:blipFill>
            <p:spPr>
              <a:xfrm>
                <a:off x="6958503" y="5870974"/>
                <a:ext cx="70352" cy="14622"/>
              </a:xfrm>
              <a:prstGeom prst="rect"/>
            </p:spPr>
          </p:pic>
        </mc:Fallback>
      </mc:AlternateContent>
      <mc:AlternateContent xmlns:mc="http://schemas.openxmlformats.org/markup-compatibility/2006" xmlns:p14="http://schemas.microsoft.com/office/powerpoint/2010/main">
        <mc:Choice Requires="p14">
          <p:contentPart r:id="rId146" p14:bwMode="auto">
            <p14:nvContentPartPr>
              <p14:cNvPr id="185" name="墨迹 184"/>
              <p14:cNvContentPartPr/>
              <p14:nvPr/>
            </p14:nvContentPartPr>
            <p14:xfrm>
              <a:off x="6951194" y="6006233"/>
              <a:ext cx="76748" cy="26503"/>
            </p14:xfrm>
          </p:contentPart>
        </mc:Choice>
        <mc:Fallback xmlns="">
          <p:pic>
            <p:nvPicPr>
              <p:cNvPr id="185" name="墨迹 184"/>
            </p:nvPicPr>
            <p:blipFill>
              <a:blip/>
            </p:blipFill>
            <p:spPr>
              <a:xfrm>
                <a:off x="6951194" y="6006233"/>
                <a:ext cx="76748" cy="26503"/>
              </a:xfrm>
              <a:prstGeom prst="rect"/>
            </p:spPr>
          </p:pic>
        </mc:Fallback>
      </mc:AlternateContent>
      <mc:AlternateContent xmlns:mc="http://schemas.openxmlformats.org/markup-compatibility/2006" xmlns:p14="http://schemas.microsoft.com/office/powerpoint/2010/main">
        <mc:Choice Requires="p14">
          <p:contentPart r:id="rId147" p14:bwMode="auto">
            <p14:nvContentPartPr>
              <p14:cNvPr id="186" name="墨迹 185"/>
              <p14:cNvContentPartPr/>
              <p14:nvPr/>
            </p14:nvContentPartPr>
            <p14:xfrm>
              <a:off x="6823280" y="5991610"/>
              <a:ext cx="70010" cy="40016"/>
            </p14:xfrm>
          </p:contentPart>
        </mc:Choice>
        <mc:Fallback xmlns="">
          <p:pic>
            <p:nvPicPr>
              <p:cNvPr id="186" name="墨迹 185"/>
            </p:nvPicPr>
            <p:blipFill>
              <a:blip/>
            </p:blipFill>
            <p:spPr>
              <a:xfrm>
                <a:off x="6823280" y="5991610"/>
                <a:ext cx="70010" cy="40016"/>
              </a:xfrm>
              <a:prstGeom prst="rect"/>
            </p:spPr>
          </p:pic>
        </mc:Fallback>
      </mc:AlternateContent>
      <mc:AlternateContent xmlns:mc="http://schemas.openxmlformats.org/markup-compatibility/2006" xmlns:p14="http://schemas.microsoft.com/office/powerpoint/2010/main">
        <mc:Choice Requires="p14">
          <p:contentPart r:id="rId148" p14:bwMode="auto">
            <p14:nvContentPartPr>
              <p14:cNvPr id="187" name="墨迹 186"/>
              <p14:cNvContentPartPr/>
              <p14:nvPr/>
            </p14:nvContentPartPr>
            <p14:xfrm>
              <a:off x="7148546" y="5761304"/>
              <a:ext cx="7309" cy="190094"/>
            </p14:xfrm>
          </p:contentPart>
        </mc:Choice>
        <mc:Fallback xmlns="">
          <p:pic>
            <p:nvPicPr>
              <p:cNvPr id="187" name="墨迹 186"/>
            </p:nvPicPr>
            <p:blipFill>
              <a:blip/>
            </p:blipFill>
            <p:spPr>
              <a:xfrm>
                <a:off x="7148546" y="5761304"/>
                <a:ext cx="7309" cy="190094"/>
              </a:xfrm>
              <a:prstGeom prst="rect"/>
            </p:spPr>
          </p:pic>
        </mc:Fallback>
      </mc:AlternateContent>
      <mc:AlternateContent xmlns:mc="http://schemas.openxmlformats.org/markup-compatibility/2006" xmlns:p14="http://schemas.microsoft.com/office/powerpoint/2010/main">
        <mc:Choice Requires="p14">
          <p:contentPart r:id="rId149" p14:bwMode="auto">
            <p14:nvContentPartPr>
              <p14:cNvPr id="188" name="墨迹 187"/>
              <p14:cNvContentPartPr/>
              <p14:nvPr/>
            </p14:nvContentPartPr>
            <p14:xfrm>
              <a:off x="7148546" y="5746682"/>
              <a:ext cx="164461" cy="215683"/>
            </p14:xfrm>
          </p:contentPart>
        </mc:Choice>
        <mc:Fallback xmlns="">
          <p:pic>
            <p:nvPicPr>
              <p:cNvPr id="188" name="墨迹 187"/>
            </p:nvPicPr>
            <p:blipFill>
              <a:blip/>
            </p:blipFill>
            <p:spPr>
              <a:xfrm>
                <a:off x="7148546" y="5746682"/>
                <a:ext cx="164461" cy="215683"/>
              </a:xfrm>
              <a:prstGeom prst="rect"/>
            </p:spPr>
          </p:pic>
        </mc:Fallback>
      </mc:AlternateContent>
      <mc:AlternateContent xmlns:mc="http://schemas.openxmlformats.org/markup-compatibility/2006" xmlns:p14="http://schemas.microsoft.com/office/powerpoint/2010/main">
        <mc:Choice Requires="p14">
          <p:contentPart r:id="rId150" p14:bwMode="auto">
            <p14:nvContentPartPr>
              <p14:cNvPr id="189" name="墨迹 188"/>
              <p14:cNvContentPartPr/>
              <p14:nvPr/>
            </p14:nvContentPartPr>
            <p14:xfrm>
              <a:off x="6824194" y="5922153"/>
              <a:ext cx="68525" cy="63288"/>
            </p14:xfrm>
          </p:contentPart>
        </mc:Choice>
        <mc:Fallback xmlns="">
          <p:pic>
            <p:nvPicPr>
              <p:cNvPr id="189" name="墨迹 188"/>
            </p:nvPicPr>
            <p:blipFill>
              <a:blip/>
            </p:blipFill>
            <p:spPr>
              <a:xfrm>
                <a:off x="6824194" y="5922153"/>
                <a:ext cx="68525" cy="63288"/>
              </a:xfrm>
              <a:prstGeom prst="rect"/>
            </p:spPr>
          </p:pic>
        </mc:Fallback>
      </mc:AlternateContent>
      <mc:AlternateContent xmlns:mc="http://schemas.openxmlformats.org/markup-compatibility/2006" xmlns:p14="http://schemas.microsoft.com/office/powerpoint/2010/main">
        <mc:Choice Requires="p14">
          <p:contentPart r:id="rId151" p14:bwMode="auto">
            <p14:nvContentPartPr>
              <p14:cNvPr id="190" name="墨迹 189"/>
              <p14:cNvContentPartPr/>
              <p14:nvPr/>
            </p14:nvContentPartPr>
            <p14:xfrm>
              <a:off x="5737842" y="6258473"/>
              <a:ext cx="109640" cy="300677"/>
            </p14:xfrm>
          </p:contentPart>
        </mc:Choice>
        <mc:Fallback xmlns="">
          <p:pic>
            <p:nvPicPr>
              <p:cNvPr id="190" name="墨迹 189"/>
            </p:nvPicPr>
            <p:blipFill>
              <a:blip/>
            </p:blipFill>
            <p:spPr>
              <a:xfrm>
                <a:off x="5737842" y="6258473"/>
                <a:ext cx="109640" cy="300677"/>
              </a:xfrm>
              <a:prstGeom prst="rect"/>
            </p:spPr>
          </p:pic>
        </mc:Fallback>
      </mc:AlternateContent>
      <mc:AlternateContent xmlns:mc="http://schemas.openxmlformats.org/markup-compatibility/2006" xmlns:p14="http://schemas.microsoft.com/office/powerpoint/2010/main">
        <mc:Choice Requires="p14">
          <p:contentPart r:id="rId152" p14:bwMode="auto">
            <p14:nvContentPartPr>
              <p14:cNvPr id="191" name="墨迹 190"/>
              <p14:cNvContentPartPr/>
              <p14:nvPr/>
            </p14:nvContentPartPr>
            <p14:xfrm>
              <a:off x="5810935" y="6271268"/>
              <a:ext cx="135222" cy="235789"/>
            </p14:xfrm>
          </p:contentPart>
        </mc:Choice>
        <mc:Fallback xmlns="">
          <p:pic>
            <p:nvPicPr>
              <p:cNvPr id="191" name="墨迹 190"/>
            </p:nvPicPr>
            <p:blipFill>
              <a:blip/>
            </p:blipFill>
            <p:spPr>
              <a:xfrm>
                <a:off x="5810935" y="6271268"/>
                <a:ext cx="135222" cy="235789"/>
              </a:xfrm>
              <a:prstGeom prst="rect"/>
            </p:spPr>
          </p:pic>
        </mc:Fallback>
      </mc:AlternateContent>
      <mc:AlternateContent xmlns:mc="http://schemas.openxmlformats.org/markup-compatibility/2006" xmlns:p14="http://schemas.microsoft.com/office/powerpoint/2010/main">
        <mc:Choice Requires="p14">
          <p:contentPart r:id="rId153" p14:bwMode="auto">
            <p14:nvContentPartPr>
              <p14:cNvPr id="192" name="墨迹 191"/>
              <p14:cNvContentPartPr/>
              <p14:nvPr/>
            </p14:nvContentPartPr>
            <p14:xfrm>
              <a:off x="5789007" y="6412010"/>
              <a:ext cx="98676" cy="14622"/>
            </p14:xfrm>
          </p:contentPart>
        </mc:Choice>
        <mc:Fallback xmlns="">
          <p:pic>
            <p:nvPicPr>
              <p:cNvPr id="192" name="墨迹 191"/>
            </p:nvPicPr>
            <p:blipFill>
              <a:blip/>
            </p:blipFill>
            <p:spPr>
              <a:xfrm>
                <a:off x="5789007" y="6412010"/>
                <a:ext cx="98676" cy="14622"/>
              </a:xfrm>
              <a:prstGeom prst="rect"/>
            </p:spPr>
          </p:pic>
        </mc:Fallback>
      </mc:AlternateContent>
      <mc:AlternateContent xmlns:mc="http://schemas.openxmlformats.org/markup-compatibility/2006" xmlns:p14="http://schemas.microsoft.com/office/powerpoint/2010/main">
        <mc:Choice Requires="p14">
          <p:contentPart r:id="rId154" p14:bwMode="auto">
            <p14:nvContentPartPr>
              <p14:cNvPr id="193" name="墨迹 192"/>
              <p14:cNvContentPartPr/>
              <p14:nvPr/>
            </p14:nvContentPartPr>
            <p14:xfrm>
              <a:off x="6066762" y="6265784"/>
              <a:ext cx="14619" cy="175471"/>
            </p14:xfrm>
          </p:contentPart>
        </mc:Choice>
        <mc:Fallback xmlns="">
          <p:pic>
            <p:nvPicPr>
              <p:cNvPr id="193" name="墨迹 192"/>
            </p:nvPicPr>
            <p:blipFill>
              <a:blip/>
            </p:blipFill>
            <p:spPr>
              <a:xfrm>
                <a:off x="6066762" y="6265784"/>
                <a:ext cx="14619" cy="175471"/>
              </a:xfrm>
              <a:prstGeom prst="rect"/>
            </p:spPr>
          </p:pic>
        </mc:Fallback>
      </mc:AlternateContent>
      <mc:AlternateContent xmlns:mc="http://schemas.openxmlformats.org/markup-compatibility/2006" xmlns:p14="http://schemas.microsoft.com/office/powerpoint/2010/main">
        <mc:Choice Requires="p14">
          <p:contentPart r:id="rId155" p14:bwMode="auto">
            <p14:nvContentPartPr>
              <p14:cNvPr id="194" name="墨迹 193"/>
              <p14:cNvContentPartPr/>
              <p14:nvPr/>
            </p14:nvContentPartPr>
            <p14:xfrm>
              <a:off x="6059453" y="6229227"/>
              <a:ext cx="165602" cy="292453"/>
            </p14:xfrm>
          </p:contentPart>
        </mc:Choice>
        <mc:Fallback xmlns="">
          <p:pic>
            <p:nvPicPr>
              <p:cNvPr id="194" name="墨迹 193"/>
            </p:nvPicPr>
            <p:blipFill>
              <a:blip/>
            </p:blipFill>
            <p:spPr>
              <a:xfrm>
                <a:off x="6059453" y="6229227"/>
                <a:ext cx="165602" cy="292453"/>
              </a:xfrm>
              <a:prstGeom prst="rect"/>
            </p:spPr>
          </p:pic>
        </mc:Fallback>
      </mc:AlternateContent>
      <mc:AlternateContent xmlns:mc="http://schemas.openxmlformats.org/markup-compatibility/2006" xmlns:p14="http://schemas.microsoft.com/office/powerpoint/2010/main">
        <mc:Choice Requires="p14">
          <p:contentPart r:id="rId156" p14:bwMode="auto">
            <p14:nvContentPartPr>
              <p14:cNvPr id="195" name="墨迹 194"/>
              <p14:cNvContentPartPr/>
              <p14:nvPr/>
            </p14:nvContentPartPr>
            <p14:xfrm>
              <a:off x="6402992" y="6267612"/>
              <a:ext cx="153497" cy="215684"/>
            </p14:xfrm>
          </p:contentPart>
        </mc:Choice>
        <mc:Fallback xmlns="">
          <p:pic>
            <p:nvPicPr>
              <p:cNvPr id="195" name="墨迹 194"/>
            </p:nvPicPr>
            <p:blipFill>
              <a:blip/>
            </p:blipFill>
            <p:spPr>
              <a:xfrm>
                <a:off x="6402992" y="6267612"/>
                <a:ext cx="153497" cy="215684"/>
              </a:xfrm>
              <a:prstGeom prst="rect"/>
            </p:spPr>
          </p:pic>
        </mc:Fallback>
      </mc:AlternateContent>
      <mc:AlternateContent xmlns:mc="http://schemas.openxmlformats.org/markup-compatibility/2006" xmlns:p14="http://schemas.microsoft.com/office/powerpoint/2010/main">
        <mc:Choice Requires="p14">
          <p:contentPart r:id="rId157" p14:bwMode="auto">
            <p14:nvContentPartPr>
              <p14:cNvPr id="196" name="墨迹 195"/>
              <p14:cNvContentPartPr/>
              <p14:nvPr/>
            </p14:nvContentPartPr>
            <p14:xfrm>
              <a:off x="6702676" y="6185360"/>
              <a:ext cx="142989" cy="36556"/>
            </p14:xfrm>
          </p:contentPart>
        </mc:Choice>
        <mc:Fallback xmlns="">
          <p:pic>
            <p:nvPicPr>
              <p:cNvPr id="196" name="墨迹 195"/>
            </p:nvPicPr>
            <p:blipFill>
              <a:blip/>
            </p:blipFill>
            <p:spPr>
              <a:xfrm>
                <a:off x="6702676" y="6185360"/>
                <a:ext cx="142989" cy="36556"/>
              </a:xfrm>
              <a:prstGeom prst="rect"/>
            </p:spPr>
          </p:pic>
        </mc:Fallback>
      </mc:AlternateContent>
      <mc:AlternateContent xmlns:mc="http://schemas.openxmlformats.org/markup-compatibility/2006" xmlns:p14="http://schemas.microsoft.com/office/powerpoint/2010/main">
        <mc:Choice Requires="p14">
          <p:contentPart r:id="rId158" p14:bwMode="auto">
            <p14:nvContentPartPr>
              <p14:cNvPr id="197" name="墨迹 196"/>
              <p14:cNvContentPartPr/>
              <p14:nvPr/>
            </p14:nvContentPartPr>
            <p14:xfrm>
              <a:off x="6702676" y="6207294"/>
              <a:ext cx="21928" cy="255895"/>
            </p14:xfrm>
          </p:contentPart>
        </mc:Choice>
        <mc:Fallback xmlns="">
          <p:pic>
            <p:nvPicPr>
              <p:cNvPr id="197" name="墨迹 196"/>
            </p:nvPicPr>
            <p:blipFill>
              <a:blip/>
            </p:blipFill>
            <p:spPr>
              <a:xfrm>
                <a:off x="6702676" y="6207294"/>
                <a:ext cx="21928" cy="255895"/>
              </a:xfrm>
              <a:prstGeom prst="rect"/>
            </p:spPr>
          </p:pic>
        </mc:Fallback>
      </mc:AlternateContent>
      <mc:AlternateContent xmlns:mc="http://schemas.openxmlformats.org/markup-compatibility/2006" xmlns:p14="http://schemas.microsoft.com/office/powerpoint/2010/main">
        <mc:Choice Requires="p14">
          <p:contentPart r:id="rId159" p14:bwMode="auto">
            <p14:nvContentPartPr>
              <p14:cNvPr id="198" name="墨迹 197"/>
              <p14:cNvContentPartPr/>
              <p14:nvPr/>
            </p14:nvContentPartPr>
            <p14:xfrm>
              <a:off x="6717294" y="6324275"/>
              <a:ext cx="73094" cy="29245"/>
            </p14:xfrm>
          </p:contentPart>
        </mc:Choice>
        <mc:Fallback xmlns="">
          <p:pic>
            <p:nvPicPr>
              <p:cNvPr id="198" name="墨迹 197"/>
            </p:nvPicPr>
            <p:blipFill>
              <a:blip/>
            </p:blipFill>
            <p:spPr>
              <a:xfrm>
                <a:off x="6717294" y="6324275"/>
                <a:ext cx="73094" cy="29245"/>
              </a:xfrm>
              <a:prstGeom prst="rect"/>
            </p:spPr>
          </p:pic>
        </mc:Fallback>
      </mc:AlternateContent>
      <mc:AlternateContent xmlns:mc="http://schemas.openxmlformats.org/markup-compatibility/2006" xmlns:p14="http://schemas.microsoft.com/office/powerpoint/2010/main">
        <mc:Choice Requires="p14">
          <p:contentPart r:id="rId160" p14:bwMode="auto">
            <p14:nvContentPartPr>
              <p14:cNvPr id="199" name="墨迹 198"/>
              <p14:cNvContentPartPr/>
              <p14:nvPr/>
            </p14:nvContentPartPr>
            <p14:xfrm>
              <a:off x="6717294" y="6419321"/>
              <a:ext cx="201008" cy="36557"/>
            </p14:xfrm>
          </p:contentPart>
        </mc:Choice>
        <mc:Fallback xmlns="">
          <p:pic>
            <p:nvPicPr>
              <p:cNvPr id="199" name="墨迹 198"/>
            </p:nvPicPr>
            <p:blipFill>
              <a:blip/>
            </p:blipFill>
            <p:spPr>
              <a:xfrm>
                <a:off x="6717294" y="6419321"/>
                <a:ext cx="201008" cy="36557"/>
              </a:xfrm>
              <a:prstGeom prst="rect"/>
            </p:spPr>
          </p:pic>
        </mc:Fallback>
      </mc:AlternateContent>
      <mc:AlternateContent xmlns:mc="http://schemas.openxmlformats.org/markup-compatibility/2006" xmlns:p14="http://schemas.microsoft.com/office/powerpoint/2010/main">
        <mc:Choice Requires="p14">
          <p:contentPart r:id="rId161" p14:bwMode="auto">
            <p14:nvContentPartPr>
              <p14:cNvPr id="200" name="墨迹 199"/>
              <p14:cNvContentPartPr/>
              <p14:nvPr/>
            </p14:nvContentPartPr>
            <p14:xfrm>
              <a:off x="7016978" y="6240195"/>
              <a:ext cx="360" cy="175471"/>
            </p14:xfrm>
          </p:contentPart>
        </mc:Choice>
        <mc:Fallback xmlns="">
          <p:pic>
            <p:nvPicPr>
              <p:cNvPr id="200" name="墨迹 199"/>
            </p:nvPicPr>
            <p:blipFill>
              <a:blip/>
            </p:blipFill>
            <p:spPr>
              <a:xfrm>
                <a:off x="7016978" y="6240195"/>
                <a:ext cx="360" cy="175471"/>
              </a:xfrm>
              <a:prstGeom prst="rect"/>
            </p:spPr>
          </p:pic>
        </mc:Fallback>
      </mc:AlternateContent>
      <mc:AlternateContent xmlns:mc="http://schemas.openxmlformats.org/markup-compatibility/2006" xmlns:p14="http://schemas.microsoft.com/office/powerpoint/2010/main">
        <mc:Choice Requires="p14">
          <p:contentPart r:id="rId162" p14:bwMode="auto">
            <p14:nvContentPartPr>
              <p14:cNvPr id="201" name="墨迹 200"/>
              <p14:cNvContentPartPr/>
              <p14:nvPr/>
            </p14:nvContentPartPr>
            <p14:xfrm>
              <a:off x="6995050" y="6214605"/>
              <a:ext cx="127000" cy="222995"/>
            </p14:xfrm>
          </p:contentPart>
        </mc:Choice>
        <mc:Fallback xmlns="">
          <p:pic>
            <p:nvPicPr>
              <p:cNvPr id="201" name="墨迹 200"/>
            </p:nvPicPr>
            <p:blipFill>
              <a:blip/>
            </p:blipFill>
            <p:spPr>
              <a:xfrm>
                <a:off x="6995050" y="6214605"/>
                <a:ext cx="127000" cy="222995"/>
              </a:xfrm>
              <a:prstGeom prst="rect"/>
            </p:spPr>
          </p:pic>
        </mc:Fallback>
      </mc:AlternateContent>
      <mc:AlternateContent xmlns:mc="http://schemas.openxmlformats.org/markup-compatibility/2006" xmlns:p14="http://schemas.microsoft.com/office/powerpoint/2010/main">
        <mc:Choice Requires="p14">
          <p:contentPart r:id="rId163" p14:bwMode="auto">
            <p14:nvContentPartPr>
              <p14:cNvPr id="202" name="墨迹 201"/>
              <p14:cNvContentPartPr/>
              <p14:nvPr/>
            </p14:nvContentPartPr>
            <p14:xfrm>
              <a:off x="7214331" y="6199983"/>
              <a:ext cx="14618" cy="240359"/>
            </p14:xfrm>
          </p:contentPart>
        </mc:Choice>
        <mc:Fallback xmlns="">
          <p:pic>
            <p:nvPicPr>
              <p:cNvPr id="202" name="墨迹 201"/>
            </p:nvPicPr>
            <p:blipFill>
              <a:blip/>
            </p:blipFill>
            <p:spPr>
              <a:xfrm>
                <a:off x="7214331" y="6199983"/>
                <a:ext cx="14618" cy="240359"/>
              </a:xfrm>
              <a:prstGeom prst="rect"/>
            </p:spPr>
          </p:pic>
        </mc:Fallback>
      </mc:AlternateContent>
      <mc:AlternateContent xmlns:mc="http://schemas.openxmlformats.org/markup-compatibility/2006" xmlns:p14="http://schemas.microsoft.com/office/powerpoint/2010/main">
        <mc:Choice Requires="p14">
          <p:contentPart r:id="rId164" p14:bwMode="auto">
            <p14:nvContentPartPr>
              <p14:cNvPr id="203" name="墨迹 202"/>
              <p14:cNvContentPartPr/>
              <p14:nvPr/>
            </p14:nvContentPartPr>
            <p14:xfrm>
              <a:off x="7214331" y="6163426"/>
              <a:ext cx="160805" cy="267777"/>
            </p14:xfrm>
          </p:contentPart>
        </mc:Choice>
        <mc:Fallback xmlns="">
          <p:pic>
            <p:nvPicPr>
              <p:cNvPr id="203" name="墨迹 202"/>
            </p:nvPicPr>
            <p:blipFill>
              <a:blip/>
            </p:blipFill>
            <p:spPr>
              <a:xfrm>
                <a:off x="7214331" y="6163426"/>
                <a:ext cx="160805" cy="267777"/>
              </a:xfrm>
              <a:prstGeom prst="rect"/>
            </p:spPr>
          </p:pic>
        </mc:Fallback>
      </mc:AlternateContent>
      <mc:AlternateContent xmlns:mc="http://schemas.openxmlformats.org/markup-compatibility/2006" xmlns:p14="http://schemas.microsoft.com/office/powerpoint/2010/main">
        <mc:Choice Requires="p14">
          <p:contentPart r:id="rId165" p14:bwMode="auto">
            <p14:nvContentPartPr>
              <p14:cNvPr id="204" name="墨迹 203"/>
              <p14:cNvContentPartPr/>
              <p14:nvPr/>
            </p14:nvContentPartPr>
            <p14:xfrm>
              <a:off x="7788115" y="6170737"/>
              <a:ext cx="91366" cy="259552"/>
            </p14:xfrm>
          </p:contentPart>
        </mc:Choice>
        <mc:Fallback xmlns="">
          <p:pic>
            <p:nvPicPr>
              <p:cNvPr id="204" name="墨迹 203"/>
            </p:nvPicPr>
            <p:blipFill>
              <a:blip/>
            </p:blipFill>
            <p:spPr>
              <a:xfrm>
                <a:off x="7788115" y="6170737"/>
                <a:ext cx="91366" cy="259552"/>
              </a:xfrm>
              <a:prstGeom prst="rect"/>
            </p:spPr>
          </p:pic>
        </mc:Fallback>
      </mc:AlternateContent>
      <mc:AlternateContent xmlns:mc="http://schemas.openxmlformats.org/markup-compatibility/2006" xmlns:p14="http://schemas.microsoft.com/office/powerpoint/2010/main">
        <mc:Choice Requires="p14">
          <p:contentPart r:id="rId166" p14:bwMode="auto">
            <p14:nvContentPartPr>
              <p14:cNvPr id="205" name="墨迹 204"/>
              <p14:cNvContentPartPr/>
              <p14:nvPr/>
            </p14:nvContentPartPr>
            <p14:xfrm>
              <a:off x="7872172" y="6170737"/>
              <a:ext cx="95022" cy="288797"/>
            </p14:xfrm>
          </p:contentPart>
        </mc:Choice>
        <mc:Fallback xmlns="">
          <p:pic>
            <p:nvPicPr>
              <p:cNvPr id="205" name="墨迹 204"/>
            </p:nvPicPr>
            <p:blipFill>
              <a:blip/>
            </p:blipFill>
            <p:spPr>
              <a:xfrm>
                <a:off x="7872172" y="6170737"/>
                <a:ext cx="95022" cy="288797"/>
              </a:xfrm>
              <a:prstGeom prst="rect"/>
            </p:spPr>
          </p:pic>
        </mc:Fallback>
      </mc:AlternateContent>
      <mc:AlternateContent xmlns:mc="http://schemas.openxmlformats.org/markup-compatibility/2006" xmlns:p14="http://schemas.microsoft.com/office/powerpoint/2010/main">
        <mc:Choice Requires="p14">
          <p:contentPart r:id="rId167" p14:bwMode="auto">
            <p14:nvContentPartPr>
              <p14:cNvPr id="206" name="墨迹 205"/>
              <p14:cNvContentPartPr/>
              <p14:nvPr/>
            </p14:nvContentPartPr>
            <p14:xfrm>
              <a:off x="7857553" y="6316963"/>
              <a:ext cx="109641" cy="9597"/>
            </p14:xfrm>
          </p:contentPart>
        </mc:Choice>
        <mc:Fallback xmlns="">
          <p:pic>
            <p:nvPicPr>
              <p:cNvPr id="206" name="墨迹 205"/>
            </p:nvPicPr>
            <p:blipFill>
              <a:blip/>
            </p:blipFill>
            <p:spPr>
              <a:xfrm>
                <a:off x="7857553" y="6316963"/>
                <a:ext cx="109641" cy="9597"/>
              </a:xfrm>
              <a:prstGeom prst="rect"/>
            </p:spPr>
          </p:pic>
        </mc:Fallback>
      </mc:AlternateContent>
      <mc:AlternateContent xmlns:mc="http://schemas.openxmlformats.org/markup-compatibility/2006" xmlns:p14="http://schemas.microsoft.com/office/powerpoint/2010/main">
        <mc:Choice Requires="p14">
          <p:contentPart r:id="rId168" p14:bwMode="auto">
            <p14:nvContentPartPr>
              <p14:cNvPr id="207" name="墨迹 206"/>
              <p14:cNvContentPartPr/>
              <p14:nvPr/>
            </p14:nvContentPartPr>
            <p14:xfrm>
              <a:off x="8113381" y="6178048"/>
              <a:ext cx="7309" cy="257724"/>
            </p14:xfrm>
          </p:contentPart>
        </mc:Choice>
        <mc:Fallback xmlns="">
          <p:pic>
            <p:nvPicPr>
              <p:cNvPr id="207" name="墨迹 206"/>
            </p:nvPicPr>
            <p:blipFill>
              <a:blip/>
            </p:blipFill>
            <p:spPr>
              <a:xfrm>
                <a:off x="8113381" y="6178048"/>
                <a:ext cx="7309" cy="257724"/>
              </a:xfrm>
              <a:prstGeom prst="rect"/>
            </p:spPr>
          </p:pic>
        </mc:Fallback>
      </mc:AlternateContent>
      <mc:AlternateContent xmlns:mc="http://schemas.openxmlformats.org/markup-compatibility/2006" xmlns:p14="http://schemas.microsoft.com/office/powerpoint/2010/main">
        <mc:Choice Requires="p14">
          <p:contentPart r:id="rId169" p14:bwMode="auto">
            <p14:nvContentPartPr>
              <p14:cNvPr id="208" name="墨迹 207"/>
              <p14:cNvContentPartPr/>
              <p14:nvPr/>
            </p14:nvContentPartPr>
            <p14:xfrm>
              <a:off x="8142618" y="6163426"/>
              <a:ext cx="138878" cy="309816"/>
            </p14:xfrm>
          </p:contentPart>
        </mc:Choice>
        <mc:Fallback xmlns="">
          <p:pic>
            <p:nvPicPr>
              <p:cNvPr id="208" name="墨迹 207"/>
            </p:nvPicPr>
            <p:blipFill>
              <a:blip/>
            </p:blipFill>
            <p:spPr>
              <a:xfrm>
                <a:off x="8142618" y="6163426"/>
                <a:ext cx="138878" cy="309816"/>
              </a:xfrm>
              <a:prstGeom prst="rect"/>
            </p:spPr>
          </p:pic>
        </mc:Fallback>
      </mc:AlternateContent>
      <mc:AlternateContent xmlns:mc="http://schemas.openxmlformats.org/markup-compatibility/2006" xmlns:p14="http://schemas.microsoft.com/office/powerpoint/2010/main">
        <mc:Choice Requires="p14">
          <p:contentPart r:id="rId170" p14:bwMode="auto">
            <p14:nvContentPartPr>
              <p14:cNvPr id="209" name="墨迹 208"/>
              <p14:cNvContentPartPr/>
              <p14:nvPr/>
            </p14:nvContentPartPr>
            <p14:xfrm>
              <a:off x="8416033" y="6221916"/>
              <a:ext cx="154182" cy="214770"/>
            </p14:xfrm>
          </p:contentPart>
        </mc:Choice>
        <mc:Fallback xmlns="">
          <p:pic>
            <p:nvPicPr>
              <p:cNvPr id="209" name="墨迹 208"/>
            </p:nvPicPr>
            <p:blipFill>
              <a:blip/>
            </p:blipFill>
            <p:spPr>
              <a:xfrm>
                <a:off x="8416033" y="6221916"/>
                <a:ext cx="154182" cy="214770"/>
              </a:xfrm>
              <a:prstGeom prst="rect"/>
            </p:spPr>
          </p:pic>
        </mc:Fallback>
      </mc:AlternateContent>
      <mc:AlternateContent xmlns:mc="http://schemas.openxmlformats.org/markup-compatibility/2006" xmlns:p14="http://schemas.microsoft.com/office/powerpoint/2010/main">
        <mc:Choice Requires="p14">
          <p:contentPart r:id="rId171" p14:bwMode="auto">
            <p14:nvContentPartPr>
              <p14:cNvPr id="210" name="墨迹 209"/>
              <p14:cNvContentPartPr/>
              <p14:nvPr/>
            </p14:nvContentPartPr>
            <p14:xfrm>
              <a:off x="8705438" y="6178048"/>
              <a:ext cx="10965" cy="226651"/>
            </p14:xfrm>
          </p:contentPart>
        </mc:Choice>
        <mc:Fallback xmlns="">
          <p:pic>
            <p:nvPicPr>
              <p:cNvPr id="210" name="墨迹 209"/>
            </p:nvPicPr>
            <p:blipFill>
              <a:blip/>
            </p:blipFill>
            <p:spPr>
              <a:xfrm>
                <a:off x="8705438" y="6178048"/>
                <a:ext cx="10965" cy="226651"/>
              </a:xfrm>
              <a:prstGeom prst="rect"/>
            </p:spPr>
          </p:pic>
        </mc:Fallback>
      </mc:AlternateContent>
      <mc:AlternateContent xmlns:mc="http://schemas.openxmlformats.org/markup-compatibility/2006" xmlns:p14="http://schemas.microsoft.com/office/powerpoint/2010/main">
        <mc:Choice Requires="p14">
          <p:contentPart r:id="rId172" p14:bwMode="auto">
            <p14:nvContentPartPr>
              <p14:cNvPr id="211" name="墨迹 210"/>
              <p14:cNvContentPartPr/>
              <p14:nvPr/>
            </p14:nvContentPartPr>
            <p14:xfrm>
              <a:off x="8741985" y="6134181"/>
              <a:ext cx="146187" cy="310730"/>
            </p14:xfrm>
          </p:contentPart>
        </mc:Choice>
        <mc:Fallback xmlns="">
          <p:pic>
            <p:nvPicPr>
              <p:cNvPr id="211" name="墨迹 210"/>
            </p:nvPicPr>
            <p:blipFill>
              <a:blip/>
            </p:blipFill>
            <p:spPr>
              <a:xfrm>
                <a:off x="8741985" y="6134181"/>
                <a:ext cx="146187" cy="310730"/>
              </a:xfrm>
              <a:prstGeom prst="rect"/>
            </p:spPr>
          </p:pic>
        </mc:Fallback>
      </mc:AlternateContent>
      <mc:AlternateContent xmlns:mc="http://schemas.openxmlformats.org/markup-compatibility/2006" xmlns:p14="http://schemas.microsoft.com/office/powerpoint/2010/main">
        <mc:Choice Requires="p14">
          <p:contentPart r:id="rId173" p14:bwMode="auto">
            <p14:nvContentPartPr>
              <p14:cNvPr id="212" name="墨迹 211"/>
              <p14:cNvContentPartPr/>
              <p14:nvPr/>
            </p14:nvContentPartPr>
            <p14:xfrm>
              <a:off x="9027050" y="6170737"/>
              <a:ext cx="135222" cy="43868"/>
            </p14:xfrm>
          </p:contentPart>
        </mc:Choice>
        <mc:Fallback xmlns="">
          <p:pic>
            <p:nvPicPr>
              <p:cNvPr id="212" name="墨迹 211"/>
            </p:nvPicPr>
            <p:blipFill>
              <a:blip/>
            </p:blipFill>
            <p:spPr>
              <a:xfrm>
                <a:off x="9027050" y="6170737"/>
                <a:ext cx="135222" cy="43868"/>
              </a:xfrm>
              <a:prstGeom prst="rect"/>
            </p:spPr>
          </p:pic>
        </mc:Fallback>
      </mc:AlternateContent>
      <mc:AlternateContent xmlns:mc="http://schemas.openxmlformats.org/markup-compatibility/2006" xmlns:p14="http://schemas.microsoft.com/office/powerpoint/2010/main">
        <mc:Choice Requires="p14">
          <p:contentPart r:id="rId174" p14:bwMode="auto">
            <p14:nvContentPartPr>
              <p14:cNvPr id="213" name="墨迹 212"/>
              <p14:cNvContentPartPr/>
              <p14:nvPr/>
            </p14:nvContentPartPr>
            <p14:xfrm>
              <a:off x="9034359" y="6207294"/>
              <a:ext cx="14619" cy="219339"/>
            </p14:xfrm>
          </p:contentPart>
        </mc:Choice>
        <mc:Fallback xmlns="">
          <p:pic>
            <p:nvPicPr>
              <p:cNvPr id="213" name="墨迹 212"/>
            </p:nvPicPr>
            <p:blipFill>
              <a:blip/>
            </p:blipFill>
            <p:spPr>
              <a:xfrm>
                <a:off x="9034359" y="6207294"/>
                <a:ext cx="14619" cy="219339"/>
              </a:xfrm>
              <a:prstGeom prst="rect"/>
            </p:spPr>
          </p:pic>
        </mc:Fallback>
      </mc:AlternateContent>
      <mc:AlternateContent xmlns:mc="http://schemas.openxmlformats.org/markup-compatibility/2006" xmlns:p14="http://schemas.microsoft.com/office/powerpoint/2010/main">
        <mc:Choice Requires="p14">
          <p:contentPart r:id="rId175" p14:bwMode="auto">
            <p14:nvContentPartPr>
              <p14:cNvPr id="214" name="墨迹 213"/>
              <p14:cNvContentPartPr/>
              <p14:nvPr/>
            </p14:nvContentPartPr>
            <p14:xfrm>
              <a:off x="9048978" y="6309652"/>
              <a:ext cx="113294" cy="29246"/>
            </p14:xfrm>
          </p:contentPart>
        </mc:Choice>
        <mc:Fallback xmlns="">
          <p:pic>
            <p:nvPicPr>
              <p:cNvPr id="214" name="墨迹 213"/>
            </p:nvPicPr>
            <p:blipFill>
              <a:blip/>
            </p:blipFill>
            <p:spPr>
              <a:xfrm>
                <a:off x="9048978" y="6309652"/>
                <a:ext cx="113294" cy="29246"/>
              </a:xfrm>
              <a:prstGeom prst="rect"/>
            </p:spPr>
          </p:pic>
        </mc:Fallback>
      </mc:AlternateContent>
      <mc:AlternateContent xmlns:mc="http://schemas.openxmlformats.org/markup-compatibility/2006" xmlns:p14="http://schemas.microsoft.com/office/powerpoint/2010/main">
        <mc:Choice Requires="p14">
          <p:contentPart r:id="rId176" p14:bwMode="auto">
            <p14:nvContentPartPr>
              <p14:cNvPr id="215" name="墨迹 214"/>
              <p14:cNvContentPartPr/>
              <p14:nvPr/>
            </p14:nvContentPartPr>
            <p14:xfrm>
              <a:off x="9070906" y="6401043"/>
              <a:ext cx="160805" cy="40212"/>
            </p14:xfrm>
          </p:contentPart>
        </mc:Choice>
        <mc:Fallback xmlns="">
          <p:pic>
            <p:nvPicPr>
              <p:cNvPr id="215" name="墨迹 214"/>
            </p:nvPicPr>
            <p:blipFill>
              <a:blip/>
            </p:blipFill>
            <p:spPr>
              <a:xfrm>
                <a:off x="9070906" y="6401043"/>
                <a:ext cx="160805" cy="40212"/>
              </a:xfrm>
              <a:prstGeom prst="rect"/>
            </p:spPr>
          </p:pic>
        </mc:Fallback>
      </mc:AlternateContent>
      <mc:AlternateContent xmlns:mc="http://schemas.openxmlformats.org/markup-compatibility/2006" xmlns:p14="http://schemas.microsoft.com/office/powerpoint/2010/main">
        <mc:Choice Requires="p14">
          <p:contentPart r:id="rId177" p14:bwMode="auto">
            <p14:nvContentPartPr>
              <p14:cNvPr id="216" name="墨迹 215"/>
              <p14:cNvContentPartPr/>
              <p14:nvPr/>
            </p14:nvContentPartPr>
            <p14:xfrm>
              <a:off x="9319424" y="6192671"/>
              <a:ext cx="14618" cy="193750"/>
            </p14:xfrm>
          </p:contentPart>
        </mc:Choice>
        <mc:Fallback xmlns="">
          <p:pic>
            <p:nvPicPr>
              <p:cNvPr id="216" name="墨迹 215"/>
            </p:nvPicPr>
            <p:blipFill>
              <a:blip/>
            </p:blipFill>
            <p:spPr>
              <a:xfrm>
                <a:off x="9319424" y="6192671"/>
                <a:ext cx="14618" cy="193750"/>
              </a:xfrm>
              <a:prstGeom prst="rect"/>
            </p:spPr>
          </p:pic>
        </mc:Fallback>
      </mc:AlternateContent>
      <mc:AlternateContent xmlns:mc="http://schemas.openxmlformats.org/markup-compatibility/2006" xmlns:p14="http://schemas.microsoft.com/office/powerpoint/2010/main">
        <mc:Choice Requires="p14">
          <p:contentPart r:id="rId178" p14:bwMode="auto">
            <p14:nvContentPartPr>
              <p14:cNvPr id="217" name="墨迹 216"/>
              <p14:cNvContentPartPr/>
              <p14:nvPr/>
            </p14:nvContentPartPr>
            <p14:xfrm>
              <a:off x="9293842" y="6126870"/>
              <a:ext cx="190042" cy="310730"/>
            </p14:xfrm>
          </p:contentPart>
        </mc:Choice>
        <mc:Fallback xmlns="">
          <p:pic>
            <p:nvPicPr>
              <p:cNvPr id="217" name="墨迹 216"/>
            </p:nvPicPr>
            <p:blipFill>
              <a:blip/>
            </p:blipFill>
            <p:spPr>
              <a:xfrm>
                <a:off x="9293842" y="6126870"/>
                <a:ext cx="190042" cy="310730"/>
              </a:xfrm>
              <a:prstGeom prst="rect"/>
            </p:spPr>
          </p:pic>
        </mc:Fallback>
      </mc:AlternateContent>
      <mc:AlternateContent xmlns:mc="http://schemas.openxmlformats.org/markup-compatibility/2006" xmlns:p14="http://schemas.microsoft.com/office/powerpoint/2010/main">
        <mc:Choice Requires="p14">
          <p:contentPart r:id="rId179" p14:bwMode="auto">
            <p14:nvContentPartPr>
              <p14:cNvPr id="218" name="墨迹 217"/>
              <p14:cNvContentPartPr/>
              <p14:nvPr/>
            </p14:nvContentPartPr>
            <p14:xfrm>
              <a:off x="6744705" y="6008975"/>
              <a:ext cx="85885" cy="66716"/>
            </p14:xfrm>
          </p:contentPart>
        </mc:Choice>
        <mc:Fallback xmlns="">
          <p:pic>
            <p:nvPicPr>
              <p:cNvPr id="218" name="墨迹 217"/>
            </p:nvPicPr>
            <p:blipFill>
              <a:blip/>
            </p:blipFill>
            <p:spPr>
              <a:xfrm>
                <a:off x="6744705" y="6008975"/>
                <a:ext cx="85885" cy="66716"/>
              </a:xfrm>
              <a:prstGeom prst="rect"/>
            </p:spPr>
          </p:pic>
        </mc:Fallback>
      </mc:AlternateContent>
      <mc:AlternateContent xmlns:mc="http://schemas.openxmlformats.org/markup-compatibility/2006" xmlns:p14="http://schemas.microsoft.com/office/powerpoint/2010/main">
        <mc:Choice Requires="p14">
          <p:contentPart r:id="rId180" p14:bwMode="auto">
            <p14:nvContentPartPr>
              <p14:cNvPr id="219" name="墨迹 218"/>
              <p14:cNvContentPartPr/>
              <p14:nvPr/>
            </p14:nvContentPartPr>
            <p14:xfrm>
              <a:off x="7795424" y="5703499"/>
              <a:ext cx="62129" cy="251555"/>
            </p14:xfrm>
          </p:contentPart>
        </mc:Choice>
        <mc:Fallback xmlns="">
          <p:pic>
            <p:nvPicPr>
              <p:cNvPr id="219" name="墨迹 218"/>
            </p:nvPicPr>
            <p:blipFill>
              <a:blip/>
            </p:blipFill>
            <p:spPr>
              <a:xfrm>
                <a:off x="7795424" y="5703499"/>
                <a:ext cx="62129" cy="251555"/>
              </a:xfrm>
              <a:prstGeom prst="rect"/>
            </p:spPr>
          </p:pic>
        </mc:Fallback>
      </mc:AlternateContent>
      <mc:AlternateContent xmlns:mc="http://schemas.openxmlformats.org/markup-compatibility/2006" xmlns:p14="http://schemas.microsoft.com/office/powerpoint/2010/main">
        <mc:Choice Requires="p14">
          <p:contentPart r:id="rId181" p14:bwMode="auto">
            <p14:nvContentPartPr>
              <p14:cNvPr id="220" name="墨迹 219"/>
              <p14:cNvContentPartPr/>
              <p14:nvPr/>
            </p14:nvContentPartPr>
            <p14:xfrm>
              <a:off x="7806388" y="5732059"/>
              <a:ext cx="157151" cy="237617"/>
            </p14:xfrm>
          </p:contentPart>
        </mc:Choice>
        <mc:Fallback xmlns="">
          <p:pic>
            <p:nvPicPr>
              <p:cNvPr id="220" name="墨迹 219"/>
            </p:nvPicPr>
            <p:blipFill>
              <a:blip/>
            </p:blipFill>
            <p:spPr>
              <a:xfrm>
                <a:off x="7806388" y="5732059"/>
                <a:ext cx="157151" cy="237617"/>
              </a:xfrm>
              <a:prstGeom prst="rect"/>
            </p:spPr>
          </p:pic>
        </mc:Fallback>
      </mc:AlternateContent>
      <mc:AlternateContent xmlns:mc="http://schemas.openxmlformats.org/markup-compatibility/2006" xmlns:p14="http://schemas.microsoft.com/office/powerpoint/2010/main">
        <mc:Choice Requires="p14">
          <p:contentPart r:id="rId182" p14:bwMode="auto">
            <p14:nvContentPartPr>
              <p14:cNvPr id="221" name="墨迹 220"/>
              <p14:cNvContentPartPr/>
              <p14:nvPr/>
            </p14:nvContentPartPr>
            <p14:xfrm>
              <a:off x="7813697" y="5849040"/>
              <a:ext cx="84058" cy="18507"/>
            </p14:xfrm>
          </p:contentPart>
        </mc:Choice>
        <mc:Fallback xmlns="">
          <p:pic>
            <p:nvPicPr>
              <p:cNvPr id="221" name="墨迹 220"/>
            </p:nvPicPr>
            <p:blipFill>
              <a:blip/>
            </p:blipFill>
            <p:spPr>
              <a:xfrm>
                <a:off x="7813697" y="5849040"/>
                <a:ext cx="84058" cy="18507"/>
              </a:xfrm>
              <a:prstGeom prst="rect"/>
            </p:spPr>
          </p:pic>
        </mc:Fallback>
      </mc:AlternateContent>
      <mc:AlternateContent xmlns:mc="http://schemas.openxmlformats.org/markup-compatibility/2006" xmlns:p14="http://schemas.microsoft.com/office/powerpoint/2010/main">
        <mc:Choice Requires="p14">
          <p:contentPart r:id="rId183" p14:bwMode="auto">
            <p14:nvContentPartPr>
              <p14:cNvPr id="222" name="墨迹 221"/>
              <p14:cNvContentPartPr/>
              <p14:nvPr/>
            </p14:nvContentPartPr>
            <p14:xfrm>
              <a:off x="8108584" y="5724748"/>
              <a:ext cx="99819" cy="186438"/>
            </p14:xfrm>
          </p:contentPart>
        </mc:Choice>
        <mc:Fallback xmlns="">
          <p:pic>
            <p:nvPicPr>
              <p:cNvPr id="222" name="墨迹 221"/>
            </p:nvPicPr>
            <p:blipFill>
              <a:blip/>
            </p:blipFill>
            <p:spPr>
              <a:xfrm>
                <a:off x="8108584" y="5724748"/>
                <a:ext cx="99819" cy="186438"/>
              </a:xfrm>
              <a:prstGeom prst="rect"/>
            </p:spPr>
          </p:pic>
        </mc:Fallback>
      </mc:AlternateContent>
      <mc:AlternateContent xmlns:mc="http://schemas.openxmlformats.org/markup-compatibility/2006" xmlns:p14="http://schemas.microsoft.com/office/powerpoint/2010/main">
        <mc:Choice Requires="p14">
          <p:contentPart r:id="rId184" p14:bwMode="auto">
            <p14:nvContentPartPr>
              <p14:cNvPr id="223" name="墨迹 222"/>
              <p14:cNvContentPartPr/>
              <p14:nvPr/>
            </p14:nvContentPartPr>
            <p14:xfrm>
              <a:off x="8413064" y="5685450"/>
              <a:ext cx="14619" cy="170901"/>
            </p14:xfrm>
          </p:contentPart>
        </mc:Choice>
        <mc:Fallback xmlns="">
          <p:pic>
            <p:nvPicPr>
              <p:cNvPr id="223" name="墨迹 222"/>
            </p:nvPicPr>
            <p:blipFill>
              <a:blip/>
            </p:blipFill>
            <p:spPr>
              <a:xfrm>
                <a:off x="8413064" y="5685450"/>
                <a:ext cx="14619" cy="170901"/>
              </a:xfrm>
              <a:prstGeom prst="rect"/>
            </p:spPr>
          </p:pic>
        </mc:Fallback>
      </mc:AlternateContent>
      <mc:AlternateContent xmlns:mc="http://schemas.openxmlformats.org/markup-compatibility/2006" xmlns:p14="http://schemas.microsoft.com/office/powerpoint/2010/main">
        <mc:Choice Requires="p14">
          <p:contentPart r:id="rId185" p14:bwMode="auto">
            <p14:nvContentPartPr>
              <p14:cNvPr id="224" name="墨迹 223"/>
              <p14:cNvContentPartPr/>
              <p14:nvPr/>
            </p14:nvContentPartPr>
            <p14:xfrm>
              <a:off x="8434992" y="5641582"/>
              <a:ext cx="95022" cy="119722"/>
            </p14:xfrm>
          </p:contentPart>
        </mc:Choice>
        <mc:Fallback xmlns="">
          <p:pic>
            <p:nvPicPr>
              <p:cNvPr id="224" name="墨迹 223"/>
            </p:nvPicPr>
            <p:blipFill>
              <a:blip/>
            </p:blipFill>
            <p:spPr>
              <a:xfrm>
                <a:off x="8434992" y="5641582"/>
                <a:ext cx="95022" cy="119722"/>
              </a:xfrm>
              <a:prstGeom prst="rect"/>
            </p:spPr>
          </p:pic>
        </mc:Fallback>
      </mc:AlternateContent>
      <mc:AlternateContent xmlns:mc="http://schemas.openxmlformats.org/markup-compatibility/2006" xmlns:p14="http://schemas.microsoft.com/office/powerpoint/2010/main">
        <mc:Choice Requires="p14">
          <p:contentPart r:id="rId186" p14:bwMode="auto">
            <p14:nvContentPartPr>
              <p14:cNvPr id="225" name="墨迹 224"/>
              <p14:cNvContentPartPr/>
              <p14:nvPr/>
            </p14:nvContentPartPr>
            <p14:xfrm>
              <a:off x="8413064" y="5807685"/>
              <a:ext cx="113980" cy="139143"/>
            </p14:xfrm>
          </p:contentPart>
        </mc:Choice>
        <mc:Fallback xmlns="">
          <p:pic>
            <p:nvPicPr>
              <p:cNvPr id="225" name="墨迹 224"/>
            </p:nvPicPr>
            <p:blipFill>
              <a:blip/>
            </p:blipFill>
            <p:spPr>
              <a:xfrm>
                <a:off x="8413064" y="5807685"/>
                <a:ext cx="113980" cy="139143"/>
              </a:xfrm>
              <a:prstGeom prst="rect"/>
            </p:spPr>
          </p:pic>
        </mc:Fallback>
      </mc:AlternateContent>
      <mc:AlternateContent xmlns:mc="http://schemas.openxmlformats.org/markup-compatibility/2006" xmlns:p14="http://schemas.microsoft.com/office/powerpoint/2010/main">
        <mc:Choice Requires="p14">
          <p:contentPart r:id="rId187" p14:bwMode="auto">
            <p14:nvContentPartPr>
              <p14:cNvPr id="226" name="墨迹 225"/>
              <p14:cNvContentPartPr/>
              <p14:nvPr/>
            </p14:nvContentPartPr>
            <p14:xfrm>
              <a:off x="8467884" y="5745768"/>
              <a:ext cx="54821" cy="44782"/>
            </p14:xfrm>
          </p:contentPart>
        </mc:Choice>
        <mc:Fallback xmlns="">
          <p:pic>
            <p:nvPicPr>
              <p:cNvPr id="226" name="墨迹 225"/>
            </p:nvPicPr>
            <p:blipFill>
              <a:blip/>
            </p:blipFill>
            <p:spPr>
              <a:xfrm>
                <a:off x="8467884" y="5745768"/>
                <a:ext cx="54821" cy="44782"/>
              </a:xfrm>
              <a:prstGeom prst="rect"/>
            </p:spPr>
          </p:pic>
        </mc:Fallback>
      </mc:AlternateContent>
      <mc:AlternateContent xmlns:mc="http://schemas.openxmlformats.org/markup-compatibility/2006" xmlns:p14="http://schemas.microsoft.com/office/powerpoint/2010/main">
        <mc:Choice Requires="p14">
          <p:contentPart r:id="rId188" p14:bwMode="auto">
            <p14:nvContentPartPr>
              <p14:cNvPr id="227" name="墨迹 226"/>
              <p14:cNvContentPartPr/>
              <p14:nvPr/>
            </p14:nvContentPartPr>
            <p14:xfrm>
              <a:off x="8639654" y="5717437"/>
              <a:ext cx="21928" cy="179127"/>
            </p14:xfrm>
          </p:contentPart>
        </mc:Choice>
        <mc:Fallback xmlns="">
          <p:pic>
            <p:nvPicPr>
              <p:cNvPr id="227" name="墨迹 226"/>
            </p:nvPicPr>
            <p:blipFill>
              <a:blip/>
            </p:blipFill>
            <p:spPr>
              <a:xfrm>
                <a:off x="8639654" y="5717437"/>
                <a:ext cx="21928" cy="179127"/>
              </a:xfrm>
              <a:prstGeom prst="rect"/>
            </p:spPr>
          </p:pic>
        </mc:Fallback>
      </mc:AlternateContent>
      <mc:AlternateContent xmlns:mc="http://schemas.openxmlformats.org/markup-compatibility/2006" xmlns:p14="http://schemas.microsoft.com/office/powerpoint/2010/main">
        <mc:Choice Requires="p14">
          <p:contentPart r:id="rId189" p14:bwMode="auto">
            <p14:nvContentPartPr>
              <p14:cNvPr id="228" name="墨迹 227"/>
              <p14:cNvContentPartPr/>
              <p14:nvPr/>
            </p14:nvContentPartPr>
            <p14:xfrm>
              <a:off x="8661582" y="5673569"/>
              <a:ext cx="136137" cy="248584"/>
            </p14:xfrm>
          </p:contentPart>
        </mc:Choice>
        <mc:Fallback xmlns="">
          <p:pic>
            <p:nvPicPr>
              <p:cNvPr id="228" name="墨迹 227"/>
            </p:nvPicPr>
            <p:blipFill>
              <a:blip/>
            </p:blipFill>
            <p:spPr>
              <a:xfrm>
                <a:off x="8661582" y="5673569"/>
                <a:ext cx="136137" cy="248584"/>
              </a:xfrm>
              <a:prstGeom prst="rect"/>
            </p:spPr>
          </p:pic>
        </mc:Fallback>
      </mc:AlternateContent>
      <mc:AlternateContent xmlns:mc="http://schemas.openxmlformats.org/markup-compatibility/2006" xmlns:p14="http://schemas.microsoft.com/office/powerpoint/2010/main">
        <mc:Choice Requires="p14">
          <p:contentPart r:id="rId190" p14:bwMode="auto">
            <p14:nvContentPartPr>
              <p14:cNvPr id="229" name="墨迹 228"/>
              <p14:cNvContentPartPr/>
              <p14:nvPr/>
            </p14:nvContentPartPr>
            <p14:xfrm>
              <a:off x="8924719" y="5710125"/>
              <a:ext cx="91366" cy="7312"/>
            </p14:xfrm>
          </p:contentPart>
        </mc:Choice>
        <mc:Fallback xmlns="">
          <p:pic>
            <p:nvPicPr>
              <p:cNvPr id="229" name="墨迹 228"/>
            </p:nvPicPr>
            <p:blipFill>
              <a:blip/>
            </p:blipFill>
            <p:spPr>
              <a:xfrm>
                <a:off x="8924719" y="5710125"/>
                <a:ext cx="91366" cy="7312"/>
              </a:xfrm>
              <a:prstGeom prst="rect"/>
            </p:spPr>
          </p:pic>
        </mc:Fallback>
      </mc:AlternateContent>
      <mc:AlternateContent xmlns:mc="http://schemas.openxmlformats.org/markup-compatibility/2006" xmlns:p14="http://schemas.microsoft.com/office/powerpoint/2010/main">
        <mc:Choice Requires="p14">
          <p:contentPart r:id="rId191" p14:bwMode="auto">
            <p14:nvContentPartPr>
              <p14:cNvPr id="230" name="墨迹 229"/>
              <p14:cNvContentPartPr/>
              <p14:nvPr/>
            </p14:nvContentPartPr>
            <p14:xfrm>
              <a:off x="8924719" y="5710125"/>
              <a:ext cx="360" cy="160849"/>
            </p14:xfrm>
          </p:contentPart>
        </mc:Choice>
        <mc:Fallback xmlns="">
          <p:pic>
            <p:nvPicPr>
              <p:cNvPr id="230" name="墨迹 229"/>
            </p:nvPicPr>
            <p:blipFill>
              <a:blip/>
            </p:blipFill>
            <p:spPr>
              <a:xfrm>
                <a:off x="8924719" y="5710125"/>
                <a:ext cx="360" cy="160849"/>
              </a:xfrm>
              <a:prstGeom prst="rect"/>
            </p:spPr>
          </p:pic>
        </mc:Fallback>
      </mc:AlternateContent>
      <mc:AlternateContent xmlns:mc="http://schemas.openxmlformats.org/markup-compatibility/2006" xmlns:p14="http://schemas.microsoft.com/office/powerpoint/2010/main">
        <mc:Choice Requires="p14">
          <p:contentPart r:id="rId192" p14:bwMode="auto">
            <p14:nvContentPartPr>
              <p14:cNvPr id="231" name="墨迹 230"/>
              <p14:cNvContentPartPr/>
              <p14:nvPr/>
            </p14:nvContentPartPr>
            <p14:xfrm>
              <a:off x="8939338" y="5783238"/>
              <a:ext cx="102331" cy="14623"/>
            </p14:xfrm>
          </p:contentPart>
        </mc:Choice>
        <mc:Fallback xmlns="">
          <p:pic>
            <p:nvPicPr>
              <p:cNvPr id="231" name="墨迹 230"/>
            </p:nvPicPr>
            <p:blipFill>
              <a:blip/>
            </p:blipFill>
            <p:spPr>
              <a:xfrm>
                <a:off x="8939338" y="5783238"/>
                <a:ext cx="102331" cy="14623"/>
              </a:xfrm>
              <a:prstGeom prst="rect"/>
            </p:spPr>
          </p:pic>
        </mc:Fallback>
      </mc:AlternateContent>
      <mc:AlternateContent xmlns:mc="http://schemas.openxmlformats.org/markup-compatibility/2006" xmlns:p14="http://schemas.microsoft.com/office/powerpoint/2010/main">
        <mc:Choice Requires="p14">
          <p:contentPart r:id="rId193" p14:bwMode="auto">
            <p14:nvContentPartPr>
              <p14:cNvPr id="232" name="墨迹 231"/>
              <p14:cNvContentPartPr/>
              <p14:nvPr/>
            </p14:nvContentPartPr>
            <p14:xfrm>
              <a:off x="8946647" y="5856351"/>
              <a:ext cx="160806" cy="33587"/>
            </p14:xfrm>
          </p:contentPart>
        </mc:Choice>
        <mc:Fallback xmlns="">
          <p:pic>
            <p:nvPicPr>
              <p:cNvPr id="232" name="墨迹 231"/>
            </p:nvPicPr>
            <p:blipFill>
              <a:blip/>
            </p:blipFill>
            <p:spPr>
              <a:xfrm>
                <a:off x="8946647" y="5856351"/>
                <a:ext cx="160806" cy="33587"/>
              </a:xfrm>
              <a:prstGeom prst="rect"/>
            </p:spPr>
          </p:pic>
        </mc:Fallback>
      </mc:AlternateContent>
      <mc:AlternateContent xmlns:mc="http://schemas.openxmlformats.org/markup-compatibility/2006" xmlns:p14="http://schemas.microsoft.com/office/powerpoint/2010/main">
        <mc:Choice Requires="p14">
          <p:contentPart r:id="rId194" p14:bwMode="auto">
            <p14:nvContentPartPr>
              <p14:cNvPr id="233" name="墨迹 232"/>
              <p14:cNvContentPartPr/>
              <p14:nvPr/>
            </p14:nvContentPartPr>
            <p14:xfrm>
              <a:off x="9151309" y="5724748"/>
              <a:ext cx="7309" cy="138915"/>
            </p14:xfrm>
          </p:contentPart>
        </mc:Choice>
        <mc:Fallback xmlns="">
          <p:pic>
            <p:nvPicPr>
              <p:cNvPr id="233" name="墨迹 232"/>
            </p:nvPicPr>
            <p:blipFill>
              <a:blip/>
            </p:blipFill>
            <p:spPr>
              <a:xfrm>
                <a:off x="9151309" y="5724748"/>
                <a:ext cx="7309" cy="138915"/>
              </a:xfrm>
              <a:prstGeom prst="rect"/>
            </p:spPr>
          </p:pic>
        </mc:Fallback>
      </mc:AlternateContent>
      <mc:AlternateContent xmlns:mc="http://schemas.openxmlformats.org/markup-compatibility/2006" xmlns:p14="http://schemas.microsoft.com/office/powerpoint/2010/main">
        <mc:Choice Requires="p14">
          <p:contentPart r:id="rId195" p14:bwMode="auto">
            <p14:nvContentPartPr>
              <p14:cNvPr id="234" name="墨迹 233"/>
              <p14:cNvContentPartPr/>
              <p14:nvPr/>
            </p14:nvContentPartPr>
            <p14:xfrm>
              <a:off x="9162273" y="5671284"/>
              <a:ext cx="135223" cy="217968"/>
            </p14:xfrm>
          </p:contentPart>
        </mc:Choice>
        <mc:Fallback xmlns="">
          <p:pic>
            <p:nvPicPr>
              <p:cNvPr id="234" name="墨迹 233"/>
            </p:nvPicPr>
            <p:blipFill>
              <a:blip/>
            </p:blipFill>
            <p:spPr>
              <a:xfrm>
                <a:off x="9162273" y="5671284"/>
                <a:ext cx="135223" cy="217968"/>
              </a:xfrm>
              <a:prstGeom prst="rect"/>
            </p:spPr>
          </p:pic>
        </mc:Fallback>
      </mc:AlternateContent>
      <mc:AlternateContent xmlns:mc="http://schemas.openxmlformats.org/markup-compatibility/2006" xmlns:p14="http://schemas.microsoft.com/office/powerpoint/2010/main">
        <mc:Choice Requires="p14">
          <p:contentPart r:id="rId196" p14:bwMode="auto">
            <p14:nvContentPartPr>
              <p14:cNvPr id="235" name="墨迹 234"/>
              <p14:cNvContentPartPr/>
              <p14:nvPr/>
            </p14:nvContentPartPr>
            <p14:xfrm>
              <a:off x="9754331" y="5549277"/>
              <a:ext cx="88854" cy="252240"/>
            </p14:xfrm>
          </p:contentPart>
        </mc:Choice>
        <mc:Fallback xmlns="">
          <p:pic>
            <p:nvPicPr>
              <p:cNvPr id="235" name="墨迹 234"/>
            </p:nvPicPr>
            <p:blipFill>
              <a:blip/>
            </p:blipFill>
            <p:spPr>
              <a:xfrm>
                <a:off x="9754331" y="5549277"/>
                <a:ext cx="88854" cy="252240"/>
              </a:xfrm>
              <a:prstGeom prst="rect"/>
            </p:spPr>
          </p:pic>
        </mc:Fallback>
      </mc:AlternateContent>
      <mc:AlternateContent xmlns:mc="http://schemas.openxmlformats.org/markup-compatibility/2006" xmlns:p14="http://schemas.microsoft.com/office/powerpoint/2010/main">
        <mc:Choice Requires="p14">
          <p:contentPart r:id="rId197" p14:bwMode="auto">
            <p14:nvContentPartPr>
              <p14:cNvPr id="236" name="墨迹 235"/>
              <p14:cNvContentPartPr/>
              <p14:nvPr/>
            </p14:nvContentPartPr>
            <p14:xfrm>
              <a:off x="9816460" y="5559101"/>
              <a:ext cx="91367" cy="220482"/>
            </p14:xfrm>
          </p:contentPart>
        </mc:Choice>
        <mc:Fallback xmlns="">
          <p:pic>
            <p:nvPicPr>
              <p:cNvPr id="236" name="墨迹 235"/>
            </p:nvPicPr>
            <p:blipFill>
              <a:blip/>
            </p:blipFill>
            <p:spPr>
              <a:xfrm>
                <a:off x="9816460" y="5559101"/>
                <a:ext cx="91367" cy="220482"/>
              </a:xfrm>
              <a:prstGeom prst="rect"/>
            </p:spPr>
          </p:pic>
        </mc:Fallback>
      </mc:AlternateContent>
      <mc:AlternateContent xmlns:mc="http://schemas.openxmlformats.org/markup-compatibility/2006" xmlns:p14="http://schemas.microsoft.com/office/powerpoint/2010/main">
        <mc:Choice Requires="p14">
          <p:contentPart r:id="rId198" p14:bwMode="auto">
            <p14:nvContentPartPr>
              <p14:cNvPr id="237" name="墨迹 236"/>
              <p14:cNvContentPartPr/>
              <p14:nvPr/>
            </p14:nvContentPartPr>
            <p14:xfrm>
              <a:off x="9793618" y="5688191"/>
              <a:ext cx="110554" cy="21934"/>
            </p14:xfrm>
          </p:contentPart>
        </mc:Choice>
        <mc:Fallback xmlns="">
          <p:pic>
            <p:nvPicPr>
              <p:cNvPr id="237" name="墨迹 236"/>
            </p:nvPicPr>
            <p:blipFill>
              <a:blip/>
            </p:blipFill>
            <p:spPr>
              <a:xfrm>
                <a:off x="9793618" y="5688191"/>
                <a:ext cx="110554" cy="21934"/>
              </a:xfrm>
              <a:prstGeom prst="rect"/>
            </p:spPr>
          </p:pic>
        </mc:Fallback>
      </mc:AlternateContent>
      <mc:AlternateContent xmlns:mc="http://schemas.openxmlformats.org/markup-compatibility/2006" xmlns:p14="http://schemas.microsoft.com/office/powerpoint/2010/main">
        <mc:Choice Requires="p14">
          <p:contentPart r:id="rId199" p14:bwMode="auto">
            <p14:nvContentPartPr>
              <p14:cNvPr id="238" name="墨迹 237"/>
              <p14:cNvContentPartPr/>
              <p14:nvPr/>
            </p14:nvContentPartPr>
            <p14:xfrm>
              <a:off x="10035740" y="5574866"/>
              <a:ext cx="157152" cy="191922"/>
            </p14:xfrm>
          </p:contentPart>
        </mc:Choice>
        <mc:Fallback xmlns="">
          <p:pic>
            <p:nvPicPr>
              <p:cNvPr id="238" name="墨迹 237"/>
            </p:nvPicPr>
            <p:blipFill>
              <a:blip/>
            </p:blipFill>
            <p:spPr>
              <a:xfrm>
                <a:off x="10035740" y="5574866"/>
                <a:ext cx="157152" cy="191922"/>
              </a:xfrm>
              <a:prstGeom prst="rect"/>
            </p:spPr>
          </p:pic>
        </mc:Fallback>
      </mc:AlternateContent>
      <mc:AlternateContent xmlns:mc="http://schemas.openxmlformats.org/markup-compatibility/2006" xmlns:p14="http://schemas.microsoft.com/office/powerpoint/2010/main">
        <mc:Choice Requires="p14">
          <p:contentPart r:id="rId200" p14:bwMode="auto">
            <p14:nvContentPartPr>
              <p14:cNvPr id="239" name="墨迹 238"/>
              <p14:cNvContentPartPr/>
              <p14:nvPr/>
            </p14:nvContentPartPr>
            <p14:xfrm>
              <a:off x="10313496" y="5541965"/>
              <a:ext cx="14619" cy="226650"/>
            </p14:xfrm>
          </p:contentPart>
        </mc:Choice>
        <mc:Fallback xmlns="">
          <p:pic>
            <p:nvPicPr>
              <p:cNvPr id="239" name="墨迹 238"/>
            </p:nvPicPr>
            <p:blipFill>
              <a:blip/>
            </p:blipFill>
            <p:spPr>
              <a:xfrm>
                <a:off x="10313496" y="5541965"/>
                <a:ext cx="14619" cy="226650"/>
              </a:xfrm>
              <a:prstGeom prst="rect"/>
            </p:spPr>
          </p:pic>
        </mc:Fallback>
      </mc:AlternateContent>
      <mc:AlternateContent xmlns:mc="http://schemas.openxmlformats.org/markup-compatibility/2006" xmlns:p14="http://schemas.microsoft.com/office/powerpoint/2010/main">
        <mc:Choice Requires="p14">
          <p:contentPart r:id="rId201" p14:bwMode="auto">
            <p14:nvContentPartPr>
              <p14:cNvPr id="240" name="墨迹 239"/>
              <p14:cNvContentPartPr/>
              <p14:nvPr/>
            </p14:nvContentPartPr>
            <p14:xfrm>
              <a:off x="10281518" y="5505409"/>
              <a:ext cx="156237" cy="314385"/>
            </p14:xfrm>
          </p:contentPart>
        </mc:Choice>
        <mc:Fallback xmlns="">
          <p:pic>
            <p:nvPicPr>
              <p:cNvPr id="240" name="墨迹 239"/>
            </p:nvPicPr>
            <p:blipFill>
              <a:blip/>
            </p:blipFill>
            <p:spPr>
              <a:xfrm>
                <a:off x="10281518" y="5505409"/>
                <a:ext cx="156237" cy="314385"/>
              </a:xfrm>
              <a:prstGeom prst="rect"/>
            </p:spPr>
          </p:pic>
        </mc:Fallback>
      </mc:AlternateContent>
      <mc:AlternateContent xmlns:mc="http://schemas.openxmlformats.org/markup-compatibility/2006" xmlns:p14="http://schemas.microsoft.com/office/powerpoint/2010/main">
        <mc:Choice Requires="p14">
          <p:contentPart r:id="rId202" p14:bwMode="auto">
            <p14:nvContentPartPr>
              <p14:cNvPr id="241" name="墨迹 240"/>
              <p14:cNvContentPartPr/>
              <p14:nvPr/>
            </p14:nvContentPartPr>
            <p14:xfrm>
              <a:off x="10562014" y="5556588"/>
              <a:ext cx="120604" cy="7311"/>
            </p14:xfrm>
          </p:contentPart>
        </mc:Choice>
        <mc:Fallback xmlns="">
          <p:pic>
            <p:nvPicPr>
              <p:cNvPr id="241" name="墨迹 240"/>
            </p:nvPicPr>
            <p:blipFill>
              <a:blip/>
            </p:blipFill>
            <p:spPr>
              <a:xfrm>
                <a:off x="10562014" y="5556588"/>
                <a:ext cx="120604" cy="7311"/>
              </a:xfrm>
              <a:prstGeom prst="rect"/>
            </p:spPr>
          </p:pic>
        </mc:Fallback>
      </mc:AlternateContent>
      <mc:AlternateContent xmlns:mc="http://schemas.openxmlformats.org/markup-compatibility/2006" xmlns:p14="http://schemas.microsoft.com/office/powerpoint/2010/main">
        <mc:Choice Requires="p14">
          <p:contentPart r:id="rId203" p14:bwMode="auto">
            <p14:nvContentPartPr>
              <p14:cNvPr id="242" name="墨迹 241"/>
              <p14:cNvContentPartPr/>
              <p14:nvPr/>
            </p14:nvContentPartPr>
            <p14:xfrm>
              <a:off x="10518158" y="5585833"/>
              <a:ext cx="36547" cy="193750"/>
            </p14:xfrm>
          </p:contentPart>
        </mc:Choice>
        <mc:Fallback xmlns="">
          <p:pic>
            <p:nvPicPr>
              <p:cNvPr id="242" name="墨迹 241"/>
            </p:nvPicPr>
            <p:blipFill>
              <a:blip/>
            </p:blipFill>
            <p:spPr>
              <a:xfrm>
                <a:off x="10518158" y="5585833"/>
                <a:ext cx="36547" cy="193750"/>
              </a:xfrm>
              <a:prstGeom prst="rect"/>
            </p:spPr>
          </p:pic>
        </mc:Fallback>
      </mc:AlternateContent>
      <mc:AlternateContent xmlns:mc="http://schemas.openxmlformats.org/markup-compatibility/2006" xmlns:p14="http://schemas.microsoft.com/office/powerpoint/2010/main">
        <mc:Choice Requires="p14">
          <p:contentPart r:id="rId204" p14:bwMode="auto">
            <p14:nvContentPartPr>
              <p14:cNvPr id="243" name="墨迹 242"/>
              <p14:cNvContentPartPr/>
              <p14:nvPr/>
            </p14:nvContentPartPr>
            <p14:xfrm>
              <a:off x="10562014" y="5658946"/>
              <a:ext cx="109640" cy="11653"/>
            </p14:xfrm>
          </p:contentPart>
        </mc:Choice>
        <mc:Fallback xmlns="">
          <p:pic>
            <p:nvPicPr>
              <p:cNvPr id="243" name="墨迹 242"/>
            </p:nvPicPr>
            <p:blipFill>
              <a:blip/>
            </p:blipFill>
            <p:spPr>
              <a:xfrm>
                <a:off x="10562014" y="5658946"/>
                <a:ext cx="109640" cy="11653"/>
              </a:xfrm>
              <a:prstGeom prst="rect"/>
            </p:spPr>
          </p:pic>
        </mc:Fallback>
      </mc:AlternateContent>
      <mc:AlternateContent xmlns:mc="http://schemas.openxmlformats.org/markup-compatibility/2006" xmlns:p14="http://schemas.microsoft.com/office/powerpoint/2010/main">
        <mc:Choice Requires="p14">
          <p:contentPart r:id="rId205" p14:bwMode="auto">
            <p14:nvContentPartPr>
              <p14:cNvPr id="244" name="墨迹 243"/>
              <p14:cNvContentPartPr/>
              <p14:nvPr/>
            </p14:nvContentPartPr>
            <p14:xfrm>
              <a:off x="10554704" y="5753993"/>
              <a:ext cx="186389" cy="36557"/>
            </p14:xfrm>
          </p:contentPart>
        </mc:Choice>
        <mc:Fallback xmlns="">
          <p:pic>
            <p:nvPicPr>
              <p:cNvPr id="244" name="墨迹 243"/>
            </p:nvPicPr>
            <p:blipFill>
              <a:blip/>
            </p:blipFill>
            <p:spPr>
              <a:xfrm>
                <a:off x="10554704" y="5753993"/>
                <a:ext cx="186389" cy="36557"/>
              </a:xfrm>
              <a:prstGeom prst="rect"/>
            </p:spPr>
          </p:pic>
        </mc:Fallback>
      </mc:AlternateContent>
      <mc:AlternateContent xmlns:mc="http://schemas.openxmlformats.org/markup-compatibility/2006" xmlns:p14="http://schemas.microsoft.com/office/powerpoint/2010/main">
        <mc:Choice Requires="p14">
          <p:contentPart r:id="rId206" p14:bwMode="auto">
            <p14:nvContentPartPr>
              <p14:cNvPr id="245" name="墨迹 244"/>
              <p14:cNvContentPartPr/>
              <p14:nvPr/>
            </p14:nvContentPartPr>
            <p14:xfrm>
              <a:off x="10766676" y="5600456"/>
              <a:ext cx="7310" cy="98703"/>
            </p14:xfrm>
          </p:contentPart>
        </mc:Choice>
        <mc:Fallback xmlns="">
          <p:pic>
            <p:nvPicPr>
              <p:cNvPr id="245" name="墨迹 244"/>
            </p:nvPicPr>
            <p:blipFill>
              <a:blip/>
            </p:blipFill>
            <p:spPr>
              <a:xfrm>
                <a:off x="10766676" y="5600456"/>
                <a:ext cx="7310" cy="98703"/>
              </a:xfrm>
              <a:prstGeom prst="rect"/>
            </p:spPr>
          </p:pic>
        </mc:Fallback>
      </mc:AlternateContent>
      <mc:AlternateContent xmlns:mc="http://schemas.openxmlformats.org/markup-compatibility/2006" xmlns:p14="http://schemas.microsoft.com/office/powerpoint/2010/main">
        <mc:Choice Requires="p14">
          <p:contentPart r:id="rId207" p14:bwMode="auto">
            <p14:nvContentPartPr>
              <p14:cNvPr id="246" name="墨迹 245"/>
              <p14:cNvContentPartPr/>
              <p14:nvPr/>
            </p14:nvContentPartPr>
            <p14:xfrm>
              <a:off x="10744748" y="5541965"/>
              <a:ext cx="215626" cy="197405"/>
            </p14:xfrm>
          </p:contentPart>
        </mc:Choice>
        <mc:Fallback xmlns="">
          <p:pic>
            <p:nvPicPr>
              <p:cNvPr id="246" name="墨迹 245"/>
            </p:nvPicPr>
            <p:blipFill>
              <a:blip/>
            </p:blipFill>
            <p:spPr>
              <a:xfrm>
                <a:off x="10744748" y="5541965"/>
                <a:ext cx="215626" cy="197405"/>
              </a:xfrm>
              <a:prstGeom prst="rect"/>
            </p:spPr>
          </p:pic>
        </mc:Fallback>
      </mc:AlternateContent>
      <mc:AlternateContent xmlns:mc="http://schemas.openxmlformats.org/markup-compatibility/2006" xmlns:p14="http://schemas.microsoft.com/office/powerpoint/2010/main">
        <mc:Choice Requires="p14">
          <p:contentPart r:id="rId208" p14:bwMode="auto">
            <p14:nvContentPartPr>
              <p14:cNvPr id="247" name="墨迹 246"/>
              <p14:cNvContentPartPr/>
              <p14:nvPr/>
            </p14:nvContentPartPr>
            <p14:xfrm>
              <a:off x="11007884" y="5552932"/>
              <a:ext cx="47511" cy="142571"/>
            </p14:xfrm>
          </p:contentPart>
        </mc:Choice>
        <mc:Fallback xmlns="">
          <p:pic>
            <p:nvPicPr>
              <p:cNvPr id="247" name="墨迹 246"/>
            </p:nvPicPr>
            <p:blipFill>
              <a:blip/>
            </p:blipFill>
            <p:spPr>
              <a:xfrm>
                <a:off x="11007884" y="5552932"/>
                <a:ext cx="47511" cy="142571"/>
              </a:xfrm>
              <a:prstGeom prst="rect"/>
            </p:spPr>
          </p:pic>
        </mc:Fallback>
      </mc:AlternateContent>
      <mc:AlternateContent xmlns:mc="http://schemas.openxmlformats.org/markup-compatibility/2006" xmlns:p14="http://schemas.microsoft.com/office/powerpoint/2010/main">
        <mc:Choice Requires="p14">
          <p:contentPart r:id="rId209" p14:bwMode="auto">
            <p14:nvContentPartPr>
              <p14:cNvPr id="248" name="墨迹 247"/>
              <p14:cNvContentPartPr/>
              <p14:nvPr/>
            </p14:nvContentPartPr>
            <p14:xfrm>
              <a:off x="11015193" y="5512720"/>
              <a:ext cx="237555" cy="204717"/>
            </p14:xfrm>
          </p:contentPart>
        </mc:Choice>
        <mc:Fallback xmlns="">
          <p:pic>
            <p:nvPicPr>
              <p:cNvPr id="248" name="墨迹 247"/>
            </p:nvPicPr>
            <p:blipFill>
              <a:blip/>
            </p:blipFill>
            <p:spPr>
              <a:xfrm>
                <a:off x="11015193" y="5512720"/>
                <a:ext cx="237555" cy="204717"/>
              </a:xfrm>
              <a:prstGeom prst="rect"/>
            </p:spPr>
          </p:pic>
        </mc:Fallback>
      </mc:AlternateContent>
      <mc:AlternateContent xmlns:mc="http://schemas.openxmlformats.org/markup-compatibility/2006" xmlns:p14="http://schemas.microsoft.com/office/powerpoint/2010/main">
        <mc:Choice Requires="p14">
          <p:contentPart r:id="rId210" p14:bwMode="auto">
            <p14:nvContentPartPr>
              <p14:cNvPr id="249" name="墨迹 248"/>
              <p14:cNvContentPartPr/>
              <p14:nvPr/>
            </p14:nvContentPartPr>
            <p14:xfrm>
              <a:off x="9790877" y="6053756"/>
              <a:ext cx="69439" cy="274174"/>
            </p14:xfrm>
          </p:contentPart>
        </mc:Choice>
        <mc:Fallback xmlns="">
          <p:pic>
            <p:nvPicPr>
              <p:cNvPr id="249" name="墨迹 248"/>
            </p:nvPicPr>
            <p:blipFill>
              <a:blip/>
            </p:blipFill>
            <p:spPr>
              <a:xfrm>
                <a:off x="9790877" y="6053756"/>
                <a:ext cx="69439" cy="274174"/>
              </a:xfrm>
              <a:prstGeom prst="rect"/>
            </p:spPr>
          </p:pic>
        </mc:Fallback>
      </mc:AlternateContent>
      <mc:AlternateContent xmlns:mc="http://schemas.openxmlformats.org/markup-compatibility/2006" xmlns:p14="http://schemas.microsoft.com/office/powerpoint/2010/main">
        <mc:Choice Requires="p14">
          <p:contentPart r:id="rId211" p14:bwMode="auto">
            <p14:nvContentPartPr>
              <p14:cNvPr id="250" name="墨迹 249"/>
              <p14:cNvContentPartPr/>
              <p14:nvPr/>
            </p14:nvContentPartPr>
            <p14:xfrm>
              <a:off x="9882244" y="6056270"/>
              <a:ext cx="153496" cy="235104"/>
            </p14:xfrm>
          </p:contentPart>
        </mc:Choice>
        <mc:Fallback xmlns="">
          <p:pic>
            <p:nvPicPr>
              <p:cNvPr id="250" name="墨迹 249"/>
            </p:nvPicPr>
            <p:blipFill>
              <a:blip/>
            </p:blipFill>
            <p:spPr>
              <a:xfrm>
                <a:off x="9882244" y="6056270"/>
                <a:ext cx="153496" cy="235104"/>
              </a:xfrm>
              <a:prstGeom prst="rect"/>
            </p:spPr>
          </p:pic>
        </mc:Fallback>
      </mc:AlternateContent>
      <mc:AlternateContent xmlns:mc="http://schemas.openxmlformats.org/markup-compatibility/2006" xmlns:p14="http://schemas.microsoft.com/office/powerpoint/2010/main">
        <mc:Choice Requires="p14">
          <p:contentPart r:id="rId212" p14:bwMode="auto">
            <p14:nvContentPartPr>
              <p14:cNvPr id="251" name="墨迹 250"/>
              <p14:cNvContentPartPr/>
              <p14:nvPr/>
            </p14:nvContentPartPr>
            <p14:xfrm>
              <a:off x="9867625" y="6163426"/>
              <a:ext cx="91367" cy="25590"/>
            </p14:xfrm>
          </p:contentPart>
        </mc:Choice>
        <mc:Fallback xmlns="">
          <p:pic>
            <p:nvPicPr>
              <p:cNvPr id="251" name="墨迹 250"/>
            </p:nvPicPr>
            <p:blipFill>
              <a:blip/>
            </p:blipFill>
            <p:spPr>
              <a:xfrm>
                <a:off x="9867625" y="6163426"/>
                <a:ext cx="91367" cy="25590"/>
              </a:xfrm>
              <a:prstGeom prst="rect"/>
            </p:spPr>
          </p:pic>
        </mc:Fallback>
      </mc:AlternateContent>
      <mc:AlternateContent xmlns:mc="http://schemas.openxmlformats.org/markup-compatibility/2006" xmlns:p14="http://schemas.microsoft.com/office/powerpoint/2010/main">
        <mc:Choice Requires="p14">
          <p:contentPart r:id="rId213" p14:bwMode="auto">
            <p14:nvContentPartPr>
              <p14:cNvPr id="252" name="墨迹 251"/>
              <p14:cNvContentPartPr/>
              <p14:nvPr/>
            </p14:nvContentPartPr>
            <p14:xfrm>
              <a:off x="10170050" y="6046445"/>
              <a:ext cx="132482" cy="233962"/>
            </p14:xfrm>
          </p:contentPart>
        </mc:Choice>
        <mc:Fallback xmlns="">
          <p:pic>
            <p:nvPicPr>
              <p:cNvPr id="252" name="墨迹 251"/>
            </p:nvPicPr>
            <p:blipFill>
              <a:blip/>
            </p:blipFill>
            <p:spPr>
              <a:xfrm>
                <a:off x="10170050" y="6046445"/>
                <a:ext cx="132482" cy="233962"/>
              </a:xfrm>
              <a:prstGeom prst="rect"/>
            </p:spPr>
          </p:pic>
        </mc:Fallback>
      </mc:AlternateContent>
      <mc:AlternateContent xmlns:mc="http://schemas.openxmlformats.org/markup-compatibility/2006" xmlns:p14="http://schemas.microsoft.com/office/powerpoint/2010/main">
        <mc:Choice Requires="p14">
          <p:contentPart r:id="rId214" p14:bwMode="auto">
            <p14:nvContentPartPr>
              <p14:cNvPr id="253" name="墨迹 252"/>
              <p14:cNvContentPartPr/>
              <p14:nvPr/>
            </p14:nvContentPartPr>
            <p14:xfrm>
              <a:off x="10401208" y="6031822"/>
              <a:ext cx="127914" cy="21934"/>
            </p14:xfrm>
          </p:contentPart>
        </mc:Choice>
        <mc:Fallback xmlns="">
          <p:pic>
            <p:nvPicPr>
              <p:cNvPr id="253" name="墨迹 252"/>
            </p:nvPicPr>
            <p:blipFill>
              <a:blip/>
            </p:blipFill>
            <p:spPr>
              <a:xfrm>
                <a:off x="10401208" y="6031822"/>
                <a:ext cx="127914" cy="21934"/>
              </a:xfrm>
              <a:prstGeom prst="rect"/>
            </p:spPr>
          </p:pic>
        </mc:Fallback>
      </mc:AlternateContent>
      <mc:AlternateContent xmlns:mc="http://schemas.openxmlformats.org/markup-compatibility/2006" xmlns:p14="http://schemas.microsoft.com/office/powerpoint/2010/main">
        <mc:Choice Requires="p14">
          <p:contentPart r:id="rId215" p14:bwMode="auto">
            <p14:nvContentPartPr>
              <p14:cNvPr id="254" name="墨迹 253"/>
              <p14:cNvContentPartPr/>
              <p14:nvPr/>
            </p14:nvContentPartPr>
            <p14:xfrm>
              <a:off x="10393899" y="6046445"/>
              <a:ext cx="10964" cy="186439"/>
            </p14:xfrm>
          </p:contentPart>
        </mc:Choice>
        <mc:Fallback xmlns="">
          <p:pic>
            <p:nvPicPr>
              <p:cNvPr id="254" name="墨迹 253"/>
            </p:nvPicPr>
            <p:blipFill>
              <a:blip/>
            </p:blipFill>
            <p:spPr>
              <a:xfrm>
                <a:off x="10393899" y="6046445"/>
                <a:ext cx="10964" cy="186439"/>
              </a:xfrm>
              <a:prstGeom prst="rect"/>
            </p:spPr>
          </p:pic>
        </mc:Fallback>
      </mc:AlternateContent>
      <mc:AlternateContent xmlns:mc="http://schemas.openxmlformats.org/markup-compatibility/2006" xmlns:p14="http://schemas.microsoft.com/office/powerpoint/2010/main">
        <mc:Choice Requires="p14">
          <p:contentPart r:id="rId216" p14:bwMode="auto">
            <p14:nvContentPartPr>
              <p14:cNvPr id="255" name="墨迹 254"/>
              <p14:cNvContentPartPr/>
              <p14:nvPr/>
            </p14:nvContentPartPr>
            <p14:xfrm>
              <a:off x="10423136" y="6093969"/>
              <a:ext cx="105986" cy="18278"/>
            </p14:xfrm>
          </p:contentPart>
        </mc:Choice>
        <mc:Fallback xmlns="">
          <p:pic>
            <p:nvPicPr>
              <p:cNvPr id="255" name="墨迹 254"/>
            </p:nvPicPr>
            <p:blipFill>
              <a:blip/>
            </p:blipFill>
            <p:spPr>
              <a:xfrm>
                <a:off x="10423136" y="6093969"/>
                <a:ext cx="105986" cy="18278"/>
              </a:xfrm>
              <a:prstGeom prst="rect"/>
            </p:spPr>
          </p:pic>
        </mc:Fallback>
      </mc:AlternateContent>
      <mc:AlternateContent xmlns:mc="http://schemas.openxmlformats.org/markup-compatibility/2006" xmlns:p14="http://schemas.microsoft.com/office/powerpoint/2010/main">
        <mc:Choice Requires="p14">
          <p:contentPart r:id="rId217" p14:bwMode="auto">
            <p14:nvContentPartPr>
              <p14:cNvPr id="256" name="墨迹 255"/>
              <p14:cNvContentPartPr/>
              <p14:nvPr/>
            </p14:nvContentPartPr>
            <p14:xfrm>
              <a:off x="10430445" y="6214605"/>
              <a:ext cx="164460" cy="32901"/>
            </p14:xfrm>
          </p:contentPart>
        </mc:Choice>
        <mc:Fallback xmlns="">
          <p:pic>
            <p:nvPicPr>
              <p:cNvPr id="256" name="墨迹 255"/>
            </p:nvPicPr>
            <p:blipFill>
              <a:blip/>
            </p:blipFill>
            <p:spPr>
              <a:xfrm>
                <a:off x="10430445" y="6214605"/>
                <a:ext cx="164460" cy="32901"/>
              </a:xfrm>
              <a:prstGeom prst="rect"/>
            </p:spPr>
          </p:pic>
        </mc:Fallback>
      </mc:AlternateContent>
      <mc:AlternateContent xmlns:mc="http://schemas.openxmlformats.org/markup-compatibility/2006" xmlns:p14="http://schemas.microsoft.com/office/powerpoint/2010/main">
        <mc:Choice Requires="p14">
          <p:contentPart r:id="rId218" p14:bwMode="auto">
            <p14:nvContentPartPr>
              <p14:cNvPr id="257" name="墨迹 256"/>
              <p14:cNvContentPartPr/>
              <p14:nvPr/>
            </p14:nvContentPartPr>
            <p14:xfrm>
              <a:off x="10722819" y="6034564"/>
              <a:ext cx="7310" cy="158107"/>
            </p14:xfrm>
          </p:contentPart>
        </mc:Choice>
        <mc:Fallback xmlns="">
          <p:pic>
            <p:nvPicPr>
              <p:cNvPr id="257" name="墨迹 256"/>
            </p:nvPicPr>
            <p:blipFill>
              <a:blip/>
            </p:blipFill>
            <p:spPr>
              <a:xfrm>
                <a:off x="10722819" y="6034564"/>
                <a:ext cx="7310" cy="158107"/>
              </a:xfrm>
              <a:prstGeom prst="rect"/>
            </p:spPr>
          </p:pic>
        </mc:Fallback>
      </mc:AlternateContent>
      <mc:AlternateContent xmlns:mc="http://schemas.openxmlformats.org/markup-compatibility/2006" xmlns:p14="http://schemas.microsoft.com/office/powerpoint/2010/main">
        <mc:Choice Requires="p14">
          <p:contentPart r:id="rId219" p14:bwMode="auto">
            <p14:nvContentPartPr>
              <p14:cNvPr id="258" name="墨迹 257"/>
              <p14:cNvContentPartPr/>
              <p14:nvPr/>
            </p14:nvContentPartPr>
            <p14:xfrm>
              <a:off x="10722819" y="5958709"/>
              <a:ext cx="121746" cy="255896"/>
            </p14:xfrm>
          </p:contentPart>
        </mc:Choice>
        <mc:Fallback xmlns="">
          <p:pic>
            <p:nvPicPr>
              <p:cNvPr id="258" name="墨迹 257"/>
            </p:nvPicPr>
            <p:blipFill>
              <a:blip/>
            </p:blipFill>
            <p:spPr>
              <a:xfrm>
                <a:off x="10722819" y="5958709"/>
                <a:ext cx="121746" cy="255896"/>
              </a:xfrm>
              <a:prstGeom prst="rect"/>
            </p:spPr>
          </p:pic>
        </mc:Fallback>
      </mc:AlternateContent>
      <mc:AlternateContent xmlns:mc="http://schemas.openxmlformats.org/markup-compatibility/2006" xmlns:p14="http://schemas.microsoft.com/office/powerpoint/2010/main">
        <mc:Choice Requires="p14">
          <p:contentPart r:id="rId220" p14:bwMode="auto">
            <p14:nvContentPartPr>
              <p14:cNvPr id="259" name="墨迹 258"/>
              <p14:cNvContentPartPr/>
              <p14:nvPr/>
            </p14:nvContentPartPr>
            <p14:xfrm>
              <a:off x="10912863" y="6017200"/>
              <a:ext cx="25582" cy="106014"/>
            </p14:xfrm>
          </p:contentPart>
        </mc:Choice>
        <mc:Fallback xmlns="">
          <p:pic>
            <p:nvPicPr>
              <p:cNvPr id="259" name="墨迹 258"/>
            </p:nvPicPr>
            <p:blipFill>
              <a:blip/>
            </p:blipFill>
            <p:spPr>
              <a:xfrm>
                <a:off x="10912863" y="6017200"/>
                <a:ext cx="25582" cy="106014"/>
              </a:xfrm>
              <a:prstGeom prst="rect"/>
            </p:spPr>
          </p:pic>
        </mc:Fallback>
      </mc:AlternateContent>
      <mc:AlternateContent xmlns:mc="http://schemas.openxmlformats.org/markup-compatibility/2006" xmlns:p14="http://schemas.microsoft.com/office/powerpoint/2010/main">
        <mc:Choice Requires="p14">
          <p:contentPart r:id="rId221" p14:bwMode="auto">
            <p14:nvContentPartPr>
              <p14:cNvPr id="260" name="墨迹 259"/>
              <p14:cNvContentPartPr/>
              <p14:nvPr/>
            </p14:nvContentPartPr>
            <p14:xfrm>
              <a:off x="10920173" y="5929465"/>
              <a:ext cx="201692" cy="236703"/>
            </p14:xfrm>
          </p:contentPart>
        </mc:Choice>
        <mc:Fallback xmlns="">
          <p:pic>
            <p:nvPicPr>
              <p:cNvPr id="260" name="墨迹 259"/>
            </p:nvPicPr>
            <p:blipFill>
              <a:blip/>
            </p:blipFill>
            <p:spPr>
              <a:xfrm>
                <a:off x="10920173" y="5929465"/>
                <a:ext cx="201692" cy="236703"/>
              </a:xfrm>
              <a:prstGeom prst="rect"/>
            </p:spPr>
          </p:pic>
        </mc:Fallback>
      </mc:AlternateContent>
      <mc:AlternateContent xmlns:mc="http://schemas.openxmlformats.org/markup-compatibility/2006" xmlns:p14="http://schemas.microsoft.com/office/powerpoint/2010/main">
        <mc:Choice Requires="p14">
          <p:contentPart r:id="rId222" p14:bwMode="auto">
            <p14:nvContentPartPr>
              <p14:cNvPr id="261" name="墨迹 260"/>
              <p14:cNvContentPartPr/>
              <p14:nvPr/>
            </p14:nvContentPartPr>
            <p14:xfrm>
              <a:off x="11154071" y="5980643"/>
              <a:ext cx="62129" cy="160849"/>
            </p14:xfrm>
          </p:contentPart>
        </mc:Choice>
        <mc:Fallback xmlns="">
          <p:pic>
            <p:nvPicPr>
              <p:cNvPr id="261" name="墨迹 260"/>
            </p:nvPicPr>
            <p:blipFill>
              <a:blip/>
            </p:blipFill>
            <p:spPr>
              <a:xfrm>
                <a:off x="11154071" y="5980643"/>
                <a:ext cx="62129" cy="160849"/>
              </a:xfrm>
              <a:prstGeom prst="rect"/>
            </p:spPr>
          </p:pic>
        </mc:Fallback>
      </mc:AlternateContent>
      <mc:AlternateContent xmlns:mc="http://schemas.openxmlformats.org/markup-compatibility/2006" xmlns:p14="http://schemas.microsoft.com/office/powerpoint/2010/main">
        <mc:Choice Requires="p14">
          <p:contentPart r:id="rId223" p14:bwMode="auto">
            <p14:nvContentPartPr>
              <p14:cNvPr id="262" name="墨迹 261"/>
              <p14:cNvContentPartPr/>
              <p14:nvPr/>
            </p14:nvContentPartPr>
            <p14:xfrm>
              <a:off x="11190618" y="5951398"/>
              <a:ext cx="185018" cy="281485"/>
            </p14:xfrm>
          </p:contentPart>
        </mc:Choice>
        <mc:Fallback xmlns="">
          <p:pic>
            <p:nvPicPr>
              <p:cNvPr id="262" name="墨迹 261"/>
            </p:nvPicPr>
            <p:blipFill>
              <a:blip/>
            </p:blipFill>
            <p:spPr>
              <a:xfrm>
                <a:off x="11190618" y="5951398"/>
                <a:ext cx="185018" cy="281485"/>
              </a:xfrm>
              <a:prstGeom prst="rect"/>
            </p:spPr>
          </p:pic>
        </mc:Fallback>
      </mc:AlternateContent>
      <mc:AlternateContent xmlns:mc="http://schemas.openxmlformats.org/markup-compatibility/2006" xmlns:p14="http://schemas.microsoft.com/office/powerpoint/2010/main">
        <mc:Choice Requires="p14">
          <p:contentPart r:id="rId224" p14:bwMode="auto">
            <p14:nvContentPartPr>
              <p14:cNvPr id="263" name="墨迹 262"/>
              <p14:cNvContentPartPr/>
              <p14:nvPr/>
            </p14:nvContentPartPr>
            <p14:xfrm>
              <a:off x="9831079" y="6404699"/>
              <a:ext cx="95022" cy="190094"/>
            </p14:xfrm>
          </p:contentPart>
        </mc:Choice>
        <mc:Fallback xmlns="">
          <p:pic>
            <p:nvPicPr>
              <p:cNvPr id="263" name="墨迹 262"/>
            </p:nvPicPr>
            <p:blipFill>
              <a:blip/>
            </p:blipFill>
            <p:spPr>
              <a:xfrm>
                <a:off x="9831079" y="6404699"/>
                <a:ext cx="95022" cy="190094"/>
              </a:xfrm>
              <a:prstGeom prst="rect"/>
            </p:spPr>
          </p:pic>
        </mc:Fallback>
      </mc:AlternateContent>
      <mc:AlternateContent xmlns:mc="http://schemas.openxmlformats.org/markup-compatibility/2006" xmlns:p14="http://schemas.microsoft.com/office/powerpoint/2010/main">
        <mc:Choice Requires="p14">
          <p:contentPart r:id="rId225" p14:bwMode="auto">
            <p14:nvContentPartPr>
              <p14:cNvPr id="264" name="墨迹 263"/>
              <p14:cNvContentPartPr/>
              <p14:nvPr/>
            </p14:nvContentPartPr>
            <p14:xfrm>
              <a:off x="9926100" y="6399901"/>
              <a:ext cx="150984" cy="143713"/>
            </p14:xfrm>
          </p:contentPart>
        </mc:Choice>
        <mc:Fallback xmlns="">
          <p:pic>
            <p:nvPicPr>
              <p:cNvPr id="264" name="墨迹 263"/>
            </p:nvPicPr>
            <p:blipFill>
              <a:blip/>
            </p:blipFill>
            <p:spPr>
              <a:xfrm>
                <a:off x="9926100" y="6399901"/>
                <a:ext cx="150984" cy="143713"/>
              </a:xfrm>
              <a:prstGeom prst="rect"/>
            </p:spPr>
          </p:pic>
        </mc:Fallback>
      </mc:AlternateContent>
      <mc:AlternateContent xmlns:mc="http://schemas.openxmlformats.org/markup-compatibility/2006" xmlns:p14="http://schemas.microsoft.com/office/powerpoint/2010/main">
        <mc:Choice Requires="p14">
          <p:contentPart r:id="rId226" p14:bwMode="auto">
            <p14:nvContentPartPr>
              <p14:cNvPr id="265" name="墨迹 264"/>
              <p14:cNvContentPartPr/>
              <p14:nvPr/>
            </p14:nvContentPartPr>
            <p14:xfrm>
              <a:off x="9940719" y="6470501"/>
              <a:ext cx="91366" cy="14622"/>
            </p14:xfrm>
          </p:contentPart>
        </mc:Choice>
        <mc:Fallback xmlns="">
          <p:pic>
            <p:nvPicPr>
              <p:cNvPr id="265" name="墨迹 264"/>
            </p:nvPicPr>
            <p:blipFill>
              <a:blip/>
            </p:blipFill>
            <p:spPr>
              <a:xfrm>
                <a:off x="9940719" y="6470501"/>
                <a:ext cx="91366" cy="14622"/>
              </a:xfrm>
              <a:prstGeom prst="rect"/>
            </p:spPr>
          </p:pic>
        </mc:Fallback>
      </mc:AlternateContent>
      <mc:AlternateContent xmlns:mc="http://schemas.openxmlformats.org/markup-compatibility/2006" xmlns:p14="http://schemas.microsoft.com/office/powerpoint/2010/main">
        <mc:Choice Requires="p14">
          <p:contentPart r:id="rId227" p14:bwMode="auto">
            <p14:nvContentPartPr>
              <p14:cNvPr id="266" name="墨迹 265"/>
              <p14:cNvContentPartPr/>
              <p14:nvPr/>
            </p14:nvContentPartPr>
            <p14:xfrm>
              <a:off x="10191750" y="6363573"/>
              <a:ext cx="133395" cy="201974"/>
            </p14:xfrm>
          </p:contentPart>
        </mc:Choice>
        <mc:Fallback xmlns="">
          <p:pic>
            <p:nvPicPr>
              <p:cNvPr id="266" name="墨迹 265"/>
            </p:nvPicPr>
            <p:blipFill>
              <a:blip/>
            </p:blipFill>
            <p:spPr>
              <a:xfrm>
                <a:off x="10191750" y="6363573"/>
                <a:ext cx="133395" cy="201974"/>
              </a:xfrm>
              <a:prstGeom prst="rect"/>
            </p:spPr>
          </p:pic>
        </mc:Fallback>
      </mc:AlternateContent>
      <mc:AlternateContent xmlns:mc="http://schemas.openxmlformats.org/markup-compatibility/2006" xmlns:p14="http://schemas.microsoft.com/office/powerpoint/2010/main">
        <mc:Choice Requires="p14">
          <p:contentPart r:id="rId228" p14:bwMode="auto">
            <p14:nvContentPartPr>
              <p14:cNvPr id="267" name="墨迹 266"/>
              <p14:cNvContentPartPr/>
              <p14:nvPr/>
            </p14:nvContentPartPr>
            <p14:xfrm>
              <a:off x="10401208" y="6349864"/>
              <a:ext cx="116950" cy="10967"/>
            </p14:xfrm>
          </p:contentPart>
        </mc:Choice>
        <mc:Fallback xmlns="">
          <p:pic>
            <p:nvPicPr>
              <p:cNvPr id="267" name="墨迹 266"/>
            </p:nvPicPr>
            <p:blipFill>
              <a:blip/>
            </p:blipFill>
            <p:spPr>
              <a:xfrm>
                <a:off x="10401208" y="6349864"/>
                <a:ext cx="116950" cy="10967"/>
              </a:xfrm>
              <a:prstGeom prst="rect"/>
            </p:spPr>
          </p:pic>
        </mc:Fallback>
      </mc:AlternateContent>
      <mc:AlternateContent xmlns:mc="http://schemas.openxmlformats.org/markup-compatibility/2006" xmlns:p14="http://schemas.microsoft.com/office/powerpoint/2010/main">
        <mc:Choice Requires="p14">
          <p:contentPart r:id="rId229" p14:bwMode="auto">
            <p14:nvContentPartPr>
              <p14:cNvPr id="268" name="墨迹 267"/>
              <p14:cNvContentPartPr/>
              <p14:nvPr/>
            </p14:nvContentPartPr>
            <p14:xfrm>
              <a:off x="10415826" y="6338897"/>
              <a:ext cx="14619" cy="157193"/>
            </p14:xfrm>
          </p:contentPart>
        </mc:Choice>
        <mc:Fallback xmlns="">
          <p:pic>
            <p:nvPicPr>
              <p:cNvPr id="268" name="墨迹 267"/>
            </p:nvPicPr>
            <p:blipFill>
              <a:blip/>
            </p:blipFill>
            <p:spPr>
              <a:xfrm>
                <a:off x="10415826" y="6338897"/>
                <a:ext cx="14619" cy="157193"/>
              </a:xfrm>
              <a:prstGeom prst="rect"/>
            </p:spPr>
          </p:pic>
        </mc:Fallback>
      </mc:AlternateContent>
      <mc:AlternateContent xmlns:mc="http://schemas.openxmlformats.org/markup-compatibility/2006" xmlns:p14="http://schemas.microsoft.com/office/powerpoint/2010/main">
        <mc:Choice Requires="p14">
          <p:contentPart r:id="rId230" p14:bwMode="auto">
            <p14:nvContentPartPr>
              <p14:cNvPr id="269" name="墨迹 268"/>
              <p14:cNvContentPartPr/>
              <p14:nvPr/>
            </p14:nvContentPartPr>
            <p14:xfrm>
              <a:off x="10437755" y="6426633"/>
              <a:ext cx="80403" cy="360"/>
            </p14:xfrm>
          </p:contentPart>
        </mc:Choice>
        <mc:Fallback xmlns="">
          <p:pic>
            <p:nvPicPr>
              <p:cNvPr id="269" name="墨迹 268"/>
            </p:nvPicPr>
            <p:blipFill>
              <a:blip/>
            </p:blipFill>
            <p:spPr>
              <a:xfrm>
                <a:off x="10437755" y="6426633"/>
                <a:ext cx="80403" cy="360"/>
              </a:xfrm>
              <a:prstGeom prst="rect"/>
            </p:spPr>
          </p:pic>
        </mc:Fallback>
      </mc:AlternateContent>
      <mc:AlternateContent xmlns:mc="http://schemas.openxmlformats.org/markup-compatibility/2006" xmlns:p14="http://schemas.microsoft.com/office/powerpoint/2010/main">
        <mc:Choice Requires="p14">
          <p:contentPart r:id="rId231" p14:bwMode="auto">
            <p14:nvContentPartPr>
              <p14:cNvPr id="270" name="墨迹 269"/>
              <p14:cNvContentPartPr/>
              <p14:nvPr/>
            </p14:nvContentPartPr>
            <p14:xfrm>
              <a:off x="10459684" y="6499746"/>
              <a:ext cx="131567" cy="29245"/>
            </p14:xfrm>
          </p:contentPart>
        </mc:Choice>
        <mc:Fallback xmlns="">
          <p:pic>
            <p:nvPicPr>
              <p:cNvPr id="270" name="墨迹 269"/>
            </p:nvPicPr>
            <p:blipFill>
              <a:blip/>
            </p:blipFill>
            <p:spPr>
              <a:xfrm>
                <a:off x="10459684" y="6499746"/>
                <a:ext cx="131567" cy="29245"/>
              </a:xfrm>
              <a:prstGeom prst="rect"/>
            </p:spPr>
          </p:pic>
        </mc:Fallback>
      </mc:AlternateContent>
      <mc:AlternateContent xmlns:mc="http://schemas.openxmlformats.org/markup-compatibility/2006" xmlns:p14="http://schemas.microsoft.com/office/powerpoint/2010/main">
        <mc:Choice Requires="p14">
          <p:contentPart r:id="rId232" p14:bwMode="auto">
            <p14:nvContentPartPr>
              <p14:cNvPr id="271" name="墨迹 270"/>
              <p14:cNvContentPartPr/>
              <p14:nvPr/>
            </p14:nvContentPartPr>
            <p14:xfrm>
              <a:off x="10678963" y="6368142"/>
              <a:ext cx="32892" cy="135260"/>
            </p14:xfrm>
          </p:contentPart>
        </mc:Choice>
        <mc:Fallback xmlns="">
          <p:pic>
            <p:nvPicPr>
              <p:cNvPr id="271" name="墨迹 270"/>
            </p:nvPicPr>
            <p:blipFill>
              <a:blip/>
            </p:blipFill>
            <p:spPr>
              <a:xfrm>
                <a:off x="10678963" y="6368142"/>
                <a:ext cx="32892" cy="135260"/>
              </a:xfrm>
              <a:prstGeom prst="rect"/>
            </p:spPr>
          </p:pic>
        </mc:Fallback>
      </mc:AlternateContent>
      <mc:AlternateContent xmlns:mc="http://schemas.openxmlformats.org/markup-compatibility/2006" xmlns:p14="http://schemas.microsoft.com/office/powerpoint/2010/main">
        <mc:Choice Requires="p14">
          <p:contentPart r:id="rId233" p14:bwMode="auto">
            <p14:nvContentPartPr>
              <p14:cNvPr id="272" name="墨迹 271"/>
              <p14:cNvContentPartPr/>
              <p14:nvPr/>
            </p14:nvContentPartPr>
            <p14:xfrm>
              <a:off x="10678963" y="6316963"/>
              <a:ext cx="186389" cy="197405"/>
            </p14:xfrm>
          </p:contentPart>
        </mc:Choice>
        <mc:Fallback xmlns="">
          <p:pic>
            <p:nvPicPr>
              <p:cNvPr id="272" name="墨迹 271"/>
            </p:nvPicPr>
            <p:blipFill>
              <a:blip/>
            </p:blipFill>
            <p:spPr>
              <a:xfrm>
                <a:off x="10678963" y="6316963"/>
                <a:ext cx="186389" cy="197405"/>
              </a:xfrm>
              <a:prstGeom prst="rect"/>
            </p:spPr>
          </p:pic>
        </mc:Fallback>
      </mc:AlternateContent>
      <mc:AlternateContent xmlns:mc="http://schemas.openxmlformats.org/markup-compatibility/2006" xmlns:p14="http://schemas.microsoft.com/office/powerpoint/2010/main">
        <mc:Choice Requires="p14">
          <p:contentPart r:id="rId234" p14:bwMode="auto">
            <p14:nvContentPartPr>
              <p14:cNvPr id="273" name="墨迹 272"/>
              <p14:cNvContentPartPr/>
              <p14:nvPr/>
            </p14:nvContentPartPr>
            <p14:xfrm>
              <a:off x="10965855" y="6287718"/>
              <a:ext cx="20101" cy="186438"/>
            </p14:xfrm>
          </p:contentPart>
        </mc:Choice>
        <mc:Fallback xmlns="">
          <p:pic>
            <p:nvPicPr>
              <p:cNvPr id="273" name="墨迹 272"/>
            </p:nvPicPr>
            <p:blipFill>
              <a:blip/>
            </p:blipFill>
            <p:spPr>
              <a:xfrm>
                <a:off x="10965855" y="6287718"/>
                <a:ext cx="20101" cy="186438"/>
              </a:xfrm>
              <a:prstGeom prst="rect"/>
            </p:spPr>
          </p:pic>
        </mc:Fallback>
      </mc:AlternateContent>
      <mc:AlternateContent xmlns:mc="http://schemas.openxmlformats.org/markup-compatibility/2006" xmlns:p14="http://schemas.microsoft.com/office/powerpoint/2010/main">
        <mc:Choice Requires="p14">
          <p:contentPart r:id="rId235" p14:bwMode="auto">
            <p14:nvContentPartPr>
              <p14:cNvPr id="274" name="墨迹 273"/>
              <p14:cNvContentPartPr/>
              <p14:nvPr/>
            </p14:nvContentPartPr>
            <p14:xfrm>
              <a:off x="10964029" y="6280407"/>
              <a:ext cx="178165" cy="274174"/>
            </p14:xfrm>
          </p:contentPart>
        </mc:Choice>
        <mc:Fallback xmlns="">
          <p:pic>
            <p:nvPicPr>
              <p:cNvPr id="274" name="墨迹 273"/>
            </p:nvPicPr>
            <p:blipFill>
              <a:blip/>
            </p:blipFill>
            <p:spPr>
              <a:xfrm>
                <a:off x="10964029" y="6280407"/>
                <a:ext cx="178165" cy="274174"/>
              </a:xfrm>
              <a:prstGeom prst="rect"/>
            </p:spPr>
          </p:pic>
        </mc:Fallback>
      </mc:AlternateContent>
      <mc:AlternateContent xmlns:mc="http://schemas.openxmlformats.org/markup-compatibility/2006" xmlns:p14="http://schemas.microsoft.com/office/powerpoint/2010/main">
        <mc:Choice Requires="p14">
          <p:contentPart r:id="rId236" p14:bwMode="auto">
            <p14:nvContentPartPr>
              <p14:cNvPr id="275" name="墨迹 274"/>
              <p14:cNvContentPartPr/>
              <p14:nvPr/>
            </p14:nvContentPartPr>
            <p14:xfrm>
              <a:off x="11227165" y="6359003"/>
              <a:ext cx="19416" cy="151709"/>
            </p14:xfrm>
          </p:contentPart>
        </mc:Choice>
        <mc:Fallback xmlns="">
          <p:pic>
            <p:nvPicPr>
              <p:cNvPr id="275" name="墨迹 274"/>
            </p:nvPicPr>
            <p:blipFill>
              <a:blip/>
            </p:blipFill>
            <p:spPr>
              <a:xfrm>
                <a:off x="11227165" y="6359003"/>
                <a:ext cx="19416" cy="151709"/>
              </a:xfrm>
              <a:prstGeom prst="rect"/>
            </p:spPr>
          </p:pic>
        </mc:Fallback>
      </mc:AlternateContent>
      <mc:AlternateContent xmlns:mc="http://schemas.openxmlformats.org/markup-compatibility/2006" xmlns:p14="http://schemas.microsoft.com/office/powerpoint/2010/main">
        <mc:Choice Requires="p14">
          <p:contentPart r:id="rId237" p14:bwMode="auto">
            <p14:nvContentPartPr>
              <p14:cNvPr id="276" name="墨迹 275"/>
              <p14:cNvContentPartPr/>
              <p14:nvPr/>
            </p14:nvContentPartPr>
            <p14:xfrm>
              <a:off x="11212547" y="6295029"/>
              <a:ext cx="187302" cy="314386"/>
            </p14:xfrm>
          </p:contentPart>
        </mc:Choice>
        <mc:Fallback xmlns="">
          <p:pic>
            <p:nvPicPr>
              <p:cNvPr id="276" name="墨迹 275"/>
            </p:nvPicPr>
            <p:blipFill>
              <a:blip/>
            </p:blipFill>
            <p:spPr>
              <a:xfrm>
                <a:off x="11212547" y="6295029"/>
                <a:ext cx="187302" cy="314386"/>
              </a:xfrm>
              <a:prstGeom prst="rect"/>
            </p:spPr>
          </p:pic>
        </mc:Fallback>
      </mc:AlternateContent>
      <mc:AlternateContent xmlns:mc="http://schemas.openxmlformats.org/markup-compatibility/2006" xmlns:p14="http://schemas.microsoft.com/office/powerpoint/2010/main">
        <mc:Choice Requires="p14">
          <p:contentPart r:id="rId238" p14:bwMode="auto">
            <p14:nvContentPartPr>
              <p14:cNvPr id="277" name="墨迹 276"/>
              <p14:cNvContentPartPr/>
              <p14:nvPr/>
            </p14:nvContentPartPr>
            <p14:xfrm>
              <a:off x="2931050" y="5461541"/>
              <a:ext cx="9184201" cy="277829"/>
            </p14:xfrm>
          </p:contentPart>
        </mc:Choice>
        <mc:Fallback xmlns="">
          <p:pic>
            <p:nvPicPr>
              <p:cNvPr id="277" name="墨迹 276"/>
            </p:nvPicPr>
            <p:blipFill>
              <a:blip/>
            </p:blipFill>
            <p:spPr>
              <a:xfrm>
                <a:off x="2931050" y="5461541"/>
                <a:ext cx="9184201" cy="277829"/>
              </a:xfrm>
              <a:prstGeom prst="rect"/>
            </p:spPr>
          </p:pic>
        </mc:Fallback>
      </mc:AlternateContent>
      <mc:AlternateContent xmlns:mc="http://schemas.openxmlformats.org/markup-compatibility/2006" xmlns:p14="http://schemas.microsoft.com/office/powerpoint/2010/main">
        <mc:Choice Requires="p14">
          <p:contentPart r:id="rId239" p14:bwMode="auto">
            <p14:nvContentPartPr>
              <p14:cNvPr id="278" name="墨迹 277"/>
              <p14:cNvContentPartPr/>
              <p14:nvPr/>
            </p14:nvContentPartPr>
            <p14:xfrm>
              <a:off x="3143021" y="4105295"/>
              <a:ext cx="8292460" cy="464267"/>
            </p14:xfrm>
          </p:contentPart>
        </mc:Choice>
        <mc:Fallback xmlns="">
          <p:pic>
            <p:nvPicPr>
              <p:cNvPr id="278" name="墨迹 277"/>
            </p:nvPicPr>
            <p:blipFill>
              <a:blip/>
            </p:blipFill>
            <p:spPr>
              <a:xfrm>
                <a:off x="3143021" y="4105295"/>
                <a:ext cx="8292460" cy="464267"/>
              </a:xfrm>
              <a:prstGeom prst="rect"/>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矩形 1"/>
          <p:cNvSpPr/>
          <p:nvPr/>
        </p:nvSpPr>
        <p:spPr>
          <a:xfrm>
            <a:off x="272415" y="240030"/>
            <a:ext cx="11647170" cy="63785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34" name="Picture 2" descr="C:\Users\ADMINI~1\AppData\Local\Temp\360zip$Temp\360$6\标志与中英文校名组合规范_左右.pn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0097220" y="405802"/>
            <a:ext cx="1598480" cy="450333"/>
          </a:xfrm>
          <a:prstGeom prst="rect">
            <a:avLst/>
          </a:prstGeom>
          <a:noFill/>
          <a:extLst>
            <a:ext uri="{909E8E84-426E-40DD-AFC4-6F175D3DCCD1}">
              <a14:hiddenFill xmlns:a14="http://schemas.microsoft.com/office/drawing/2010/main">
                <a:solidFill>
                  <a:srgbClr val="FFFFFF"/>
                </a:solidFill>
              </a14:hiddenFill>
            </a:ext>
          </a:extLst>
        </p:spPr>
      </p:pic>
      <p:pic>
        <p:nvPicPr>
          <p:cNvPr id="3" name="图片 2"/>
          <p:cNvPicPr>
            <a:picLocks noChangeAspect="1"/>
          </p:cNvPicPr>
          <p:nvPr/>
        </p:nvPicPr>
        <p:blipFill>
          <a:blip r:embed="rId2"/>
          <a:stretch>
            <a:fillRect/>
          </a:stretch>
        </p:blipFill>
        <p:spPr>
          <a:xfrm>
            <a:off x="1273175" y="754380"/>
            <a:ext cx="4129405" cy="531241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矩形 1"/>
          <p:cNvSpPr/>
          <p:nvPr/>
        </p:nvSpPr>
        <p:spPr>
          <a:xfrm>
            <a:off x="272415" y="240030"/>
            <a:ext cx="11647170" cy="63785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34" name="Picture 2" descr="C:\Users\ADMINI~1\AppData\Local\Temp\360zip$Temp\360$6\标志与中英文校名组合规范_左右.pn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0097220" y="405802"/>
            <a:ext cx="1598480" cy="450333"/>
          </a:xfrm>
          <a:prstGeom prst="rect">
            <a:avLst/>
          </a:prstGeom>
          <a:noFill/>
          <a:extLst>
            <a:ext uri="{909E8E84-426E-40DD-AFC4-6F175D3DCCD1}">
              <a14:hiddenFill xmlns:a14="http://schemas.microsoft.com/office/drawing/2010/main">
                <a:solidFill>
                  <a:srgbClr val="FFFFFF"/>
                </a:solidFill>
              </a14:hiddenFill>
            </a:ext>
          </a:extLst>
        </p:spPr>
      </p:pic>
      <p:pic>
        <p:nvPicPr>
          <p:cNvPr id="3" name="图片 2"/>
          <p:cNvPicPr>
            <a:picLocks noChangeAspect="1"/>
          </p:cNvPicPr>
          <p:nvPr/>
        </p:nvPicPr>
        <p:blipFill>
          <a:blip r:embed="rId2"/>
          <a:stretch>
            <a:fillRect/>
          </a:stretch>
        </p:blipFill>
        <p:spPr>
          <a:xfrm>
            <a:off x="1273175" y="754380"/>
            <a:ext cx="4129405" cy="5312410"/>
          </a:xfrm>
          <a:prstGeom prst="rect">
            <a:avLst/>
          </a:prstGeom>
        </p:spPr>
      </p:pic>
      <mc:AlternateContent xmlns:mc="http://schemas.openxmlformats.org/markup-compatibility/2006" xmlns:p14="http://schemas.microsoft.com/office/powerpoint/2010/main">
        <mc:Choice Requires="p14">
          <p:contentPart r:id="rId3" p14:bwMode="auto">
            <p14:nvContentPartPr>
              <p14:cNvPr id="4" name="墨迹 3"/>
              <p14:cNvContentPartPr/>
              <p14:nvPr/>
            </p14:nvContentPartPr>
            <p14:xfrm>
              <a:off x="3910503" y="3063435"/>
              <a:ext cx="73094" cy="95046"/>
            </p14:xfrm>
          </p:contentPart>
        </mc:Choice>
        <mc:Fallback xmlns="">
          <p:pic>
            <p:nvPicPr>
              <p:cNvPr id="4" name="墨迹 3"/>
            </p:nvPicPr>
            <p:blipFill>
              <a:blip/>
            </p:blipFill>
            <p:spPr>
              <a:xfrm>
                <a:off x="3910503" y="3063435"/>
                <a:ext cx="73094" cy="95046"/>
              </a:xfrm>
              <a:prstGeom prst="rect"/>
            </p:spPr>
          </p:pic>
        </mc:Fallback>
      </mc:AlternateContent>
      <mc:AlternateContent xmlns:mc="http://schemas.openxmlformats.org/markup-compatibility/2006" xmlns:p14="http://schemas.microsoft.com/office/powerpoint/2010/main">
        <mc:Choice Requires="p14">
          <p:contentPart r:id="rId4" p14:bwMode="auto">
            <p14:nvContentPartPr>
              <p14:cNvPr id="5" name="墨迹 4"/>
              <p14:cNvContentPartPr/>
              <p14:nvPr/>
            </p14:nvContentPartPr>
            <p14:xfrm>
              <a:off x="4034762" y="3019567"/>
              <a:ext cx="109641" cy="153537"/>
            </p14:xfrm>
          </p:contentPart>
        </mc:Choice>
        <mc:Fallback xmlns="">
          <p:pic>
            <p:nvPicPr>
              <p:cNvPr id="5" name="墨迹 4"/>
            </p:nvPicPr>
            <p:blipFill>
              <a:blip/>
            </p:blipFill>
            <p:spPr>
              <a:xfrm>
                <a:off x="4034762" y="3019567"/>
                <a:ext cx="109641" cy="153537"/>
              </a:xfrm>
              <a:prstGeom prst="rect"/>
            </p:spPr>
          </p:pic>
        </mc:Fallback>
      </mc:AlternateContent>
      <mc:AlternateContent xmlns:mc="http://schemas.openxmlformats.org/markup-compatibility/2006" xmlns:p14="http://schemas.microsoft.com/office/powerpoint/2010/main">
        <mc:Choice Requires="p14">
          <p:contentPart r:id="rId5" p14:bwMode="auto">
            <p14:nvContentPartPr>
              <p14:cNvPr id="6" name="墨迹 5"/>
              <p14:cNvContentPartPr/>
              <p14:nvPr/>
            </p14:nvContentPartPr>
            <p14:xfrm>
              <a:off x="4195568" y="2995805"/>
              <a:ext cx="98676" cy="195806"/>
            </p14:xfrm>
          </p:contentPart>
        </mc:Choice>
        <mc:Fallback xmlns="">
          <p:pic>
            <p:nvPicPr>
              <p:cNvPr id="6" name="墨迹 5"/>
            </p:nvPicPr>
            <p:blipFill>
              <a:blip/>
            </p:blipFill>
            <p:spPr>
              <a:xfrm>
                <a:off x="4195568" y="2995805"/>
                <a:ext cx="98676" cy="195806"/>
              </a:xfrm>
              <a:prstGeom prst="rect"/>
            </p:spPr>
          </p:pic>
        </mc:Fallback>
      </mc:AlternateContent>
      <mc:AlternateContent xmlns:mc="http://schemas.openxmlformats.org/markup-compatibility/2006" xmlns:p14="http://schemas.microsoft.com/office/powerpoint/2010/main">
        <mc:Choice Requires="p14">
          <p:contentPart r:id="rId6" p14:bwMode="auto">
            <p14:nvContentPartPr>
              <p14:cNvPr id="7" name="墨迹 6"/>
              <p14:cNvContentPartPr/>
              <p14:nvPr/>
            </p14:nvContentPartPr>
            <p14:xfrm>
              <a:off x="4261352" y="3092680"/>
              <a:ext cx="80403" cy="135259"/>
            </p14:xfrm>
          </p:contentPart>
        </mc:Choice>
        <mc:Fallback xmlns="">
          <p:pic>
            <p:nvPicPr>
              <p:cNvPr id="7" name="墨迹 6"/>
            </p:nvPicPr>
            <p:blipFill>
              <a:blip/>
            </p:blipFill>
            <p:spPr>
              <a:xfrm>
                <a:off x="4261352" y="3092680"/>
                <a:ext cx="80403" cy="135259"/>
              </a:xfrm>
              <a:prstGeom prst="rect"/>
            </p:spPr>
          </p:pic>
        </mc:Fallback>
      </mc:AlternateContent>
      <mc:AlternateContent xmlns:mc="http://schemas.openxmlformats.org/markup-compatibility/2006" xmlns:p14="http://schemas.microsoft.com/office/powerpoint/2010/main">
        <mc:Choice Requires="p14">
          <p:contentPart r:id="rId7" p14:bwMode="auto">
            <p14:nvContentPartPr>
              <p14:cNvPr id="8" name="墨迹 7"/>
              <p14:cNvContentPartPr/>
              <p14:nvPr/>
            </p14:nvContentPartPr>
            <p14:xfrm>
              <a:off x="4451395" y="3049040"/>
              <a:ext cx="107813" cy="153309"/>
            </p14:xfrm>
          </p:contentPart>
        </mc:Choice>
        <mc:Fallback xmlns="">
          <p:pic>
            <p:nvPicPr>
              <p:cNvPr id="8" name="墨迹 7"/>
            </p:nvPicPr>
            <p:blipFill>
              <a:blip/>
            </p:blipFill>
            <p:spPr>
              <a:xfrm>
                <a:off x="4451395" y="3049040"/>
                <a:ext cx="107813" cy="153309"/>
              </a:xfrm>
              <a:prstGeom prst="rect"/>
            </p:spPr>
          </p:pic>
        </mc:Fallback>
      </mc:AlternateContent>
      <mc:AlternateContent xmlns:mc="http://schemas.openxmlformats.org/markup-compatibility/2006" xmlns:p14="http://schemas.microsoft.com/office/powerpoint/2010/main">
        <mc:Choice Requires="p14">
          <p:contentPart r:id="rId8" p14:bwMode="auto">
            <p14:nvContentPartPr>
              <p14:cNvPr id="9" name="墨迹 8"/>
              <p14:cNvContentPartPr/>
              <p14:nvPr/>
            </p14:nvContentPartPr>
            <p14:xfrm>
              <a:off x="4643951" y="3026878"/>
              <a:ext cx="63272" cy="153537"/>
            </p14:xfrm>
          </p:contentPart>
        </mc:Choice>
        <mc:Fallback xmlns="">
          <p:pic>
            <p:nvPicPr>
              <p:cNvPr id="9" name="墨迹 8"/>
            </p:nvPicPr>
            <p:blipFill>
              <a:blip/>
            </p:blipFill>
            <p:spPr>
              <a:xfrm>
                <a:off x="4643951" y="3026878"/>
                <a:ext cx="63272" cy="153537"/>
              </a:xfrm>
              <a:prstGeom prst="rect"/>
            </p:spPr>
          </p:pic>
        </mc:Fallback>
      </mc:AlternateContent>
      <mc:AlternateContent xmlns:mc="http://schemas.openxmlformats.org/markup-compatibility/2006" xmlns:p14="http://schemas.microsoft.com/office/powerpoint/2010/main">
        <mc:Choice Requires="p14">
          <p:contentPart r:id="rId9" p14:bwMode="auto">
            <p14:nvContentPartPr>
              <p14:cNvPr id="10" name="墨迹 9"/>
              <p14:cNvContentPartPr/>
              <p14:nvPr/>
            </p14:nvContentPartPr>
            <p14:xfrm>
              <a:off x="4765697" y="3012255"/>
              <a:ext cx="7310" cy="169988"/>
            </p14:xfrm>
          </p:contentPart>
        </mc:Choice>
        <mc:Fallback xmlns="">
          <p:pic>
            <p:nvPicPr>
              <p:cNvPr id="10" name="墨迹 9"/>
            </p:nvPicPr>
            <p:blipFill>
              <a:blip/>
            </p:blipFill>
            <p:spPr>
              <a:xfrm>
                <a:off x="4765697" y="3012255"/>
                <a:ext cx="7310" cy="169988"/>
              </a:xfrm>
              <a:prstGeom prst="rect"/>
            </p:spPr>
          </p:pic>
        </mc:Fallback>
      </mc:AlternateContent>
      <mc:AlternateContent xmlns:mc="http://schemas.openxmlformats.org/markup-compatibility/2006" xmlns:p14="http://schemas.microsoft.com/office/powerpoint/2010/main">
        <mc:Choice Requires="p14">
          <p:contentPart r:id="rId10" p14:bwMode="auto">
            <p14:nvContentPartPr>
              <p14:cNvPr id="11" name="墨迹 10"/>
              <p14:cNvContentPartPr/>
              <p14:nvPr/>
            </p14:nvContentPartPr>
            <p14:xfrm>
              <a:off x="4765697" y="2997633"/>
              <a:ext cx="146187" cy="109669"/>
            </p14:xfrm>
          </p:contentPart>
        </mc:Choice>
        <mc:Fallback xmlns="">
          <p:pic>
            <p:nvPicPr>
              <p:cNvPr id="11" name="墨迹 10"/>
            </p:nvPicPr>
            <p:blipFill>
              <a:blip/>
            </p:blipFill>
            <p:spPr>
              <a:xfrm>
                <a:off x="4765697" y="2997633"/>
                <a:ext cx="146187" cy="109669"/>
              </a:xfrm>
              <a:prstGeom prst="rect"/>
            </p:spPr>
          </p:pic>
        </mc:Fallback>
      </mc:AlternateContent>
      <mc:AlternateContent xmlns:mc="http://schemas.openxmlformats.org/markup-compatibility/2006" xmlns:p14="http://schemas.microsoft.com/office/powerpoint/2010/main">
        <mc:Choice Requires="p14">
          <p:contentPart r:id="rId11" p14:bwMode="auto">
            <p14:nvContentPartPr>
              <p14:cNvPr id="12" name="墨迹 11"/>
              <p14:cNvContentPartPr/>
              <p14:nvPr/>
            </p14:nvContentPartPr>
            <p14:xfrm>
              <a:off x="4992287" y="3004944"/>
              <a:ext cx="10964" cy="127948"/>
            </p14:xfrm>
          </p:contentPart>
        </mc:Choice>
        <mc:Fallback xmlns="">
          <p:pic>
            <p:nvPicPr>
              <p:cNvPr id="12" name="墨迹 11"/>
            </p:nvPicPr>
            <p:blipFill>
              <a:blip/>
            </p:blipFill>
            <p:spPr>
              <a:xfrm>
                <a:off x="4992287" y="3004944"/>
                <a:ext cx="10964" cy="127948"/>
              </a:xfrm>
              <a:prstGeom prst="rect"/>
            </p:spPr>
          </p:pic>
        </mc:Fallback>
      </mc:AlternateContent>
      <mc:AlternateContent xmlns:mc="http://schemas.openxmlformats.org/markup-compatibility/2006" xmlns:p14="http://schemas.microsoft.com/office/powerpoint/2010/main">
        <mc:Choice Requires="p14">
          <p:contentPart r:id="rId12" p14:bwMode="auto">
            <p14:nvContentPartPr>
              <p14:cNvPr id="13" name="墨迹 12"/>
              <p14:cNvContentPartPr/>
              <p14:nvPr/>
            </p14:nvContentPartPr>
            <p14:xfrm>
              <a:off x="4021971" y="3253528"/>
              <a:ext cx="56647" cy="171816"/>
            </p14:xfrm>
          </p:contentPart>
        </mc:Choice>
        <mc:Fallback xmlns="">
          <p:pic>
            <p:nvPicPr>
              <p:cNvPr id="13" name="墨迹 12"/>
            </p:nvPicPr>
            <p:blipFill>
              <a:blip/>
            </p:blipFill>
            <p:spPr>
              <a:xfrm>
                <a:off x="4021971" y="3253528"/>
                <a:ext cx="56647" cy="171816"/>
              </a:xfrm>
              <a:prstGeom prst="rect"/>
            </p:spPr>
          </p:pic>
        </mc:Fallback>
      </mc:AlternateContent>
      <mc:AlternateContent xmlns:mc="http://schemas.openxmlformats.org/markup-compatibility/2006" xmlns:p14="http://schemas.microsoft.com/office/powerpoint/2010/main">
        <mc:Choice Requires="p14">
          <p:contentPart r:id="rId13" p14:bwMode="auto">
            <p14:nvContentPartPr>
              <p14:cNvPr id="14" name="墨迹 13"/>
              <p14:cNvContentPartPr/>
              <p14:nvPr/>
            </p14:nvContentPartPr>
            <p14:xfrm>
              <a:off x="4115165" y="3312019"/>
              <a:ext cx="80403" cy="149881"/>
            </p14:xfrm>
          </p:contentPart>
        </mc:Choice>
        <mc:Fallback xmlns="">
          <p:pic>
            <p:nvPicPr>
              <p:cNvPr id="14" name="墨迹 13"/>
            </p:nvPicPr>
            <p:blipFill>
              <a:blip/>
            </p:blipFill>
            <p:spPr>
              <a:xfrm>
                <a:off x="4115165" y="3312019"/>
                <a:ext cx="80403" cy="149881"/>
              </a:xfrm>
              <a:prstGeom prst="rect"/>
            </p:spPr>
          </p:pic>
        </mc:Fallback>
      </mc:AlternateContent>
      <mc:AlternateContent xmlns:mc="http://schemas.openxmlformats.org/markup-compatibility/2006" xmlns:p14="http://schemas.microsoft.com/office/powerpoint/2010/main">
        <mc:Choice Requires="p14">
          <p:contentPart r:id="rId14" p14:bwMode="auto">
            <p14:nvContentPartPr>
              <p14:cNvPr id="15" name="墨迹 14"/>
              <p14:cNvContentPartPr/>
              <p14:nvPr/>
            </p14:nvContentPartPr>
            <p14:xfrm>
              <a:off x="4297899" y="3282773"/>
              <a:ext cx="95021" cy="182783"/>
            </p14:xfrm>
          </p:contentPart>
        </mc:Choice>
        <mc:Fallback xmlns="">
          <p:pic>
            <p:nvPicPr>
              <p:cNvPr id="15" name="墨迹 14"/>
            </p:nvPicPr>
            <p:blipFill>
              <a:blip/>
            </p:blipFill>
            <p:spPr>
              <a:xfrm>
                <a:off x="4297899" y="3282773"/>
                <a:ext cx="95021" cy="182783"/>
              </a:xfrm>
              <a:prstGeom prst="rect"/>
            </p:spPr>
          </p:pic>
        </mc:Fallback>
      </mc:AlternateContent>
      <mc:AlternateContent xmlns:mc="http://schemas.openxmlformats.org/markup-compatibility/2006" xmlns:p14="http://schemas.microsoft.com/office/powerpoint/2010/main">
        <mc:Choice Requires="p14">
          <p:contentPart r:id="rId15" p14:bwMode="auto">
            <p14:nvContentPartPr>
              <p14:cNvPr id="16" name="墨迹 15"/>
              <p14:cNvContentPartPr/>
              <p14:nvPr/>
            </p14:nvContentPartPr>
            <p14:xfrm>
              <a:off x="4341755" y="3363198"/>
              <a:ext cx="102331" cy="73113"/>
            </p14:xfrm>
          </p:contentPart>
        </mc:Choice>
        <mc:Fallback xmlns="">
          <p:pic>
            <p:nvPicPr>
              <p:cNvPr id="16" name="墨迹 15"/>
            </p:nvPicPr>
            <p:blipFill>
              <a:blip/>
            </p:blipFill>
            <p:spPr>
              <a:xfrm>
                <a:off x="4341755" y="3363198"/>
                <a:ext cx="102331" cy="73113"/>
              </a:xfrm>
              <a:prstGeom prst="rect"/>
            </p:spPr>
          </p:pic>
        </mc:Fallback>
      </mc:AlternateContent>
      <mc:AlternateContent xmlns:mc="http://schemas.openxmlformats.org/markup-compatibility/2006" xmlns:p14="http://schemas.microsoft.com/office/powerpoint/2010/main">
        <mc:Choice Requires="p14">
          <p:contentPart r:id="rId16" p14:bwMode="auto">
            <p14:nvContentPartPr>
              <p14:cNvPr id="17" name="墨迹 16"/>
              <p14:cNvContentPartPr/>
              <p14:nvPr/>
            </p14:nvContentPartPr>
            <p14:xfrm>
              <a:off x="4531798" y="3277290"/>
              <a:ext cx="87712" cy="192379"/>
            </p14:xfrm>
          </p:contentPart>
        </mc:Choice>
        <mc:Fallback xmlns="">
          <p:pic>
            <p:nvPicPr>
              <p:cNvPr id="17" name="墨迹 16"/>
            </p:nvPicPr>
            <p:blipFill>
              <a:blip/>
            </p:blipFill>
            <p:spPr>
              <a:xfrm>
                <a:off x="4531798" y="3277290"/>
                <a:ext cx="87712" cy="192379"/>
              </a:xfrm>
              <a:prstGeom prst="rect"/>
            </p:spPr>
          </p:pic>
        </mc:Fallback>
      </mc:AlternateContent>
      <mc:AlternateContent xmlns:mc="http://schemas.openxmlformats.org/markup-compatibility/2006" xmlns:p14="http://schemas.microsoft.com/office/powerpoint/2010/main">
        <mc:Choice Requires="p14">
          <p:contentPart r:id="rId17" p14:bwMode="auto">
            <p14:nvContentPartPr>
              <p14:cNvPr id="18" name="墨迹 17"/>
              <p14:cNvContentPartPr/>
              <p14:nvPr/>
            </p14:nvContentPartPr>
            <p14:xfrm>
              <a:off x="4685295" y="3263353"/>
              <a:ext cx="53906" cy="165647"/>
            </p14:xfrm>
          </p:contentPart>
        </mc:Choice>
        <mc:Fallback xmlns="">
          <p:pic>
            <p:nvPicPr>
              <p:cNvPr id="18" name="墨迹 17"/>
            </p:nvPicPr>
            <p:blipFill>
              <a:blip/>
            </p:blipFill>
            <p:spPr>
              <a:xfrm>
                <a:off x="4685295" y="3263353"/>
                <a:ext cx="53906" cy="165647"/>
              </a:xfrm>
              <a:prstGeom prst="rect"/>
            </p:spPr>
          </p:pic>
        </mc:Fallback>
      </mc:AlternateContent>
      <mc:AlternateContent xmlns:mc="http://schemas.openxmlformats.org/markup-compatibility/2006" xmlns:p14="http://schemas.microsoft.com/office/powerpoint/2010/main">
        <mc:Choice Requires="p14">
          <p:contentPart r:id="rId18" p14:bwMode="auto">
            <p14:nvContentPartPr>
              <p14:cNvPr id="19" name="墨迹 18"/>
              <p14:cNvContentPartPr/>
              <p14:nvPr/>
            </p14:nvContentPartPr>
            <p14:xfrm>
              <a:off x="4816863" y="3290085"/>
              <a:ext cx="3654" cy="164504"/>
            </p14:xfrm>
          </p:contentPart>
        </mc:Choice>
        <mc:Fallback xmlns="">
          <p:pic>
            <p:nvPicPr>
              <p:cNvPr id="19" name="墨迹 18"/>
            </p:nvPicPr>
            <p:blipFill>
              <a:blip/>
            </p:blipFill>
            <p:spPr>
              <a:xfrm>
                <a:off x="4816863" y="3290085"/>
                <a:ext cx="3654" cy="164504"/>
              </a:xfrm>
              <a:prstGeom prst="rect"/>
            </p:spPr>
          </p:pic>
        </mc:Fallback>
      </mc:AlternateContent>
      <mc:AlternateContent xmlns:mc="http://schemas.openxmlformats.org/markup-compatibility/2006" xmlns:p14="http://schemas.microsoft.com/office/powerpoint/2010/main">
        <mc:Choice Requires="p14">
          <p:contentPart r:id="rId19" p14:bwMode="auto">
            <p14:nvContentPartPr>
              <p14:cNvPr id="20" name="墨迹 19"/>
              <p14:cNvContentPartPr/>
              <p14:nvPr/>
            </p14:nvContentPartPr>
            <p14:xfrm>
              <a:off x="4824172" y="3263810"/>
              <a:ext cx="116950" cy="135944"/>
            </p14:xfrm>
          </p:contentPart>
        </mc:Choice>
        <mc:Fallback xmlns="">
          <p:pic>
            <p:nvPicPr>
              <p:cNvPr id="20" name="墨迹 19"/>
            </p:nvPicPr>
            <p:blipFill>
              <a:blip/>
            </p:blipFill>
            <p:spPr>
              <a:xfrm>
                <a:off x="4824172" y="3263810"/>
                <a:ext cx="116950" cy="135944"/>
              </a:xfrm>
              <a:prstGeom prst="rect"/>
            </p:spPr>
          </p:pic>
        </mc:Fallback>
      </mc:AlternateContent>
      <mc:AlternateContent xmlns:mc="http://schemas.openxmlformats.org/markup-compatibility/2006" xmlns:p14="http://schemas.microsoft.com/office/powerpoint/2010/main">
        <mc:Choice Requires="p14">
          <p:contentPart r:id="rId20" p14:bwMode="auto">
            <p14:nvContentPartPr>
              <p14:cNvPr id="21" name="墨迹 20"/>
              <p14:cNvContentPartPr/>
              <p14:nvPr/>
            </p14:nvContentPartPr>
            <p14:xfrm>
              <a:off x="4992287" y="3282773"/>
              <a:ext cx="25583" cy="142571"/>
            </p14:xfrm>
          </p:contentPart>
        </mc:Choice>
        <mc:Fallback xmlns="">
          <p:pic>
            <p:nvPicPr>
              <p:cNvPr id="21" name="墨迹 20"/>
            </p:nvPicPr>
            <p:blipFill>
              <a:blip/>
            </p:blipFill>
            <p:spPr>
              <a:xfrm>
                <a:off x="4992287" y="3282773"/>
                <a:ext cx="25583" cy="142571"/>
              </a:xfrm>
              <a:prstGeom prst="rect"/>
            </p:spPr>
          </p:pic>
        </mc:Fallback>
      </mc:AlternateContent>
      <mc:AlternateContent xmlns:mc="http://schemas.openxmlformats.org/markup-compatibility/2006" xmlns:p14="http://schemas.microsoft.com/office/powerpoint/2010/main">
        <mc:Choice Requires="p14">
          <p:contentPart r:id="rId21" p14:bwMode="auto">
            <p14:nvContentPartPr>
              <p14:cNvPr id="22" name="墨迹 21"/>
              <p14:cNvContentPartPr/>
              <p14:nvPr/>
            </p14:nvContentPartPr>
            <p14:xfrm>
              <a:off x="6125237" y="1652353"/>
              <a:ext cx="2386503" cy="146226"/>
            </p14:xfrm>
          </p:contentPart>
        </mc:Choice>
        <mc:Fallback xmlns="">
          <p:pic>
            <p:nvPicPr>
              <p:cNvPr id="22" name="墨迹 21"/>
            </p:nvPicPr>
            <p:blipFill>
              <a:blip/>
            </p:blipFill>
            <p:spPr>
              <a:xfrm>
                <a:off x="6125237" y="1652353"/>
                <a:ext cx="2386503" cy="146226"/>
              </a:xfrm>
              <a:prstGeom prst="rect"/>
            </p:spPr>
          </p:pic>
        </mc:Fallback>
      </mc:AlternateContent>
      <mc:AlternateContent xmlns:mc="http://schemas.openxmlformats.org/markup-compatibility/2006" xmlns:p14="http://schemas.microsoft.com/office/powerpoint/2010/main">
        <mc:Choice Requires="p14">
          <p:contentPart r:id="rId22" p14:bwMode="auto">
            <p14:nvContentPartPr>
              <p14:cNvPr id="23" name="墨迹 22"/>
              <p14:cNvContentPartPr/>
              <p14:nvPr/>
            </p14:nvContentPartPr>
            <p14:xfrm>
              <a:off x="6463980" y="877356"/>
              <a:ext cx="1733458" cy="809726"/>
            </p14:xfrm>
          </p:contentPart>
        </mc:Choice>
        <mc:Fallback xmlns="">
          <p:pic>
            <p:nvPicPr>
              <p:cNvPr id="23" name="墨迹 22"/>
            </p:nvPicPr>
            <p:blipFill>
              <a:blip/>
            </p:blipFill>
            <p:spPr>
              <a:xfrm>
                <a:off x="6463980" y="877356"/>
                <a:ext cx="1733458" cy="809726"/>
              </a:xfrm>
              <a:prstGeom prst="rect"/>
            </p:spPr>
          </p:pic>
        </mc:Fallback>
      </mc:AlternateContent>
      <mc:AlternateContent xmlns:mc="http://schemas.openxmlformats.org/markup-compatibility/2006" xmlns:p14="http://schemas.microsoft.com/office/powerpoint/2010/main">
        <mc:Choice Requires="p14">
          <p:contentPart r:id="rId23" p14:bwMode="auto">
            <p14:nvContentPartPr>
              <p14:cNvPr id="24" name="墨迹 23"/>
              <p14:cNvContentPartPr/>
              <p14:nvPr/>
            </p14:nvContentPartPr>
            <p14:xfrm>
              <a:off x="6951194" y="1637731"/>
              <a:ext cx="46597" cy="39298"/>
            </p14:xfrm>
          </p:contentPart>
        </mc:Choice>
        <mc:Fallback xmlns="">
          <p:pic>
            <p:nvPicPr>
              <p:cNvPr id="24" name="墨迹 23"/>
            </p:nvPicPr>
            <p:blipFill>
              <a:blip/>
            </p:blipFill>
            <p:spPr>
              <a:xfrm>
                <a:off x="6951194" y="1637731"/>
                <a:ext cx="46597" cy="39298"/>
              </a:xfrm>
              <a:prstGeom prst="rect"/>
            </p:spPr>
          </p:pic>
        </mc:Fallback>
      </mc:AlternateContent>
      <mc:AlternateContent xmlns:mc="http://schemas.openxmlformats.org/markup-compatibility/2006" xmlns:p14="http://schemas.microsoft.com/office/powerpoint/2010/main">
        <mc:Choice Requires="p14">
          <p:contentPart r:id="rId24" p14:bwMode="auto">
            <p14:nvContentPartPr>
              <p14:cNvPr id="25" name="墨迹 24"/>
              <p14:cNvContentPartPr/>
              <p14:nvPr/>
            </p14:nvContentPartPr>
            <p14:xfrm>
              <a:off x="6980431" y="957780"/>
              <a:ext cx="109641" cy="723819"/>
            </p14:xfrm>
          </p:contentPart>
        </mc:Choice>
        <mc:Fallback xmlns="">
          <p:pic>
            <p:nvPicPr>
              <p:cNvPr id="25" name="墨迹 24"/>
            </p:nvPicPr>
            <p:blipFill>
              <a:blip/>
            </p:blipFill>
            <p:spPr>
              <a:xfrm>
                <a:off x="6980431" y="957780"/>
                <a:ext cx="109641" cy="723819"/>
              </a:xfrm>
              <a:prstGeom prst="rect"/>
            </p:spPr>
          </p:pic>
        </mc:Fallback>
      </mc:AlternateContent>
      <mc:AlternateContent xmlns:mc="http://schemas.openxmlformats.org/markup-compatibility/2006" xmlns:p14="http://schemas.microsoft.com/office/powerpoint/2010/main">
        <mc:Choice Requires="p14">
          <p:contentPart r:id="rId25" p14:bwMode="auto">
            <p14:nvContentPartPr>
              <p14:cNvPr id="26" name="墨迹 25"/>
              <p14:cNvContentPartPr/>
              <p14:nvPr/>
            </p14:nvContentPartPr>
            <p14:xfrm>
              <a:off x="7119309" y="935846"/>
              <a:ext cx="84057" cy="87736"/>
            </p14:xfrm>
          </p:contentPart>
        </mc:Choice>
        <mc:Fallback xmlns="">
          <p:pic>
            <p:nvPicPr>
              <p:cNvPr id="26" name="墨迹 25"/>
            </p:nvPicPr>
            <p:blipFill>
              <a:blip/>
            </p:blipFill>
            <p:spPr>
              <a:xfrm>
                <a:off x="7119309" y="935846"/>
                <a:ext cx="84057" cy="87736"/>
              </a:xfrm>
              <a:prstGeom prst="rect"/>
            </p:spPr>
          </p:pic>
        </mc:Fallback>
      </mc:AlternateContent>
      <mc:AlternateContent xmlns:mc="http://schemas.openxmlformats.org/markup-compatibility/2006" xmlns:p14="http://schemas.microsoft.com/office/powerpoint/2010/main">
        <mc:Choice Requires="p14">
          <p:contentPart r:id="rId26" p14:bwMode="auto">
            <p14:nvContentPartPr>
              <p14:cNvPr id="27" name="墨迹 26"/>
              <p14:cNvContentPartPr/>
              <p14:nvPr/>
            </p14:nvContentPartPr>
            <p14:xfrm>
              <a:off x="7093726" y="891978"/>
              <a:ext cx="21928" cy="43640"/>
            </p14:xfrm>
          </p:contentPart>
        </mc:Choice>
        <mc:Fallback xmlns="">
          <p:pic>
            <p:nvPicPr>
              <p:cNvPr id="27" name="墨迹 26"/>
            </p:nvPicPr>
            <p:blipFill>
              <a:blip/>
            </p:blipFill>
            <p:spPr>
              <a:xfrm>
                <a:off x="7093726" y="891978"/>
                <a:ext cx="21928" cy="43640"/>
              </a:xfrm>
              <a:prstGeom prst="rect"/>
            </p:spPr>
          </p:pic>
        </mc:Fallback>
      </mc:AlternateContent>
      <mc:AlternateContent xmlns:mc="http://schemas.openxmlformats.org/markup-compatibility/2006" xmlns:p14="http://schemas.microsoft.com/office/powerpoint/2010/main">
        <mc:Choice Requires="p14">
          <p:contentPart r:id="rId27" p14:bwMode="auto">
            <p14:nvContentPartPr>
              <p14:cNvPr id="28" name="墨迹 27"/>
              <p14:cNvContentPartPr/>
              <p14:nvPr/>
            </p14:nvContentPartPr>
            <p14:xfrm>
              <a:off x="6278733" y="2376172"/>
              <a:ext cx="226590" cy="292452"/>
            </p14:xfrm>
          </p:contentPart>
        </mc:Choice>
        <mc:Fallback xmlns="">
          <p:pic>
            <p:nvPicPr>
              <p:cNvPr id="28" name="墨迹 27"/>
            </p:nvPicPr>
            <p:blipFill>
              <a:blip/>
            </p:blipFill>
            <p:spPr>
              <a:xfrm>
                <a:off x="6278733" y="2376172"/>
                <a:ext cx="226590" cy="292452"/>
              </a:xfrm>
              <a:prstGeom prst="rect"/>
            </p:spPr>
          </p:pic>
        </mc:Fallback>
      </mc:AlternateContent>
      <mc:AlternateContent xmlns:mc="http://schemas.openxmlformats.org/markup-compatibility/2006" xmlns:p14="http://schemas.microsoft.com/office/powerpoint/2010/main">
        <mc:Choice Requires="p14">
          <p:contentPart r:id="rId28" p14:bwMode="auto">
            <p14:nvContentPartPr>
              <p14:cNvPr id="29" name="墨迹 28"/>
              <p14:cNvContentPartPr/>
              <p14:nvPr/>
            </p14:nvContentPartPr>
            <p14:xfrm>
              <a:off x="3898625" y="2083720"/>
              <a:ext cx="206490" cy="76769"/>
            </p14:xfrm>
          </p:contentPart>
        </mc:Choice>
        <mc:Fallback xmlns="">
          <p:pic>
            <p:nvPicPr>
              <p:cNvPr id="29" name="墨迹 28"/>
            </p:nvPicPr>
            <p:blipFill>
              <a:blip/>
            </p:blipFill>
            <p:spPr>
              <a:xfrm>
                <a:off x="3898625" y="2083720"/>
                <a:ext cx="206490" cy="76769"/>
              </a:xfrm>
              <a:prstGeom prst="rect"/>
            </p:spPr>
          </p:pic>
        </mc:Fallback>
      </mc:AlternateContent>
      <mc:AlternateContent xmlns:mc="http://schemas.openxmlformats.org/markup-compatibility/2006" xmlns:p14="http://schemas.microsoft.com/office/powerpoint/2010/main">
        <mc:Choice Requires="p14">
          <p:contentPart r:id="rId29" p14:bwMode="auto">
            <p14:nvContentPartPr>
              <p14:cNvPr id="30" name="墨迹 29"/>
              <p14:cNvContentPartPr/>
              <p14:nvPr/>
            </p14:nvContentPartPr>
            <p14:xfrm>
              <a:off x="4188259" y="1987759"/>
              <a:ext cx="336230" cy="154452"/>
            </p14:xfrm>
          </p:contentPart>
        </mc:Choice>
        <mc:Fallback xmlns="">
          <p:pic>
            <p:nvPicPr>
              <p:cNvPr id="30" name="墨迹 29"/>
            </p:nvPicPr>
            <p:blipFill>
              <a:blip/>
            </p:blipFill>
            <p:spPr>
              <a:xfrm>
                <a:off x="4188259" y="1987759"/>
                <a:ext cx="336230" cy="154452"/>
              </a:xfrm>
              <a:prstGeom prst="rect"/>
            </p:spPr>
          </p:pic>
        </mc:Fallback>
      </mc:AlternateContent>
      <mc:AlternateContent xmlns:mc="http://schemas.openxmlformats.org/markup-compatibility/2006" xmlns:p14="http://schemas.microsoft.com/office/powerpoint/2010/main">
        <mc:Choice Requires="p14">
          <p:contentPart r:id="rId30" p14:bwMode="auto">
            <p14:nvContentPartPr>
              <p14:cNvPr id="31" name="墨迹 30"/>
              <p14:cNvContentPartPr/>
              <p14:nvPr/>
            </p14:nvContentPartPr>
            <p14:xfrm>
              <a:off x="4473323" y="2054475"/>
              <a:ext cx="98677" cy="34043"/>
            </p14:xfrm>
          </p:contentPart>
        </mc:Choice>
        <mc:Fallback xmlns="">
          <p:pic>
            <p:nvPicPr>
              <p:cNvPr id="31" name="墨迹 30"/>
            </p:nvPicPr>
            <p:blipFill>
              <a:blip/>
            </p:blipFill>
            <p:spPr>
              <a:xfrm>
                <a:off x="4473323" y="2054475"/>
                <a:ext cx="98677" cy="34043"/>
              </a:xfrm>
              <a:prstGeom prst="rect"/>
            </p:spPr>
          </p:pic>
        </mc:Fallback>
      </mc:AlternateContent>
      <mc:AlternateContent xmlns:mc="http://schemas.openxmlformats.org/markup-compatibility/2006" xmlns:p14="http://schemas.microsoft.com/office/powerpoint/2010/main">
        <mc:Choice Requires="p14">
          <p:contentPart r:id="rId31" p14:bwMode="auto">
            <p14:nvContentPartPr>
              <p14:cNvPr id="32" name="墨迹 31"/>
              <p14:cNvContentPartPr/>
              <p14:nvPr/>
            </p14:nvContentPartPr>
            <p14:xfrm>
              <a:off x="4619510" y="2027743"/>
              <a:ext cx="211972" cy="129090"/>
            </p14:xfrm>
          </p:contentPart>
        </mc:Choice>
        <mc:Fallback xmlns="">
          <p:pic>
            <p:nvPicPr>
              <p:cNvPr id="32" name="墨迹 31"/>
            </p:nvPicPr>
            <p:blipFill>
              <a:blip/>
            </p:blipFill>
            <p:spPr>
              <a:xfrm>
                <a:off x="4619510" y="2027743"/>
                <a:ext cx="211972" cy="129090"/>
              </a:xfrm>
              <a:prstGeom prst="rect"/>
            </p:spPr>
          </p:pic>
        </mc:Fallback>
      </mc:AlternateContent>
      <mc:AlternateContent xmlns:mc="http://schemas.openxmlformats.org/markup-compatibility/2006" xmlns:p14="http://schemas.microsoft.com/office/powerpoint/2010/main">
        <mc:Choice Requires="p14">
          <p:contentPart r:id="rId32" p14:bwMode="auto">
            <p14:nvContentPartPr>
              <p14:cNvPr id="33" name="墨迹 32"/>
              <p14:cNvContentPartPr/>
              <p14:nvPr/>
            </p14:nvContentPartPr>
            <p14:xfrm>
              <a:off x="4897266" y="2006038"/>
              <a:ext cx="14618" cy="139828"/>
            </p14:xfrm>
          </p:contentPart>
        </mc:Choice>
        <mc:Fallback xmlns="">
          <p:pic>
            <p:nvPicPr>
              <p:cNvPr id="33" name="墨迹 32"/>
            </p:nvPicPr>
            <p:blipFill>
              <a:blip/>
            </p:blipFill>
            <p:spPr>
              <a:xfrm>
                <a:off x="4897266" y="2006038"/>
                <a:ext cx="14618" cy="139828"/>
              </a:xfrm>
              <a:prstGeom prst="rect"/>
            </p:spPr>
          </p:pic>
        </mc:Fallback>
      </mc:AlternateContent>
      <mc:AlternateContent xmlns:mc="http://schemas.openxmlformats.org/markup-compatibility/2006" xmlns:p14="http://schemas.microsoft.com/office/powerpoint/2010/main">
        <mc:Choice Requires="p14">
          <p:contentPart r:id="rId33" p14:bwMode="auto">
            <p14:nvContentPartPr>
              <p14:cNvPr id="35" name="墨迹 34"/>
              <p14:cNvContentPartPr/>
              <p14:nvPr/>
            </p14:nvContentPartPr>
            <p14:xfrm>
              <a:off x="5043453" y="2072753"/>
              <a:ext cx="91366" cy="10967"/>
            </p14:xfrm>
          </p:contentPart>
        </mc:Choice>
        <mc:Fallback xmlns="">
          <p:pic>
            <p:nvPicPr>
              <p:cNvPr id="35" name="墨迹 34"/>
            </p:nvPicPr>
            <p:blipFill>
              <a:blip/>
            </p:blipFill>
            <p:spPr>
              <a:xfrm>
                <a:off x="5043453" y="2072753"/>
                <a:ext cx="91366" cy="10967"/>
              </a:xfrm>
              <a:prstGeom prst="rect"/>
            </p:spPr>
          </p:pic>
        </mc:Fallback>
      </mc:AlternateContent>
      <mc:AlternateContent xmlns:mc="http://schemas.openxmlformats.org/markup-compatibility/2006" xmlns:p14="http://schemas.microsoft.com/office/powerpoint/2010/main">
        <mc:Choice Requires="p14">
          <p:contentPart r:id="rId34" p14:bwMode="auto">
            <p14:nvContentPartPr>
              <p14:cNvPr id="36" name="墨迹 35"/>
              <p14:cNvContentPartPr/>
              <p14:nvPr/>
            </p14:nvContentPartPr>
            <p14:xfrm>
              <a:off x="5109237" y="2010836"/>
              <a:ext cx="21928" cy="138686"/>
            </p14:xfrm>
          </p:contentPart>
        </mc:Choice>
        <mc:Fallback xmlns="">
          <p:pic>
            <p:nvPicPr>
              <p:cNvPr id="36" name="墨迹 35"/>
            </p:nvPicPr>
            <p:blipFill>
              <a:blip/>
            </p:blipFill>
            <p:spPr>
              <a:xfrm>
                <a:off x="5109237" y="2010836"/>
                <a:ext cx="21928" cy="138686"/>
              </a:xfrm>
              <a:prstGeom prst="rect"/>
            </p:spPr>
          </p:pic>
        </mc:Fallback>
      </mc:AlternateContent>
      <mc:AlternateContent xmlns:mc="http://schemas.openxmlformats.org/markup-compatibility/2006" xmlns:p14="http://schemas.microsoft.com/office/powerpoint/2010/main">
        <mc:Choice Requires="p14">
          <p:contentPart r:id="rId35" p14:bwMode="auto">
            <p14:nvContentPartPr>
              <p14:cNvPr id="37" name="墨迹 36"/>
              <p14:cNvContentPartPr/>
              <p14:nvPr/>
            </p14:nvContentPartPr>
            <p14:xfrm>
              <a:off x="5226187" y="2015177"/>
              <a:ext cx="175424" cy="141656"/>
            </p14:xfrm>
          </p:contentPart>
        </mc:Choice>
        <mc:Fallback xmlns="">
          <p:pic>
            <p:nvPicPr>
              <p:cNvPr id="37" name="墨迹 36"/>
            </p:nvPicPr>
            <p:blipFill>
              <a:blip/>
            </p:blipFill>
            <p:spPr>
              <a:xfrm>
                <a:off x="5226187" y="2015177"/>
                <a:ext cx="175424" cy="141656"/>
              </a:xfrm>
              <a:prstGeom prst="rect"/>
            </p:spPr>
          </p:pic>
        </mc:Fallback>
      </mc:AlternateContent>
      <mc:AlternateContent xmlns:mc="http://schemas.openxmlformats.org/markup-compatibility/2006" xmlns:p14="http://schemas.microsoft.com/office/powerpoint/2010/main">
        <mc:Choice Requires="p14">
          <p:contentPart r:id="rId36" p14:bwMode="auto">
            <p14:nvContentPartPr>
              <p14:cNvPr id="38" name="墨迹 37"/>
              <p14:cNvContentPartPr/>
              <p14:nvPr/>
            </p14:nvContentPartPr>
            <p14:xfrm>
              <a:off x="5467395" y="2023174"/>
              <a:ext cx="208317" cy="122692"/>
            </p14:xfrm>
          </p:contentPart>
        </mc:Choice>
        <mc:Fallback xmlns="">
          <p:pic>
            <p:nvPicPr>
              <p:cNvPr id="38" name="墨迹 37"/>
            </p:nvPicPr>
            <p:blipFill>
              <a:blip/>
            </p:blipFill>
            <p:spPr>
              <a:xfrm>
                <a:off x="5467395" y="2023174"/>
                <a:ext cx="208317" cy="122692"/>
              </a:xfrm>
              <a:prstGeom prst="rect"/>
            </p:spPr>
          </p:pic>
        </mc:Fallback>
      </mc:AlternateContent>
      <mc:AlternateContent xmlns:mc="http://schemas.openxmlformats.org/markup-compatibility/2006" xmlns:p14="http://schemas.microsoft.com/office/powerpoint/2010/main">
        <mc:Choice Requires="p14">
          <p:contentPart r:id="rId37" p14:bwMode="auto">
            <p14:nvContentPartPr>
              <p14:cNvPr id="39" name="墨迹 38"/>
              <p14:cNvContentPartPr/>
              <p14:nvPr/>
            </p14:nvContentPartPr>
            <p14:xfrm>
              <a:off x="5781697" y="1886315"/>
              <a:ext cx="360" cy="222995"/>
            </p14:xfrm>
          </p:contentPart>
        </mc:Choice>
        <mc:Fallback xmlns="">
          <p:pic>
            <p:nvPicPr>
              <p:cNvPr id="39" name="墨迹 38"/>
            </p:nvPicPr>
            <p:blipFill>
              <a:blip/>
            </p:blipFill>
            <p:spPr>
              <a:xfrm>
                <a:off x="5781697" y="1886315"/>
                <a:ext cx="360" cy="222995"/>
              </a:xfrm>
              <a:prstGeom prst="rect"/>
            </p:spPr>
          </p:pic>
        </mc:Fallback>
      </mc:AlternateContent>
      <mc:AlternateContent xmlns:mc="http://schemas.openxmlformats.org/markup-compatibility/2006" xmlns:p14="http://schemas.microsoft.com/office/powerpoint/2010/main">
        <mc:Choice Requires="p14">
          <p:contentPart r:id="rId38" p14:bwMode="auto">
            <p14:nvContentPartPr>
              <p14:cNvPr id="40" name="墨迹 39"/>
              <p14:cNvContentPartPr/>
              <p14:nvPr/>
            </p14:nvContentPartPr>
            <p14:xfrm>
              <a:off x="5716827" y="1995985"/>
              <a:ext cx="130655" cy="25589"/>
            </p14:xfrm>
          </p:contentPart>
        </mc:Choice>
        <mc:Fallback xmlns="">
          <p:pic>
            <p:nvPicPr>
              <p:cNvPr id="40" name="墨迹 39"/>
            </p:nvPicPr>
            <p:blipFill>
              <a:blip/>
            </p:blipFill>
            <p:spPr>
              <a:xfrm>
                <a:off x="5716827" y="1995985"/>
                <a:ext cx="130655" cy="25589"/>
              </a:xfrm>
              <a:prstGeom prst="rect"/>
            </p:spPr>
          </p:pic>
        </mc:Fallback>
      </mc:AlternateContent>
      <mc:AlternateContent xmlns:mc="http://schemas.openxmlformats.org/markup-compatibility/2006" xmlns:p14="http://schemas.microsoft.com/office/powerpoint/2010/main">
        <mc:Choice Requires="p14">
          <p:contentPart r:id="rId39" p14:bwMode="auto">
            <p14:nvContentPartPr>
              <p14:cNvPr id="41" name="墨迹 40"/>
              <p14:cNvContentPartPr/>
              <p14:nvPr/>
            </p14:nvContentPartPr>
            <p14:xfrm>
              <a:off x="5884029" y="1966739"/>
              <a:ext cx="226590" cy="146226"/>
            </p14:xfrm>
          </p:contentPart>
        </mc:Choice>
        <mc:Fallback xmlns="">
          <p:pic>
            <p:nvPicPr>
              <p:cNvPr id="41" name="墨迹 40"/>
            </p:nvPicPr>
            <p:blipFill>
              <a:blip/>
            </p:blipFill>
            <p:spPr>
              <a:xfrm>
                <a:off x="5884029" y="1966739"/>
                <a:ext cx="226590" cy="146226"/>
              </a:xfrm>
              <a:prstGeom prst="rect"/>
            </p:spPr>
          </p:pic>
        </mc:Fallback>
      </mc:AlternateContent>
      <mc:AlternateContent xmlns:mc="http://schemas.openxmlformats.org/markup-compatibility/2006" xmlns:p14="http://schemas.microsoft.com/office/powerpoint/2010/main">
        <mc:Choice Requires="p14">
          <p:contentPart r:id="rId40" p14:bwMode="auto">
            <p14:nvContentPartPr>
              <p14:cNvPr id="42" name="墨迹 41"/>
              <p14:cNvContentPartPr/>
              <p14:nvPr/>
            </p14:nvContentPartPr>
            <p14:xfrm>
              <a:off x="6169093" y="1900938"/>
              <a:ext cx="149842" cy="184839"/>
            </p14:xfrm>
          </p:contentPart>
        </mc:Choice>
        <mc:Fallback xmlns="">
          <p:pic>
            <p:nvPicPr>
              <p:cNvPr id="42" name="墨迹 41"/>
            </p:nvPicPr>
            <p:blipFill>
              <a:blip/>
            </p:blipFill>
            <p:spPr>
              <a:xfrm>
                <a:off x="6169093" y="1900938"/>
                <a:ext cx="149842" cy="184839"/>
              </a:xfrm>
              <a:prstGeom prst="rect"/>
            </p:spPr>
          </p:pic>
        </mc:Fallback>
      </mc:AlternateContent>
      <mc:AlternateContent xmlns:mc="http://schemas.openxmlformats.org/markup-compatibility/2006" xmlns:p14="http://schemas.microsoft.com/office/powerpoint/2010/main">
        <mc:Choice Requires="p14">
          <p:contentPart r:id="rId41" p14:bwMode="auto">
            <p14:nvContentPartPr>
              <p14:cNvPr id="43" name="墨迹 42"/>
              <p14:cNvContentPartPr/>
              <p14:nvPr/>
            </p14:nvContentPartPr>
            <p14:xfrm>
              <a:off x="4020143" y="2581803"/>
              <a:ext cx="299684" cy="127947"/>
            </p14:xfrm>
          </p:contentPart>
        </mc:Choice>
        <mc:Fallback xmlns="">
          <p:pic>
            <p:nvPicPr>
              <p:cNvPr id="43" name="墨迹 42"/>
            </p:nvPicPr>
            <p:blipFill>
              <a:blip/>
            </p:blipFill>
            <p:spPr>
              <a:xfrm>
                <a:off x="4020143" y="2581803"/>
                <a:ext cx="299684" cy="127947"/>
              </a:xfrm>
              <a:prstGeom prst="rect"/>
            </p:spPr>
          </p:pic>
        </mc:Fallback>
      </mc:AlternateContent>
      <mc:AlternateContent xmlns:mc="http://schemas.openxmlformats.org/markup-compatibility/2006" xmlns:p14="http://schemas.microsoft.com/office/powerpoint/2010/main">
        <mc:Choice Requires="p14">
          <p:contentPart r:id="rId42" p14:bwMode="auto">
            <p14:nvContentPartPr>
              <p14:cNvPr id="44" name="墨迹 43"/>
              <p14:cNvContentPartPr/>
              <p14:nvPr/>
            </p14:nvContentPartPr>
            <p14:xfrm>
              <a:off x="4370992" y="2563524"/>
              <a:ext cx="252173" cy="139829"/>
            </p14:xfrm>
          </p:contentPart>
        </mc:Choice>
        <mc:Fallback xmlns="">
          <p:pic>
            <p:nvPicPr>
              <p:cNvPr id="44" name="墨迹 43"/>
            </p:nvPicPr>
            <p:blipFill>
              <a:blip/>
            </p:blipFill>
            <p:spPr>
              <a:xfrm>
                <a:off x="4370992" y="2563524"/>
                <a:ext cx="252173" cy="139829"/>
              </a:xfrm>
              <a:prstGeom prst="rect"/>
            </p:spPr>
          </p:pic>
        </mc:Fallback>
      </mc:AlternateContent>
      <mc:AlternateContent xmlns:mc="http://schemas.openxmlformats.org/markup-compatibility/2006" xmlns:p14="http://schemas.microsoft.com/office/powerpoint/2010/main">
        <mc:Choice Requires="p14">
          <p:contentPart r:id="rId43" p14:bwMode="auto">
            <p14:nvContentPartPr>
              <p14:cNvPr id="45" name="墨迹 44"/>
              <p14:cNvContentPartPr/>
              <p14:nvPr/>
            </p14:nvContentPartPr>
            <p14:xfrm>
              <a:off x="4736460" y="2602823"/>
              <a:ext cx="98676" cy="14622"/>
            </p14:xfrm>
          </p:contentPart>
        </mc:Choice>
        <mc:Fallback xmlns="">
          <p:pic>
            <p:nvPicPr>
              <p:cNvPr id="45" name="墨迹 44"/>
            </p:nvPicPr>
            <p:blipFill>
              <a:blip/>
            </p:blipFill>
            <p:spPr>
              <a:xfrm>
                <a:off x="4736460" y="2602823"/>
                <a:ext cx="98676" cy="14622"/>
              </a:xfrm>
              <a:prstGeom prst="rect"/>
            </p:spPr>
          </p:pic>
        </mc:Fallback>
      </mc:AlternateContent>
      <mc:AlternateContent xmlns:mc="http://schemas.openxmlformats.org/markup-compatibility/2006" xmlns:p14="http://schemas.microsoft.com/office/powerpoint/2010/main">
        <mc:Choice Requires="p14">
          <p:contentPart r:id="rId44" p14:bwMode="auto">
            <p14:nvContentPartPr>
              <p14:cNvPr id="46" name="墨迹 45"/>
              <p14:cNvContentPartPr/>
              <p14:nvPr/>
            </p14:nvContentPartPr>
            <p14:xfrm>
              <a:off x="4787625" y="2529710"/>
              <a:ext cx="18274" cy="179126"/>
            </p14:xfrm>
          </p:contentPart>
        </mc:Choice>
        <mc:Fallback xmlns="">
          <p:pic>
            <p:nvPicPr>
              <p:cNvPr id="46" name="墨迹 45"/>
            </p:nvPicPr>
            <p:blipFill>
              <a:blip/>
            </p:blipFill>
            <p:spPr>
              <a:xfrm>
                <a:off x="4787625" y="2529710"/>
                <a:ext cx="18274" cy="179126"/>
              </a:xfrm>
              <a:prstGeom prst="rect"/>
            </p:spPr>
          </p:pic>
        </mc:Fallback>
      </mc:AlternateContent>
      <mc:AlternateContent xmlns:mc="http://schemas.openxmlformats.org/markup-compatibility/2006" xmlns:p14="http://schemas.microsoft.com/office/powerpoint/2010/main">
        <mc:Choice Requires="p14">
          <p:contentPart r:id="rId45" p14:bwMode="auto">
            <p14:nvContentPartPr>
              <p14:cNvPr id="47" name="墨迹 46"/>
              <p14:cNvContentPartPr/>
              <p14:nvPr/>
            </p14:nvContentPartPr>
            <p14:xfrm>
              <a:off x="4926503" y="2537021"/>
              <a:ext cx="32892" cy="160848"/>
            </p14:xfrm>
          </p:contentPart>
        </mc:Choice>
        <mc:Fallback xmlns="">
          <p:pic>
            <p:nvPicPr>
              <p:cNvPr id="47" name="墨迹 46"/>
            </p:nvPicPr>
            <p:blipFill>
              <a:blip/>
            </p:blipFill>
            <p:spPr>
              <a:xfrm>
                <a:off x="4926503" y="2537021"/>
                <a:ext cx="32892" cy="160848"/>
              </a:xfrm>
              <a:prstGeom prst="rect"/>
            </p:spPr>
          </p:pic>
        </mc:Fallback>
      </mc:AlternateContent>
      <mc:AlternateContent xmlns:mc="http://schemas.openxmlformats.org/markup-compatibility/2006" xmlns:p14="http://schemas.microsoft.com/office/powerpoint/2010/main">
        <mc:Choice Requires="p14">
          <p:contentPart r:id="rId46" p14:bwMode="auto">
            <p14:nvContentPartPr>
              <p14:cNvPr id="48" name="墨迹 47"/>
              <p14:cNvContentPartPr/>
              <p14:nvPr/>
            </p14:nvContentPartPr>
            <p14:xfrm>
              <a:off x="5233496" y="2646690"/>
              <a:ext cx="504345" cy="34044"/>
            </p14:xfrm>
          </p:contentPart>
        </mc:Choice>
        <mc:Fallback xmlns="">
          <p:pic>
            <p:nvPicPr>
              <p:cNvPr id="48" name="墨迹 47"/>
            </p:nvPicPr>
            <p:blipFill>
              <a:blip/>
            </p:blipFill>
            <p:spPr>
              <a:xfrm>
                <a:off x="5233496" y="2646690"/>
                <a:ext cx="504345" cy="34044"/>
              </a:xfrm>
              <a:prstGeom prst="rect"/>
            </p:spPr>
          </p:pic>
        </mc:Fallback>
      </mc:AlternateContent>
      <mc:AlternateContent xmlns:mc="http://schemas.openxmlformats.org/markup-compatibility/2006" xmlns:p14="http://schemas.microsoft.com/office/powerpoint/2010/main">
        <mc:Choice Requires="p14">
          <p:contentPart r:id="rId47" p14:bwMode="auto">
            <p14:nvContentPartPr>
              <p14:cNvPr id="49" name="墨迹 48"/>
              <p14:cNvContentPartPr/>
              <p14:nvPr/>
            </p14:nvContentPartPr>
            <p14:xfrm>
              <a:off x="5664748" y="2573577"/>
              <a:ext cx="114209" cy="179127"/>
            </p14:xfrm>
          </p:contentPart>
        </mc:Choice>
        <mc:Fallback xmlns="">
          <p:pic>
            <p:nvPicPr>
              <p:cNvPr id="49" name="墨迹 48"/>
            </p:nvPicPr>
            <p:blipFill>
              <a:blip/>
            </p:blipFill>
            <p:spPr>
              <a:xfrm>
                <a:off x="5664748" y="2573577"/>
                <a:ext cx="114209" cy="179127"/>
              </a:xfrm>
              <a:prstGeom prst="rect"/>
            </p:spPr>
          </p:pic>
        </mc:Fallback>
      </mc:AlternateContent>
      <mc:AlternateContent xmlns:mc="http://schemas.openxmlformats.org/markup-compatibility/2006" xmlns:p14="http://schemas.microsoft.com/office/powerpoint/2010/main">
        <mc:Choice Requires="p14">
          <p:contentPart r:id="rId48" p14:bwMode="auto">
            <p14:nvContentPartPr>
              <p14:cNvPr id="50" name="墨迹 49"/>
              <p14:cNvContentPartPr/>
              <p14:nvPr/>
            </p14:nvContentPartPr>
            <p14:xfrm>
              <a:off x="5920575" y="2583630"/>
              <a:ext cx="146187" cy="194664"/>
            </p14:xfrm>
          </p:contentPart>
        </mc:Choice>
        <mc:Fallback xmlns="">
          <p:pic>
            <p:nvPicPr>
              <p:cNvPr id="50" name="墨迹 49"/>
            </p:nvPicPr>
            <p:blipFill>
              <a:blip/>
            </p:blipFill>
            <p:spPr>
              <a:xfrm>
                <a:off x="5920575" y="2583630"/>
                <a:ext cx="146187" cy="194664"/>
              </a:xfrm>
              <a:prstGeom prst="rect"/>
            </p:spPr>
          </p:pic>
        </mc:Fallback>
      </mc:AlternateContent>
      <mc:AlternateContent xmlns:mc="http://schemas.openxmlformats.org/markup-compatibility/2006" xmlns:p14="http://schemas.microsoft.com/office/powerpoint/2010/main">
        <mc:Choice Requires="p14">
          <p:contentPart r:id="rId49" p14:bwMode="auto">
            <p14:nvContentPartPr>
              <p14:cNvPr id="51" name="墨迹 50"/>
              <p14:cNvContentPartPr/>
              <p14:nvPr/>
            </p14:nvContentPartPr>
            <p14:xfrm>
              <a:off x="6008287" y="2584316"/>
              <a:ext cx="131568" cy="62374"/>
            </p14:xfrm>
          </p:contentPart>
        </mc:Choice>
        <mc:Fallback xmlns="">
          <p:pic>
            <p:nvPicPr>
              <p:cNvPr id="51" name="墨迹 50"/>
            </p:nvPicPr>
            <p:blipFill>
              <a:blip/>
            </p:blipFill>
            <p:spPr>
              <a:xfrm>
                <a:off x="6008287" y="2584316"/>
                <a:ext cx="131568" cy="62374"/>
              </a:xfrm>
              <a:prstGeom prst="rect"/>
            </p:spPr>
          </p:pic>
        </mc:Fallback>
      </mc:AlternateContent>
      <mc:AlternateContent xmlns:mc="http://schemas.openxmlformats.org/markup-compatibility/2006" xmlns:p14="http://schemas.microsoft.com/office/powerpoint/2010/main">
        <mc:Choice Requires="p14">
          <p:contentPart r:id="rId50" p14:bwMode="auto">
            <p14:nvContentPartPr>
              <p14:cNvPr id="52" name="墨迹 51"/>
              <p14:cNvContentPartPr/>
              <p14:nvPr/>
            </p14:nvContentPartPr>
            <p14:xfrm>
              <a:off x="6043007" y="2675935"/>
              <a:ext cx="63957" cy="32901"/>
            </p14:xfrm>
          </p:contentPart>
        </mc:Choice>
        <mc:Fallback xmlns="">
          <p:pic>
            <p:nvPicPr>
              <p:cNvPr id="52" name="墨迹 51"/>
            </p:nvPicPr>
            <p:blipFill>
              <a:blip/>
            </p:blipFill>
            <p:spPr>
              <a:xfrm>
                <a:off x="6043007" y="2675935"/>
                <a:ext cx="63957" cy="32901"/>
              </a:xfrm>
              <a:prstGeom prst="rect"/>
            </p:spPr>
          </p:pic>
        </mc:Fallback>
      </mc:AlternateContent>
      <mc:AlternateContent xmlns:mc="http://schemas.openxmlformats.org/markup-compatibility/2006" xmlns:p14="http://schemas.microsoft.com/office/powerpoint/2010/main">
        <mc:Choice Requires="p14">
          <p:contentPart r:id="rId51" p14:bwMode="auto">
            <p14:nvContentPartPr>
              <p14:cNvPr id="53" name="墨迹 52"/>
              <p14:cNvContentPartPr/>
              <p14:nvPr/>
            </p14:nvContentPartPr>
            <p14:xfrm>
              <a:off x="6008287" y="2705181"/>
              <a:ext cx="171770" cy="140971"/>
            </p14:xfrm>
          </p:contentPart>
        </mc:Choice>
        <mc:Fallback xmlns="">
          <p:pic>
            <p:nvPicPr>
              <p:cNvPr id="53" name="墨迹 52"/>
            </p:nvPicPr>
            <p:blipFill>
              <a:blip/>
            </p:blipFill>
            <p:spPr>
              <a:xfrm>
                <a:off x="6008287" y="2705181"/>
                <a:ext cx="171770" cy="140971"/>
              </a:xfrm>
              <a:prstGeom prst="rect"/>
            </p:spPr>
          </p:pic>
        </mc:Fallback>
      </mc:AlternateContent>
      <mc:AlternateContent xmlns:mc="http://schemas.openxmlformats.org/markup-compatibility/2006" xmlns:p14="http://schemas.microsoft.com/office/powerpoint/2010/main">
        <mc:Choice Requires="p14">
          <p:contentPart r:id="rId52" p14:bwMode="auto">
            <p14:nvContentPartPr>
              <p14:cNvPr id="54" name="墨迹 53"/>
              <p14:cNvContentPartPr/>
              <p14:nvPr/>
            </p14:nvContentPartPr>
            <p14:xfrm>
              <a:off x="6191021" y="2562610"/>
              <a:ext cx="245778" cy="332665"/>
            </p14:xfrm>
          </p:contentPart>
        </mc:Choice>
        <mc:Fallback xmlns="">
          <p:pic>
            <p:nvPicPr>
              <p:cNvPr id="54" name="墨迹 53"/>
            </p:nvPicPr>
            <p:blipFill>
              <a:blip/>
            </p:blipFill>
            <p:spPr>
              <a:xfrm>
                <a:off x="6191021" y="2562610"/>
                <a:ext cx="245778" cy="332665"/>
              </a:xfrm>
              <a:prstGeom prst="rect"/>
            </p:spPr>
          </p:pic>
        </mc:Fallback>
      </mc:AlternateContent>
      <mc:AlternateContent xmlns:mc="http://schemas.openxmlformats.org/markup-compatibility/2006" xmlns:p14="http://schemas.microsoft.com/office/powerpoint/2010/main">
        <mc:Choice Requires="p14">
          <p:contentPart r:id="rId53" p14:bwMode="auto">
            <p14:nvContentPartPr>
              <p14:cNvPr id="55" name="墨迹 54"/>
              <p14:cNvContentPartPr/>
              <p14:nvPr/>
            </p14:nvContentPartPr>
            <p14:xfrm>
              <a:off x="6337208" y="2705181"/>
              <a:ext cx="245778" cy="182782"/>
            </p14:xfrm>
          </p:contentPart>
        </mc:Choice>
        <mc:Fallback xmlns="">
          <p:pic>
            <p:nvPicPr>
              <p:cNvPr id="55" name="墨迹 54"/>
            </p:nvPicPr>
            <p:blipFill>
              <a:blip/>
            </p:blipFill>
            <p:spPr>
              <a:xfrm>
                <a:off x="6337208" y="2705181"/>
                <a:ext cx="245778" cy="182782"/>
              </a:xfrm>
              <a:prstGeom prst="rect"/>
            </p:spPr>
          </p:pic>
        </mc:Fallback>
      </mc:AlternateContent>
      <mc:AlternateContent xmlns:mc="http://schemas.openxmlformats.org/markup-compatibility/2006" xmlns:p14="http://schemas.microsoft.com/office/powerpoint/2010/main">
        <mc:Choice Requires="p14">
          <p:contentPart r:id="rId54" p14:bwMode="auto">
            <p14:nvContentPartPr>
              <p14:cNvPr id="56" name="墨迹 55"/>
              <p14:cNvContentPartPr/>
              <p14:nvPr/>
            </p14:nvContentPartPr>
            <p14:xfrm>
              <a:off x="6373755" y="2778294"/>
              <a:ext cx="135908" cy="87736"/>
            </p14:xfrm>
          </p:contentPart>
        </mc:Choice>
        <mc:Fallback xmlns="">
          <p:pic>
            <p:nvPicPr>
              <p:cNvPr id="56" name="墨迹 55"/>
            </p:nvPicPr>
            <p:blipFill>
              <a:blip/>
            </p:blipFill>
            <p:spPr>
              <a:xfrm>
                <a:off x="6373755" y="2778294"/>
                <a:ext cx="135908" cy="87736"/>
              </a:xfrm>
              <a:prstGeom prst="rect"/>
            </p:spPr>
          </p:pic>
        </mc:Fallback>
      </mc:AlternateContent>
      <mc:AlternateContent xmlns:mc="http://schemas.openxmlformats.org/markup-compatibility/2006" xmlns:p14="http://schemas.microsoft.com/office/powerpoint/2010/main">
        <mc:Choice Requires="p14">
          <p:contentPart r:id="rId55" p14:bwMode="auto">
            <p14:nvContentPartPr>
              <p14:cNvPr id="57" name="墨迹 56"/>
              <p14:cNvContentPartPr/>
              <p14:nvPr/>
            </p14:nvContentPartPr>
            <p14:xfrm>
              <a:off x="6666129" y="2529710"/>
              <a:ext cx="29237" cy="43867"/>
            </p14:xfrm>
          </p:contentPart>
        </mc:Choice>
        <mc:Fallback xmlns="">
          <p:pic>
            <p:nvPicPr>
              <p:cNvPr id="57" name="墨迹 56"/>
            </p:nvPicPr>
            <p:blipFill>
              <a:blip/>
            </p:blipFill>
            <p:spPr>
              <a:xfrm>
                <a:off x="6666129" y="2529710"/>
                <a:ext cx="29237" cy="43867"/>
              </a:xfrm>
              <a:prstGeom prst="rect"/>
            </p:spPr>
          </p:pic>
        </mc:Fallback>
      </mc:AlternateContent>
      <mc:AlternateContent xmlns:mc="http://schemas.openxmlformats.org/markup-compatibility/2006" xmlns:p14="http://schemas.microsoft.com/office/powerpoint/2010/main">
        <mc:Choice Requires="p14">
          <p:contentPart r:id="rId56" p14:bwMode="auto">
            <p14:nvContentPartPr>
              <p14:cNvPr id="58" name="墨迹 57"/>
              <p14:cNvContentPartPr/>
              <p14:nvPr/>
            </p14:nvContentPartPr>
            <p14:xfrm>
              <a:off x="6636892" y="2577233"/>
              <a:ext cx="170856" cy="62146"/>
            </p14:xfrm>
          </p:contentPart>
        </mc:Choice>
        <mc:Fallback xmlns="">
          <p:pic>
            <p:nvPicPr>
              <p:cNvPr id="58" name="墨迹 57"/>
            </p:nvPicPr>
            <p:blipFill>
              <a:blip/>
            </p:blipFill>
            <p:spPr>
              <a:xfrm>
                <a:off x="6636892" y="2577233"/>
                <a:ext cx="170856" cy="62146"/>
              </a:xfrm>
              <a:prstGeom prst="rect"/>
            </p:spPr>
          </p:pic>
        </mc:Fallback>
      </mc:AlternateContent>
      <mc:AlternateContent xmlns:mc="http://schemas.openxmlformats.org/markup-compatibility/2006" xmlns:p14="http://schemas.microsoft.com/office/powerpoint/2010/main">
        <mc:Choice Requires="p14">
          <p:contentPart r:id="rId57" p14:bwMode="auto">
            <p14:nvContentPartPr>
              <p14:cNvPr id="59" name="墨迹 58"/>
              <p14:cNvContentPartPr/>
              <p14:nvPr/>
            </p14:nvContentPartPr>
            <p14:xfrm>
              <a:off x="6717294" y="2624756"/>
              <a:ext cx="14619" cy="118809"/>
            </p14:xfrm>
          </p:contentPart>
        </mc:Choice>
        <mc:Fallback xmlns="">
          <p:pic>
            <p:nvPicPr>
              <p:cNvPr id="59" name="墨迹 58"/>
            </p:nvPicPr>
            <p:blipFill>
              <a:blip/>
            </p:blipFill>
            <p:spPr>
              <a:xfrm>
                <a:off x="6717294" y="2624756"/>
                <a:ext cx="14619" cy="118809"/>
              </a:xfrm>
              <a:prstGeom prst="rect"/>
            </p:spPr>
          </p:pic>
        </mc:Fallback>
      </mc:AlternateContent>
      <mc:AlternateContent xmlns:mc="http://schemas.openxmlformats.org/markup-compatibility/2006" xmlns:p14="http://schemas.microsoft.com/office/powerpoint/2010/main">
        <mc:Choice Requires="p14">
          <p:contentPart r:id="rId58" p14:bwMode="auto">
            <p14:nvContentPartPr>
              <p14:cNvPr id="60" name="墨迹 59"/>
              <p14:cNvContentPartPr/>
              <p14:nvPr/>
            </p14:nvContentPartPr>
            <p14:xfrm>
              <a:off x="6768460" y="2595511"/>
              <a:ext cx="17360" cy="127948"/>
            </p14:xfrm>
          </p:contentPart>
        </mc:Choice>
        <mc:Fallback xmlns="">
          <p:pic>
            <p:nvPicPr>
              <p:cNvPr id="60" name="墨迹 59"/>
            </p:nvPicPr>
            <p:blipFill>
              <a:blip/>
            </p:blipFill>
            <p:spPr>
              <a:xfrm>
                <a:off x="6768460" y="2595511"/>
                <a:ext cx="17360" cy="127948"/>
              </a:xfrm>
              <a:prstGeom prst="rect"/>
            </p:spPr>
          </p:pic>
        </mc:Fallback>
      </mc:AlternateContent>
      <mc:AlternateContent xmlns:mc="http://schemas.openxmlformats.org/markup-compatibility/2006" xmlns:p14="http://schemas.microsoft.com/office/powerpoint/2010/main">
        <mc:Choice Requires="p14">
          <p:contentPart r:id="rId59" p14:bwMode="auto">
            <p14:nvContentPartPr>
              <p14:cNvPr id="61" name="墨迹 60"/>
              <p14:cNvContentPartPr/>
              <p14:nvPr/>
            </p14:nvContentPartPr>
            <p14:xfrm>
              <a:off x="6658820" y="2679591"/>
              <a:ext cx="244863" cy="215684"/>
            </p14:xfrm>
          </p:contentPart>
        </mc:Choice>
        <mc:Fallback xmlns="">
          <p:pic>
            <p:nvPicPr>
              <p:cNvPr id="61" name="墨迹 60"/>
            </p:nvPicPr>
            <p:blipFill>
              <a:blip/>
            </p:blipFill>
            <p:spPr>
              <a:xfrm>
                <a:off x="6658820" y="2679591"/>
                <a:ext cx="244863" cy="215684"/>
              </a:xfrm>
              <a:prstGeom prst="rect"/>
            </p:spPr>
          </p:pic>
        </mc:Fallback>
      </mc:AlternateContent>
      <mc:AlternateContent xmlns:mc="http://schemas.openxmlformats.org/markup-compatibility/2006" xmlns:p14="http://schemas.microsoft.com/office/powerpoint/2010/main">
        <mc:Choice Requires="p14">
          <p:contentPart r:id="rId60" p14:bwMode="auto">
            <p14:nvContentPartPr>
              <p14:cNvPr id="62" name="墨迹 61"/>
              <p14:cNvContentPartPr/>
              <p14:nvPr/>
            </p14:nvContentPartPr>
            <p14:xfrm>
              <a:off x="6921957" y="2569922"/>
              <a:ext cx="41343" cy="33814"/>
            </p14:xfrm>
          </p:contentPart>
        </mc:Choice>
        <mc:Fallback xmlns="">
          <p:pic>
            <p:nvPicPr>
              <p:cNvPr id="62" name="墨迹 61"/>
            </p:nvPicPr>
            <p:blipFill>
              <a:blip/>
            </p:blipFill>
            <p:spPr>
              <a:xfrm>
                <a:off x="6921957" y="2569922"/>
                <a:ext cx="41343" cy="33814"/>
              </a:xfrm>
              <a:prstGeom prst="rect"/>
            </p:spPr>
          </p:pic>
        </mc:Fallback>
      </mc:AlternateContent>
      <mc:AlternateContent xmlns:mc="http://schemas.openxmlformats.org/markup-compatibility/2006" xmlns:p14="http://schemas.microsoft.com/office/powerpoint/2010/main">
        <mc:Choice Requires="p14">
          <p:contentPart r:id="rId61" p14:bwMode="auto">
            <p14:nvContentPartPr>
              <p14:cNvPr id="63" name="墨迹 62"/>
              <p14:cNvContentPartPr/>
              <p14:nvPr/>
            </p14:nvContentPartPr>
            <p14:xfrm>
              <a:off x="6894546" y="2434663"/>
              <a:ext cx="294202" cy="482545"/>
            </p14:xfrm>
          </p:contentPart>
        </mc:Choice>
        <mc:Fallback xmlns="">
          <p:pic>
            <p:nvPicPr>
              <p:cNvPr id="63" name="墨迹 62"/>
            </p:nvPicPr>
            <p:blipFill>
              <a:blip/>
            </p:blipFill>
            <p:spPr>
              <a:xfrm>
                <a:off x="6894546" y="2434663"/>
                <a:ext cx="294202" cy="482545"/>
              </a:xfrm>
              <a:prstGeom prst="rect"/>
            </p:spPr>
          </p:pic>
        </mc:Fallback>
      </mc:AlternateContent>
      <mc:AlternateContent xmlns:mc="http://schemas.openxmlformats.org/markup-compatibility/2006" xmlns:p14="http://schemas.microsoft.com/office/powerpoint/2010/main">
        <mc:Choice Requires="p14">
          <p:contentPart r:id="rId62" p14:bwMode="auto">
            <p14:nvContentPartPr>
              <p14:cNvPr id="64" name="墨迹 63"/>
              <p14:cNvContentPartPr/>
              <p14:nvPr/>
            </p14:nvContentPartPr>
            <p14:xfrm>
              <a:off x="7250877" y="2610134"/>
              <a:ext cx="135680" cy="257723"/>
            </p14:xfrm>
          </p:contentPart>
        </mc:Choice>
        <mc:Fallback xmlns="">
          <p:pic>
            <p:nvPicPr>
              <p:cNvPr id="64" name="墨迹 63"/>
            </p:nvPicPr>
            <p:blipFill>
              <a:blip/>
            </p:blipFill>
            <p:spPr>
              <a:xfrm>
                <a:off x="7250877" y="2610134"/>
                <a:ext cx="135680" cy="257723"/>
              </a:xfrm>
              <a:prstGeom prst="rect"/>
            </p:spPr>
          </p:pic>
        </mc:Fallback>
      </mc:AlternateContent>
      <mc:AlternateContent xmlns:mc="http://schemas.openxmlformats.org/markup-compatibility/2006" xmlns:p14="http://schemas.microsoft.com/office/powerpoint/2010/main">
        <mc:Choice Requires="p14">
          <p:contentPart r:id="rId63" p14:bwMode="auto">
            <p14:nvContentPartPr>
              <p14:cNvPr id="65" name="墨迹 64"/>
              <p14:cNvContentPartPr/>
              <p14:nvPr/>
            </p14:nvContentPartPr>
            <p14:xfrm>
              <a:off x="7353208" y="2697870"/>
              <a:ext cx="34034" cy="174785"/>
            </p14:xfrm>
          </p:contentPart>
        </mc:Choice>
        <mc:Fallback xmlns="">
          <p:pic>
            <p:nvPicPr>
              <p:cNvPr id="65" name="墨迹 64"/>
            </p:nvPicPr>
            <p:blipFill>
              <a:blip/>
            </p:blipFill>
            <p:spPr>
              <a:xfrm>
                <a:off x="7353208" y="2697870"/>
                <a:ext cx="34034" cy="174785"/>
              </a:xfrm>
              <a:prstGeom prst="rect"/>
            </p:spPr>
          </p:pic>
        </mc:Fallback>
      </mc:AlternateContent>
      <mc:AlternateContent xmlns:mc="http://schemas.openxmlformats.org/markup-compatibility/2006" xmlns:p14="http://schemas.microsoft.com/office/powerpoint/2010/main">
        <mc:Choice Requires="p14">
          <p:contentPart r:id="rId64" p14:bwMode="auto">
            <p14:nvContentPartPr>
              <p14:cNvPr id="66" name="墨迹 65"/>
              <p14:cNvContentPartPr/>
              <p14:nvPr/>
            </p14:nvContentPartPr>
            <p14:xfrm>
              <a:off x="7375136" y="2683247"/>
              <a:ext cx="109641" cy="36556"/>
            </p14:xfrm>
          </p:contentPart>
        </mc:Choice>
        <mc:Fallback xmlns="">
          <p:pic>
            <p:nvPicPr>
              <p:cNvPr id="66" name="墨迹 65"/>
            </p:nvPicPr>
            <p:blipFill>
              <a:blip/>
            </p:blipFill>
            <p:spPr>
              <a:xfrm>
                <a:off x="7375136" y="2683247"/>
                <a:ext cx="109641" cy="36556"/>
              </a:xfrm>
              <a:prstGeom prst="rect"/>
            </p:spPr>
          </p:pic>
        </mc:Fallback>
      </mc:AlternateContent>
      <mc:AlternateContent xmlns:mc="http://schemas.openxmlformats.org/markup-compatibility/2006" xmlns:p14="http://schemas.microsoft.com/office/powerpoint/2010/main">
        <mc:Choice Requires="p14">
          <p:contentPart r:id="rId65" p14:bwMode="auto">
            <p14:nvContentPartPr>
              <p14:cNvPr id="67" name="墨迹 66"/>
              <p14:cNvContentPartPr/>
              <p14:nvPr/>
            </p14:nvContentPartPr>
            <p14:xfrm>
              <a:off x="7514014" y="2561925"/>
              <a:ext cx="197352" cy="48209"/>
            </p14:xfrm>
          </p:contentPart>
        </mc:Choice>
        <mc:Fallback xmlns="">
          <p:pic>
            <p:nvPicPr>
              <p:cNvPr id="67" name="墨迹 66"/>
            </p:nvPicPr>
            <p:blipFill>
              <a:blip/>
            </p:blipFill>
            <p:spPr>
              <a:xfrm>
                <a:off x="7514014" y="2561925"/>
                <a:ext cx="197352" cy="48209"/>
              </a:xfrm>
              <a:prstGeom prst="rect"/>
            </p:spPr>
          </p:pic>
        </mc:Fallback>
      </mc:AlternateContent>
      <mc:AlternateContent xmlns:mc="http://schemas.openxmlformats.org/markup-compatibility/2006" xmlns:p14="http://schemas.microsoft.com/office/powerpoint/2010/main">
        <mc:Choice Requires="p14">
          <p:contentPart r:id="rId66" p14:bwMode="auto">
            <p14:nvContentPartPr>
              <p14:cNvPr id="68" name="墨迹 67"/>
              <p14:cNvContentPartPr/>
              <p14:nvPr/>
            </p14:nvContentPartPr>
            <p14:xfrm>
              <a:off x="7557870" y="2544332"/>
              <a:ext cx="36547" cy="146226"/>
            </p14:xfrm>
          </p:contentPart>
        </mc:Choice>
        <mc:Fallback xmlns="">
          <p:pic>
            <p:nvPicPr>
              <p:cNvPr id="68" name="墨迹 67"/>
            </p:nvPicPr>
            <p:blipFill>
              <a:blip/>
            </p:blipFill>
            <p:spPr>
              <a:xfrm>
                <a:off x="7557870" y="2544332"/>
                <a:ext cx="36547" cy="146226"/>
              </a:xfrm>
              <a:prstGeom prst="rect"/>
            </p:spPr>
          </p:pic>
        </mc:Fallback>
      </mc:AlternateContent>
      <mc:AlternateContent xmlns:mc="http://schemas.openxmlformats.org/markup-compatibility/2006" xmlns:p14="http://schemas.microsoft.com/office/powerpoint/2010/main">
        <mc:Choice Requires="p14">
          <p:contentPart r:id="rId67" p14:bwMode="auto">
            <p14:nvContentPartPr>
              <p14:cNvPr id="69" name="墨迹 68"/>
              <p14:cNvContentPartPr/>
              <p14:nvPr/>
            </p14:nvContentPartPr>
            <p14:xfrm>
              <a:off x="7498253" y="2515087"/>
              <a:ext cx="161948" cy="401208"/>
            </p14:xfrm>
          </p:contentPart>
        </mc:Choice>
        <mc:Fallback xmlns="">
          <p:pic>
            <p:nvPicPr>
              <p:cNvPr id="69" name="墨迹 68"/>
            </p:nvPicPr>
            <p:blipFill>
              <a:blip/>
            </p:blipFill>
            <p:spPr>
              <a:xfrm>
                <a:off x="7498253" y="2515087"/>
                <a:ext cx="161948" cy="401208"/>
              </a:xfrm>
              <a:prstGeom prst="rect"/>
            </p:spPr>
          </p:pic>
        </mc:Fallback>
      </mc:AlternateContent>
      <mc:AlternateContent xmlns:mc="http://schemas.openxmlformats.org/markup-compatibility/2006" xmlns:p14="http://schemas.microsoft.com/office/powerpoint/2010/main">
        <mc:Choice Requires="p14">
          <p:contentPart r:id="rId68" p14:bwMode="auto">
            <p14:nvContentPartPr>
              <p14:cNvPr id="70" name="墨迹 69"/>
              <p14:cNvContentPartPr/>
              <p14:nvPr/>
            </p14:nvContentPartPr>
            <p14:xfrm>
              <a:off x="7718676" y="2734426"/>
              <a:ext cx="40201" cy="80424"/>
            </p14:xfrm>
          </p:contentPart>
        </mc:Choice>
        <mc:Fallback xmlns="">
          <p:pic>
            <p:nvPicPr>
              <p:cNvPr id="70" name="墨迹 69"/>
            </p:nvPicPr>
            <p:blipFill>
              <a:blip/>
            </p:blipFill>
            <p:spPr>
              <a:xfrm>
                <a:off x="7718676" y="2734426"/>
                <a:ext cx="40201" cy="80424"/>
              </a:xfrm>
              <a:prstGeom prst="rect"/>
            </p:spPr>
          </p:pic>
        </mc:Fallback>
      </mc:AlternateContent>
      <mc:AlternateContent xmlns:mc="http://schemas.openxmlformats.org/markup-compatibility/2006" xmlns:p14="http://schemas.microsoft.com/office/powerpoint/2010/main">
        <mc:Choice Requires="p14">
          <p:contentPart r:id="rId69" p14:bwMode="auto">
            <p14:nvContentPartPr>
              <p14:cNvPr id="71" name="墨迹 70"/>
              <p14:cNvContentPartPr/>
              <p14:nvPr/>
            </p14:nvContentPartPr>
            <p14:xfrm>
              <a:off x="7821007" y="2401076"/>
              <a:ext cx="40201" cy="11653"/>
            </p14:xfrm>
          </p:contentPart>
        </mc:Choice>
        <mc:Fallback xmlns="">
          <p:pic>
            <p:nvPicPr>
              <p:cNvPr id="71" name="墨迹 70"/>
            </p:nvPicPr>
            <p:blipFill>
              <a:blip/>
            </p:blipFill>
            <p:spPr>
              <a:xfrm>
                <a:off x="7821007" y="2401076"/>
                <a:ext cx="40201" cy="11653"/>
              </a:xfrm>
              <a:prstGeom prst="rect"/>
            </p:spPr>
          </p:pic>
        </mc:Fallback>
      </mc:AlternateContent>
      <mc:AlternateContent xmlns:mc="http://schemas.openxmlformats.org/markup-compatibility/2006" xmlns:p14="http://schemas.microsoft.com/office/powerpoint/2010/main">
        <mc:Choice Requires="p14">
          <p:contentPart r:id="rId70" p14:bwMode="auto">
            <p14:nvContentPartPr>
              <p14:cNvPr id="72" name="墨迹 71"/>
              <p14:cNvContentPartPr/>
              <p14:nvPr/>
            </p14:nvContentPartPr>
            <p14:xfrm>
              <a:off x="7835625" y="2452941"/>
              <a:ext cx="121519" cy="84080"/>
            </p14:xfrm>
          </p:contentPart>
        </mc:Choice>
        <mc:Fallback xmlns="">
          <p:pic>
            <p:nvPicPr>
              <p:cNvPr id="72" name="墨迹 71"/>
            </p:nvPicPr>
            <p:blipFill>
              <a:blip/>
            </p:blipFill>
            <p:spPr>
              <a:xfrm>
                <a:off x="7835625" y="2452941"/>
                <a:ext cx="121519" cy="84080"/>
              </a:xfrm>
              <a:prstGeom prst="rect"/>
            </p:spPr>
          </p:pic>
        </mc:Fallback>
      </mc:AlternateContent>
      <mc:AlternateContent xmlns:mc="http://schemas.openxmlformats.org/markup-compatibility/2006" xmlns:p14="http://schemas.microsoft.com/office/powerpoint/2010/main">
        <mc:Choice Requires="p14">
          <p:contentPart r:id="rId71" p14:bwMode="auto">
            <p14:nvContentPartPr>
              <p14:cNvPr id="73" name="墨迹 72"/>
              <p14:cNvContentPartPr/>
              <p14:nvPr/>
            </p14:nvContentPartPr>
            <p14:xfrm>
              <a:off x="7886791" y="2590028"/>
              <a:ext cx="211971" cy="239445"/>
            </p14:xfrm>
          </p:contentPart>
        </mc:Choice>
        <mc:Fallback xmlns="">
          <p:pic>
            <p:nvPicPr>
              <p:cNvPr id="73" name="墨迹 72"/>
            </p:nvPicPr>
            <p:blipFill>
              <a:blip/>
            </p:blipFill>
            <p:spPr>
              <a:xfrm>
                <a:off x="7886791" y="2590028"/>
                <a:ext cx="211971" cy="239445"/>
              </a:xfrm>
              <a:prstGeom prst="rect"/>
            </p:spPr>
          </p:pic>
        </mc:Fallback>
      </mc:AlternateContent>
      <mc:AlternateContent xmlns:mc="http://schemas.openxmlformats.org/markup-compatibility/2006" xmlns:p14="http://schemas.microsoft.com/office/powerpoint/2010/main">
        <mc:Choice Requires="p14">
          <p:contentPart r:id="rId72" p14:bwMode="auto">
            <p14:nvContentPartPr>
              <p14:cNvPr id="74" name="墨迹 73"/>
              <p14:cNvContentPartPr/>
              <p14:nvPr/>
            </p14:nvContentPartPr>
            <p14:xfrm>
              <a:off x="8266877" y="2566266"/>
              <a:ext cx="222935" cy="87736"/>
            </p14:xfrm>
          </p:contentPart>
        </mc:Choice>
        <mc:Fallback xmlns="">
          <p:pic>
            <p:nvPicPr>
              <p:cNvPr id="74" name="墨迹 73"/>
            </p:nvPicPr>
            <p:blipFill>
              <a:blip/>
            </p:blipFill>
            <p:spPr>
              <a:xfrm>
                <a:off x="8266877" y="2566266"/>
                <a:ext cx="222935" cy="87736"/>
              </a:xfrm>
              <a:prstGeom prst="rect"/>
            </p:spPr>
          </p:pic>
        </mc:Fallback>
      </mc:AlternateContent>
      <mc:AlternateContent xmlns:mc="http://schemas.openxmlformats.org/markup-compatibility/2006" xmlns:p14="http://schemas.microsoft.com/office/powerpoint/2010/main">
        <mc:Choice Requires="p14">
          <p:contentPart r:id="rId73" p14:bwMode="auto">
            <p14:nvContentPartPr>
              <p14:cNvPr id="75" name="墨迹 74"/>
              <p14:cNvContentPartPr/>
              <p14:nvPr/>
            </p14:nvContentPartPr>
            <p14:xfrm>
              <a:off x="8296115" y="2515087"/>
              <a:ext cx="168115" cy="189637"/>
            </p14:xfrm>
          </p:contentPart>
        </mc:Choice>
        <mc:Fallback xmlns="">
          <p:pic>
            <p:nvPicPr>
              <p:cNvPr id="75" name="墨迹 74"/>
            </p:nvPicPr>
            <p:blipFill>
              <a:blip/>
            </p:blipFill>
            <p:spPr>
              <a:xfrm>
                <a:off x="8296115" y="2515087"/>
                <a:ext cx="168115" cy="189637"/>
              </a:xfrm>
              <a:prstGeom prst="rect"/>
            </p:spPr>
          </p:pic>
        </mc:Fallback>
      </mc:AlternateContent>
      <mc:AlternateContent xmlns:mc="http://schemas.openxmlformats.org/markup-compatibility/2006" xmlns:p14="http://schemas.microsoft.com/office/powerpoint/2010/main">
        <mc:Choice Requires="p14">
          <p:contentPart r:id="rId74" p14:bwMode="auto">
            <p14:nvContentPartPr>
              <p14:cNvPr id="76" name="墨迹 75"/>
              <p14:cNvContentPartPr/>
              <p14:nvPr/>
            </p14:nvContentPartPr>
            <p14:xfrm>
              <a:off x="8354590" y="2412729"/>
              <a:ext cx="14618" cy="124292"/>
            </p14:xfrm>
          </p:contentPart>
        </mc:Choice>
        <mc:Fallback xmlns="">
          <p:pic>
            <p:nvPicPr>
              <p:cNvPr id="76" name="墨迹 75"/>
            </p:nvPicPr>
            <p:blipFill>
              <a:blip/>
            </p:blipFill>
            <p:spPr>
              <a:xfrm>
                <a:off x="8354590" y="2412729"/>
                <a:ext cx="14618" cy="124292"/>
              </a:xfrm>
              <a:prstGeom prst="rect"/>
            </p:spPr>
          </p:pic>
        </mc:Fallback>
      </mc:AlternateContent>
      <mc:AlternateContent xmlns:mc="http://schemas.openxmlformats.org/markup-compatibility/2006" xmlns:p14="http://schemas.microsoft.com/office/powerpoint/2010/main">
        <mc:Choice Requires="p14">
          <p:contentPart r:id="rId75" p14:bwMode="auto">
            <p14:nvContentPartPr>
              <p14:cNvPr id="77" name="墨迹 76"/>
              <p14:cNvContentPartPr/>
              <p14:nvPr/>
            </p14:nvContentPartPr>
            <p14:xfrm>
              <a:off x="8200179" y="2610134"/>
              <a:ext cx="172684" cy="36556"/>
            </p14:xfrm>
          </p:contentPart>
        </mc:Choice>
        <mc:Fallback xmlns="">
          <p:pic>
            <p:nvPicPr>
              <p:cNvPr id="77" name="墨迹 76"/>
            </p:nvPicPr>
            <p:blipFill>
              <a:blip/>
            </p:blipFill>
            <p:spPr>
              <a:xfrm>
                <a:off x="8200179" y="2610134"/>
                <a:ext cx="172684" cy="36556"/>
              </a:xfrm>
              <a:prstGeom prst="rect"/>
            </p:spPr>
          </p:pic>
        </mc:Fallback>
      </mc:AlternateContent>
      <mc:AlternateContent xmlns:mc="http://schemas.openxmlformats.org/markup-compatibility/2006" xmlns:p14="http://schemas.microsoft.com/office/powerpoint/2010/main">
        <mc:Choice Requires="p14">
          <p:contentPart r:id="rId76" p14:bwMode="auto">
            <p14:nvContentPartPr>
              <p14:cNvPr id="78" name="墨迹 77"/>
              <p14:cNvContentPartPr/>
              <p14:nvPr/>
            </p14:nvContentPartPr>
            <p14:xfrm>
              <a:off x="8522705" y="2551643"/>
              <a:ext cx="34719" cy="84080"/>
            </p14:xfrm>
          </p:contentPart>
        </mc:Choice>
        <mc:Fallback xmlns="">
          <p:pic>
            <p:nvPicPr>
              <p:cNvPr id="78" name="墨迹 77"/>
            </p:nvPicPr>
            <p:blipFill>
              <a:blip/>
            </p:blipFill>
            <p:spPr>
              <a:xfrm>
                <a:off x="8522705" y="2551643"/>
                <a:ext cx="34719" cy="84080"/>
              </a:xfrm>
              <a:prstGeom prst="rect"/>
            </p:spPr>
          </p:pic>
        </mc:Fallback>
      </mc:AlternateContent>
      <mc:AlternateContent xmlns:mc="http://schemas.openxmlformats.org/markup-compatibility/2006" xmlns:p14="http://schemas.microsoft.com/office/powerpoint/2010/main">
        <mc:Choice Requires="p14">
          <p:contentPart r:id="rId77" p14:bwMode="auto">
            <p14:nvContentPartPr>
              <p14:cNvPr id="79" name="墨迹 78"/>
              <p14:cNvContentPartPr/>
              <p14:nvPr/>
            </p14:nvContentPartPr>
            <p14:xfrm>
              <a:off x="8427683" y="2705181"/>
              <a:ext cx="51165" cy="16450"/>
            </p14:xfrm>
          </p:contentPart>
        </mc:Choice>
        <mc:Fallback xmlns="">
          <p:pic>
            <p:nvPicPr>
              <p:cNvPr id="79" name="墨迹 78"/>
            </p:nvPicPr>
            <p:blipFill>
              <a:blip/>
            </p:blipFill>
            <p:spPr>
              <a:xfrm>
                <a:off x="8427683" y="2705181"/>
                <a:ext cx="51165" cy="16450"/>
              </a:xfrm>
              <a:prstGeom prst="rect"/>
            </p:spPr>
          </p:pic>
        </mc:Fallback>
      </mc:AlternateContent>
      <mc:AlternateContent xmlns:mc="http://schemas.openxmlformats.org/markup-compatibility/2006" xmlns:p14="http://schemas.microsoft.com/office/powerpoint/2010/main">
        <mc:Choice Requires="p14">
          <p:contentPart r:id="rId78" p14:bwMode="auto">
            <p14:nvContentPartPr>
              <p14:cNvPr id="80" name="墨迹 79"/>
              <p14:cNvContentPartPr/>
              <p14:nvPr/>
            </p14:nvContentPartPr>
            <p14:xfrm>
              <a:off x="4159021" y="2796572"/>
              <a:ext cx="47511" cy="40212"/>
            </p14:xfrm>
          </p:contentPart>
        </mc:Choice>
        <mc:Fallback xmlns="">
          <p:pic>
            <p:nvPicPr>
              <p:cNvPr id="80" name="墨迹 79"/>
            </p:nvPicPr>
            <p:blipFill>
              <a:blip/>
            </p:blipFill>
            <p:spPr>
              <a:xfrm>
                <a:off x="4159021" y="2796572"/>
                <a:ext cx="47511" cy="40212"/>
              </a:xfrm>
              <a:prstGeom prst="rect"/>
            </p:spPr>
          </p:pic>
        </mc:Fallback>
      </mc:AlternateContent>
      <mc:AlternateContent xmlns:mc="http://schemas.openxmlformats.org/markup-compatibility/2006" xmlns:p14="http://schemas.microsoft.com/office/powerpoint/2010/main">
        <mc:Choice Requires="p14">
          <p:contentPart r:id="rId79" p14:bwMode="auto">
            <p14:nvContentPartPr>
              <p14:cNvPr id="81" name="墨迹 80"/>
              <p14:cNvContentPartPr/>
              <p14:nvPr/>
            </p14:nvContentPartPr>
            <p14:xfrm>
              <a:off x="4159021" y="2873341"/>
              <a:ext cx="116950" cy="80424"/>
            </p14:xfrm>
          </p:contentPart>
        </mc:Choice>
        <mc:Fallback xmlns="">
          <p:pic>
            <p:nvPicPr>
              <p:cNvPr id="81" name="墨迹 80"/>
            </p:nvPicPr>
            <p:blipFill>
              <a:blip/>
            </p:blipFill>
            <p:spPr>
              <a:xfrm>
                <a:off x="4159021" y="2873341"/>
                <a:ext cx="116950" cy="80424"/>
              </a:xfrm>
              <a:prstGeom prst="rect"/>
            </p:spPr>
          </p:pic>
        </mc:Fallback>
      </mc:AlternateContent>
      <mc:AlternateContent xmlns:mc="http://schemas.openxmlformats.org/markup-compatibility/2006" xmlns:p14="http://schemas.microsoft.com/office/powerpoint/2010/main">
        <mc:Choice Requires="p14">
          <p:contentPart r:id="rId80" p14:bwMode="auto">
            <p14:nvContentPartPr>
              <p14:cNvPr id="82" name="墨迹 81"/>
              <p14:cNvContentPartPr/>
              <p14:nvPr/>
            </p14:nvContentPartPr>
            <p14:xfrm>
              <a:off x="4210187" y="2873341"/>
              <a:ext cx="7309" cy="113325"/>
            </p14:xfrm>
          </p:contentPart>
        </mc:Choice>
        <mc:Fallback xmlns="">
          <p:pic>
            <p:nvPicPr>
              <p:cNvPr id="82" name="墨迹 81"/>
            </p:nvPicPr>
            <p:blipFill>
              <a:blip/>
            </p:blipFill>
            <p:spPr>
              <a:xfrm>
                <a:off x="4210187" y="2873341"/>
                <a:ext cx="7309" cy="113325"/>
              </a:xfrm>
              <a:prstGeom prst="rect"/>
            </p:spPr>
          </p:pic>
        </mc:Fallback>
      </mc:AlternateContent>
      <mc:AlternateContent xmlns:mc="http://schemas.openxmlformats.org/markup-compatibility/2006" xmlns:p14="http://schemas.microsoft.com/office/powerpoint/2010/main">
        <mc:Choice Requires="p14">
          <p:contentPart r:id="rId81" p14:bwMode="auto">
            <p14:nvContentPartPr>
              <p14:cNvPr id="83" name="墨迹 82"/>
              <p14:cNvContentPartPr/>
              <p14:nvPr/>
            </p14:nvContentPartPr>
            <p14:xfrm>
              <a:off x="4261352" y="2909897"/>
              <a:ext cx="131569" cy="77911"/>
            </p14:xfrm>
          </p:contentPart>
        </mc:Choice>
        <mc:Fallback xmlns="">
          <p:pic>
            <p:nvPicPr>
              <p:cNvPr id="83" name="墨迹 82"/>
            </p:nvPicPr>
            <p:blipFill>
              <a:blip/>
            </p:blipFill>
            <p:spPr>
              <a:xfrm>
                <a:off x="4261352" y="2909897"/>
                <a:ext cx="131569" cy="77911"/>
              </a:xfrm>
              <a:prstGeom prst="rect"/>
            </p:spPr>
          </p:pic>
        </mc:Fallback>
      </mc:AlternateContent>
      <mc:AlternateContent xmlns:mc="http://schemas.openxmlformats.org/markup-compatibility/2006" xmlns:p14="http://schemas.microsoft.com/office/powerpoint/2010/main">
        <mc:Choice Requires="p14">
          <p:contentPart r:id="rId82" p14:bwMode="auto">
            <p14:nvContentPartPr>
              <p14:cNvPr id="84" name="墨迹 83"/>
              <p14:cNvContentPartPr/>
              <p14:nvPr/>
            </p14:nvContentPartPr>
            <p14:xfrm>
              <a:off x="4341755" y="2734426"/>
              <a:ext cx="116950" cy="109670"/>
            </p14:xfrm>
          </p:contentPart>
        </mc:Choice>
        <mc:Fallback xmlns="">
          <p:pic>
            <p:nvPicPr>
              <p:cNvPr id="84" name="墨迹 83"/>
            </p:nvPicPr>
            <p:blipFill>
              <a:blip/>
            </p:blipFill>
            <p:spPr>
              <a:xfrm>
                <a:off x="4341755" y="2734426"/>
                <a:ext cx="116950" cy="109670"/>
              </a:xfrm>
              <a:prstGeom prst="rect"/>
            </p:spPr>
          </p:pic>
        </mc:Fallback>
      </mc:AlternateContent>
      <mc:AlternateContent xmlns:mc="http://schemas.openxmlformats.org/markup-compatibility/2006" xmlns:p14="http://schemas.microsoft.com/office/powerpoint/2010/main">
        <mc:Choice Requires="p14">
          <p:contentPart r:id="rId83" p14:bwMode="auto">
            <p14:nvContentPartPr>
              <p14:cNvPr id="85" name="墨迹 84"/>
              <p14:cNvContentPartPr/>
              <p14:nvPr/>
            </p14:nvContentPartPr>
            <p14:xfrm>
              <a:off x="4392921" y="2848665"/>
              <a:ext cx="127913" cy="83166"/>
            </p14:xfrm>
          </p:contentPart>
        </mc:Choice>
        <mc:Fallback xmlns="">
          <p:pic>
            <p:nvPicPr>
              <p:cNvPr id="85" name="墨迹 84"/>
            </p:nvPicPr>
            <p:blipFill>
              <a:blip/>
            </p:blipFill>
            <p:spPr>
              <a:xfrm>
                <a:off x="4392921" y="2848665"/>
                <a:ext cx="127913" cy="83166"/>
              </a:xfrm>
              <a:prstGeom prst="rect"/>
            </p:spPr>
          </p:pic>
        </mc:Fallback>
      </mc:AlternateContent>
      <mc:AlternateContent xmlns:mc="http://schemas.openxmlformats.org/markup-compatibility/2006" xmlns:p14="http://schemas.microsoft.com/office/powerpoint/2010/main">
        <mc:Choice Requires="p14">
          <p:contentPart r:id="rId84" p14:bwMode="auto">
            <p14:nvContentPartPr>
              <p14:cNvPr id="86" name="墨迹 85"/>
              <p14:cNvContentPartPr/>
              <p14:nvPr/>
            </p14:nvContentPartPr>
            <p14:xfrm>
              <a:off x="4444086" y="2829473"/>
              <a:ext cx="14618" cy="142570"/>
            </p14:xfrm>
          </p:contentPart>
        </mc:Choice>
        <mc:Fallback xmlns="">
          <p:pic>
            <p:nvPicPr>
              <p:cNvPr id="86" name="墨迹 85"/>
            </p:nvPicPr>
            <p:blipFill>
              <a:blip/>
            </p:blipFill>
            <p:spPr>
              <a:xfrm>
                <a:off x="4444086" y="2829473"/>
                <a:ext cx="14618" cy="142570"/>
              </a:xfrm>
              <a:prstGeom prst="rect"/>
            </p:spPr>
          </p:pic>
        </mc:Fallback>
      </mc:AlternateContent>
      <mc:AlternateContent xmlns:mc="http://schemas.openxmlformats.org/markup-compatibility/2006" xmlns:p14="http://schemas.microsoft.com/office/powerpoint/2010/main">
        <mc:Choice Requires="p14">
          <p:contentPart r:id="rId85" p14:bwMode="auto">
            <p14:nvContentPartPr>
              <p14:cNvPr id="87" name="墨迹 86"/>
              <p14:cNvContentPartPr/>
              <p14:nvPr/>
            </p14:nvContentPartPr>
            <p14:xfrm>
              <a:off x="4473323" y="2893447"/>
              <a:ext cx="113295" cy="96874"/>
            </p14:xfrm>
          </p:contentPart>
        </mc:Choice>
        <mc:Fallback xmlns="">
          <p:pic>
            <p:nvPicPr>
              <p:cNvPr id="87" name="墨迹 86"/>
            </p:nvPicPr>
            <p:blipFill>
              <a:blip/>
            </p:blipFill>
            <p:spPr>
              <a:xfrm>
                <a:off x="4473323" y="2893447"/>
                <a:ext cx="113295" cy="96874"/>
              </a:xfrm>
              <a:prstGeom prst="rect"/>
            </p:spPr>
          </p:pic>
        </mc:Fallback>
      </mc:AlternateContent>
      <mc:AlternateContent xmlns:mc="http://schemas.openxmlformats.org/markup-compatibility/2006" xmlns:p14="http://schemas.microsoft.com/office/powerpoint/2010/main">
        <mc:Choice Requires="p14">
          <p:contentPart r:id="rId86" p14:bwMode="auto">
            <p14:nvContentPartPr>
              <p14:cNvPr id="88" name="墨迹 87"/>
              <p14:cNvContentPartPr/>
              <p14:nvPr/>
            </p14:nvContentPartPr>
            <p14:xfrm>
              <a:off x="3919640" y="2354238"/>
              <a:ext cx="202834" cy="107157"/>
            </p14:xfrm>
          </p:contentPart>
        </mc:Choice>
        <mc:Fallback xmlns="">
          <p:pic>
            <p:nvPicPr>
              <p:cNvPr id="88" name="墨迹 87"/>
            </p:nvPicPr>
            <p:blipFill>
              <a:blip/>
            </p:blipFill>
            <p:spPr>
              <a:xfrm>
                <a:off x="3919640" y="2354238"/>
                <a:ext cx="202834" cy="107157"/>
              </a:xfrm>
              <a:prstGeom prst="rect"/>
            </p:spPr>
          </p:pic>
        </mc:Fallback>
      </mc:AlternateContent>
      <mc:AlternateContent xmlns:mc="http://schemas.openxmlformats.org/markup-compatibility/2006" xmlns:p14="http://schemas.microsoft.com/office/powerpoint/2010/main">
        <mc:Choice Requires="p14">
          <p:contentPart r:id="rId87" p14:bwMode="auto">
            <p14:nvContentPartPr>
              <p14:cNvPr id="89" name="墨迹 88"/>
              <p14:cNvContentPartPr/>
              <p14:nvPr/>
            </p14:nvContentPartPr>
            <p14:xfrm>
              <a:off x="4198080" y="2361550"/>
              <a:ext cx="267934" cy="107841"/>
            </p14:xfrm>
          </p:contentPart>
        </mc:Choice>
        <mc:Fallback xmlns="">
          <p:pic>
            <p:nvPicPr>
              <p:cNvPr id="89" name="墨迹 88"/>
            </p:nvPicPr>
            <p:blipFill>
              <a:blip/>
            </p:blipFill>
            <p:spPr>
              <a:xfrm>
                <a:off x="4198080" y="2361550"/>
                <a:ext cx="267934" cy="107841"/>
              </a:xfrm>
              <a:prstGeom prst="rect"/>
            </p:spPr>
          </p:pic>
        </mc:Fallback>
      </mc:AlternateContent>
      <mc:AlternateContent xmlns:mc="http://schemas.openxmlformats.org/markup-compatibility/2006" xmlns:p14="http://schemas.microsoft.com/office/powerpoint/2010/main">
        <mc:Choice Requires="p14">
          <p:contentPart r:id="rId88" p14:bwMode="auto">
            <p14:nvContentPartPr>
              <p14:cNvPr id="90" name="墨迹 89"/>
              <p14:cNvContentPartPr/>
              <p14:nvPr/>
            </p14:nvContentPartPr>
            <p14:xfrm>
              <a:off x="4553726" y="2288437"/>
              <a:ext cx="10964" cy="157192"/>
            </p14:xfrm>
          </p:contentPart>
        </mc:Choice>
        <mc:Fallback xmlns="">
          <p:pic>
            <p:nvPicPr>
              <p:cNvPr id="90" name="墨迹 89"/>
            </p:nvPicPr>
            <p:blipFill>
              <a:blip/>
            </p:blipFill>
            <p:spPr>
              <a:xfrm>
                <a:off x="4553726" y="2288437"/>
                <a:ext cx="10964" cy="157192"/>
              </a:xfrm>
              <a:prstGeom prst="rect"/>
            </p:spPr>
          </p:pic>
        </mc:Fallback>
      </mc:AlternateContent>
      <mc:AlternateContent xmlns:mc="http://schemas.openxmlformats.org/markup-compatibility/2006" xmlns:p14="http://schemas.microsoft.com/office/powerpoint/2010/main">
        <mc:Choice Requires="p14">
          <p:contentPart r:id="rId89" p14:bwMode="auto">
            <p14:nvContentPartPr>
              <p14:cNvPr id="91" name="墨迹 90"/>
              <p14:cNvContentPartPr/>
              <p14:nvPr/>
            </p14:nvContentPartPr>
            <p14:xfrm>
              <a:off x="4517179" y="2317682"/>
              <a:ext cx="87712" cy="29245"/>
            </p14:xfrm>
          </p:contentPart>
        </mc:Choice>
        <mc:Fallback xmlns="">
          <p:pic>
            <p:nvPicPr>
              <p:cNvPr id="91" name="墨迹 90"/>
            </p:nvPicPr>
            <p:blipFill>
              <a:blip/>
            </p:blipFill>
            <p:spPr>
              <a:xfrm>
                <a:off x="4517179" y="2317682"/>
                <a:ext cx="87712" cy="29245"/>
              </a:xfrm>
              <a:prstGeom prst="rect"/>
            </p:spPr>
          </p:pic>
        </mc:Fallback>
      </mc:AlternateContent>
      <mc:AlternateContent xmlns:mc="http://schemas.openxmlformats.org/markup-compatibility/2006" xmlns:p14="http://schemas.microsoft.com/office/powerpoint/2010/main">
        <mc:Choice Requires="p14">
          <p:contentPart r:id="rId90" p14:bwMode="auto">
            <p14:nvContentPartPr>
              <p14:cNvPr id="92" name="墨迹 91"/>
              <p14:cNvContentPartPr/>
              <p14:nvPr/>
            </p14:nvContentPartPr>
            <p14:xfrm>
              <a:off x="4670676" y="2281125"/>
              <a:ext cx="193698" cy="128862"/>
            </p14:xfrm>
          </p:contentPart>
        </mc:Choice>
        <mc:Fallback xmlns="">
          <p:pic>
            <p:nvPicPr>
              <p:cNvPr id="92" name="墨迹 91"/>
            </p:nvPicPr>
            <p:blipFill>
              <a:blip/>
            </p:blipFill>
            <p:spPr>
              <a:xfrm>
                <a:off x="4670676" y="2281125"/>
                <a:ext cx="193698" cy="128862"/>
              </a:xfrm>
              <a:prstGeom prst="rect"/>
            </p:spPr>
          </p:pic>
        </mc:Fallback>
      </mc:AlternateContent>
      <mc:AlternateContent xmlns:mc="http://schemas.openxmlformats.org/markup-compatibility/2006" xmlns:p14="http://schemas.microsoft.com/office/powerpoint/2010/main">
        <mc:Choice Requires="p14">
          <p:contentPart r:id="rId91" p14:bwMode="auto">
            <p14:nvContentPartPr>
              <p14:cNvPr id="93" name="墨迹 92"/>
              <p14:cNvContentPartPr/>
              <p14:nvPr/>
            </p14:nvContentPartPr>
            <p14:xfrm>
              <a:off x="4977669" y="2237258"/>
              <a:ext cx="3654" cy="157193"/>
            </p14:xfrm>
          </p:contentPart>
        </mc:Choice>
        <mc:Fallback xmlns="">
          <p:pic>
            <p:nvPicPr>
              <p:cNvPr id="93" name="墨迹 92"/>
            </p:nvPicPr>
            <p:blipFill>
              <a:blip/>
            </p:blipFill>
            <p:spPr>
              <a:xfrm>
                <a:off x="4977669" y="2237258"/>
                <a:ext cx="3654" cy="157193"/>
              </a:xfrm>
              <a:prstGeom prst="rect"/>
            </p:spPr>
          </p:pic>
        </mc:Fallback>
      </mc:AlternateContent>
      <mc:AlternateContent xmlns:mc="http://schemas.openxmlformats.org/markup-compatibility/2006" xmlns:p14="http://schemas.microsoft.com/office/powerpoint/2010/main">
        <mc:Choice Requires="p14">
          <p:contentPart r:id="rId92" p14:bwMode="auto">
            <p14:nvContentPartPr>
              <p14:cNvPr id="94" name="墨迹 93"/>
              <p14:cNvContentPartPr/>
              <p14:nvPr/>
            </p14:nvContentPartPr>
            <p14:xfrm>
              <a:off x="5138474" y="2259191"/>
              <a:ext cx="105986" cy="21934"/>
            </p14:xfrm>
          </p:contentPart>
        </mc:Choice>
        <mc:Fallback xmlns="">
          <p:pic>
            <p:nvPicPr>
              <p:cNvPr id="94" name="墨迹 93"/>
            </p:nvPicPr>
            <p:blipFill>
              <a:blip/>
            </p:blipFill>
            <p:spPr>
              <a:xfrm>
                <a:off x="5138474" y="2259191"/>
                <a:ext cx="105986" cy="21934"/>
              </a:xfrm>
              <a:prstGeom prst="rect"/>
            </p:spPr>
          </p:pic>
        </mc:Fallback>
      </mc:AlternateContent>
      <mc:AlternateContent xmlns:mc="http://schemas.openxmlformats.org/markup-compatibility/2006" xmlns:p14="http://schemas.microsoft.com/office/powerpoint/2010/main">
        <mc:Choice Requires="p14">
          <p:contentPart r:id="rId93" p14:bwMode="auto">
            <p14:nvContentPartPr>
              <p14:cNvPr id="95" name="墨迹 94"/>
              <p14:cNvContentPartPr/>
              <p14:nvPr/>
            </p14:nvContentPartPr>
            <p14:xfrm>
              <a:off x="5189640" y="2251880"/>
              <a:ext cx="7309" cy="102358"/>
            </p14:xfrm>
          </p:contentPart>
        </mc:Choice>
        <mc:Fallback xmlns="">
          <p:pic>
            <p:nvPicPr>
              <p:cNvPr id="95" name="墨迹 94"/>
            </p:nvPicPr>
            <p:blipFill>
              <a:blip/>
            </p:blipFill>
            <p:spPr>
              <a:xfrm>
                <a:off x="5189640" y="2251880"/>
                <a:ext cx="7309" cy="102358"/>
              </a:xfrm>
              <a:prstGeom prst="rect"/>
            </p:spPr>
          </p:pic>
        </mc:Fallback>
      </mc:AlternateContent>
      <mc:AlternateContent xmlns:mc="http://schemas.openxmlformats.org/markup-compatibility/2006" xmlns:p14="http://schemas.microsoft.com/office/powerpoint/2010/main">
        <mc:Choice Requires="p14">
          <p:contentPart r:id="rId94" p14:bwMode="auto">
            <p14:nvContentPartPr>
              <p14:cNvPr id="96" name="墨迹 95"/>
              <p14:cNvContentPartPr/>
              <p14:nvPr/>
            </p14:nvContentPartPr>
            <p14:xfrm>
              <a:off x="5367577" y="2266503"/>
              <a:ext cx="231387" cy="137087"/>
            </p14:xfrm>
          </p:contentPart>
        </mc:Choice>
        <mc:Fallback xmlns="">
          <p:pic>
            <p:nvPicPr>
              <p:cNvPr id="96" name="墨迹 95"/>
            </p:nvPicPr>
            <p:blipFill>
              <a:blip/>
            </p:blipFill>
            <p:spPr>
              <a:xfrm>
                <a:off x="5367577" y="2266503"/>
                <a:ext cx="231387" cy="137087"/>
              </a:xfrm>
              <a:prstGeom prst="rect"/>
            </p:spPr>
          </p:pic>
        </mc:Fallback>
      </mc:AlternateContent>
      <mc:AlternateContent xmlns:mc="http://schemas.openxmlformats.org/markup-compatibility/2006" xmlns:p14="http://schemas.microsoft.com/office/powerpoint/2010/main">
        <mc:Choice Requires="p14">
          <p:contentPart r:id="rId95" p14:bwMode="auto">
            <p14:nvContentPartPr>
              <p14:cNvPr id="97" name="墨迹 96"/>
              <p14:cNvContentPartPr/>
              <p14:nvPr/>
            </p14:nvContentPartPr>
            <p14:xfrm>
              <a:off x="5642820" y="2266503"/>
              <a:ext cx="252172" cy="111954"/>
            </p14:xfrm>
          </p:contentPart>
        </mc:Choice>
        <mc:Fallback xmlns="">
          <p:pic>
            <p:nvPicPr>
              <p:cNvPr id="97" name="墨迹 96"/>
            </p:nvPicPr>
            <p:blipFill>
              <a:blip/>
            </p:blipFill>
            <p:spPr>
              <a:xfrm>
                <a:off x="5642820" y="2266503"/>
                <a:ext cx="252172" cy="111954"/>
              </a:xfrm>
              <a:prstGeom prst="rect"/>
            </p:spPr>
          </p:pic>
        </mc:Fallback>
      </mc:AlternateContent>
      <mc:AlternateContent xmlns:mc="http://schemas.openxmlformats.org/markup-compatibility/2006" xmlns:p14="http://schemas.microsoft.com/office/powerpoint/2010/main">
        <mc:Choice Requires="p14">
          <p:contentPart r:id="rId96" p14:bwMode="auto">
            <p14:nvContentPartPr>
              <p14:cNvPr id="98" name="墨迹 97"/>
              <p14:cNvContentPartPr/>
              <p14:nvPr/>
            </p14:nvContentPartPr>
            <p14:xfrm>
              <a:off x="6008287" y="2186307"/>
              <a:ext cx="360" cy="208143"/>
            </p14:xfrm>
          </p:contentPart>
        </mc:Choice>
        <mc:Fallback xmlns="">
          <p:pic>
            <p:nvPicPr>
              <p:cNvPr id="98" name="墨迹 97"/>
            </p:nvPicPr>
            <p:blipFill>
              <a:blip/>
            </p:blipFill>
            <p:spPr>
              <a:xfrm>
                <a:off x="6008287" y="2186307"/>
                <a:ext cx="360" cy="208143"/>
              </a:xfrm>
              <a:prstGeom prst="rect"/>
            </p:spPr>
          </p:pic>
        </mc:Fallback>
      </mc:AlternateContent>
      <mc:AlternateContent xmlns:mc="http://schemas.openxmlformats.org/markup-compatibility/2006" xmlns:p14="http://schemas.microsoft.com/office/powerpoint/2010/main">
        <mc:Choice Requires="p14">
          <p:contentPart r:id="rId97" p14:bwMode="auto">
            <p14:nvContentPartPr>
              <p14:cNvPr id="99" name="墨迹 98"/>
              <p14:cNvContentPartPr/>
              <p14:nvPr/>
            </p14:nvContentPartPr>
            <p14:xfrm>
              <a:off x="5949812" y="2251880"/>
              <a:ext cx="116950" cy="4798"/>
            </p14:xfrm>
          </p:contentPart>
        </mc:Choice>
        <mc:Fallback xmlns="">
          <p:pic>
            <p:nvPicPr>
              <p:cNvPr id="99" name="墨迹 98"/>
            </p:nvPicPr>
            <p:blipFill>
              <a:blip/>
            </p:blipFill>
            <p:spPr>
              <a:xfrm>
                <a:off x="5949812" y="2251880"/>
                <a:ext cx="116950" cy="4798"/>
              </a:xfrm>
              <a:prstGeom prst="rect"/>
            </p:spPr>
          </p:pic>
        </mc:Fallback>
      </mc:AlternateContent>
      <mc:AlternateContent xmlns:mc="http://schemas.openxmlformats.org/markup-compatibility/2006" xmlns:p14="http://schemas.microsoft.com/office/powerpoint/2010/main">
        <mc:Choice Requires="p14">
          <p:contentPart r:id="rId98" p14:bwMode="auto">
            <p14:nvContentPartPr>
              <p14:cNvPr id="100" name="墨迹 99"/>
              <p14:cNvContentPartPr/>
              <p14:nvPr/>
            </p14:nvContentPartPr>
            <p14:xfrm>
              <a:off x="6103309" y="2225377"/>
              <a:ext cx="116950" cy="140514"/>
            </p14:xfrm>
          </p:contentPart>
        </mc:Choice>
        <mc:Fallback xmlns="">
          <p:pic>
            <p:nvPicPr>
              <p:cNvPr id="100" name="墨迹 99"/>
            </p:nvPicPr>
            <p:blipFill>
              <a:blip/>
            </p:blipFill>
            <p:spPr>
              <a:xfrm>
                <a:off x="6103309" y="2225377"/>
                <a:ext cx="116950" cy="140514"/>
              </a:xfrm>
              <a:prstGeom prst="rect"/>
            </p:spPr>
          </p:pic>
        </mc:Fallback>
      </mc:AlternateContent>
      <mc:AlternateContent xmlns:mc="http://schemas.openxmlformats.org/markup-compatibility/2006" xmlns:p14="http://schemas.microsoft.com/office/powerpoint/2010/main">
        <mc:Choice Requires="p14">
          <p:contentPart r:id="rId99" p14:bwMode="auto">
            <p14:nvContentPartPr>
              <p14:cNvPr id="101" name="墨迹 100"/>
              <p14:cNvContentPartPr/>
              <p14:nvPr/>
            </p14:nvContentPartPr>
            <p14:xfrm>
              <a:off x="6249496" y="2183794"/>
              <a:ext cx="84057" cy="147825"/>
            </p14:xfrm>
          </p:contentPart>
        </mc:Choice>
        <mc:Fallback xmlns="">
          <p:pic>
            <p:nvPicPr>
              <p:cNvPr id="101" name="墨迹 100"/>
            </p:nvPicPr>
            <p:blipFill>
              <a:blip/>
            </p:blipFill>
            <p:spPr>
              <a:xfrm>
                <a:off x="6249496" y="2183794"/>
                <a:ext cx="84057" cy="147825"/>
              </a:xfrm>
              <a:prstGeom prst="rect"/>
            </p:spPr>
          </p:pic>
        </mc:Fallback>
      </mc:AlternateContent>
      <mc:AlternateContent xmlns:mc="http://schemas.openxmlformats.org/markup-compatibility/2006" xmlns:p14="http://schemas.microsoft.com/office/powerpoint/2010/main">
        <mc:Choice Requires="p14">
          <p:contentPart r:id="rId100" p14:bwMode="auto">
            <p14:nvContentPartPr>
              <p14:cNvPr id="102" name="墨迹 101"/>
              <p14:cNvContentPartPr/>
              <p14:nvPr/>
            </p14:nvContentPartPr>
            <p14:xfrm>
              <a:off x="6410302" y="2105654"/>
              <a:ext cx="84057" cy="141200"/>
            </p14:xfrm>
          </p:contentPart>
        </mc:Choice>
        <mc:Fallback xmlns="">
          <p:pic>
            <p:nvPicPr>
              <p:cNvPr id="102" name="墨迹 101"/>
            </p:nvPicPr>
            <p:blipFill>
              <a:blip/>
            </p:blipFill>
            <p:spPr>
              <a:xfrm>
                <a:off x="6410302" y="2105654"/>
                <a:ext cx="84057" cy="141200"/>
              </a:xfrm>
              <a:prstGeom prst="rect"/>
            </p:spPr>
          </p:pic>
        </mc:Fallback>
      </mc:AlternateContent>
      <mc:AlternateContent xmlns:mc="http://schemas.openxmlformats.org/markup-compatibility/2006" xmlns:p14="http://schemas.microsoft.com/office/powerpoint/2010/main">
        <mc:Choice Requires="p14">
          <p:contentPart r:id="rId101" p14:bwMode="auto">
            <p14:nvContentPartPr>
              <p14:cNvPr id="103" name="墨迹 102"/>
              <p14:cNvContentPartPr/>
              <p14:nvPr/>
            </p14:nvContentPartPr>
            <p14:xfrm>
              <a:off x="6490705" y="2200701"/>
              <a:ext cx="76748" cy="31530"/>
            </p14:xfrm>
          </p:contentPart>
        </mc:Choice>
        <mc:Fallback xmlns="">
          <p:pic>
            <p:nvPicPr>
              <p:cNvPr id="103" name="墨迹 102"/>
            </p:nvPicPr>
            <p:blipFill>
              <a:blip/>
            </p:blipFill>
            <p:spPr>
              <a:xfrm>
                <a:off x="6490705" y="2200701"/>
                <a:ext cx="76748" cy="31530"/>
              </a:xfrm>
              <a:prstGeom prst="rect"/>
            </p:spPr>
          </p:pic>
        </mc:Fallback>
      </mc:AlternateContent>
      <mc:AlternateContent xmlns:mc="http://schemas.openxmlformats.org/markup-compatibility/2006" xmlns:p14="http://schemas.microsoft.com/office/powerpoint/2010/main">
        <mc:Choice Requires="p14">
          <p:contentPart r:id="rId102" p14:bwMode="auto">
            <p14:nvContentPartPr>
              <p14:cNvPr id="104" name="墨迹 103"/>
              <p14:cNvContentPartPr/>
              <p14:nvPr/>
            </p14:nvContentPartPr>
            <p14:xfrm>
              <a:off x="4020143" y="4863842"/>
              <a:ext cx="306993" cy="195577"/>
            </p14:xfrm>
          </p:contentPart>
        </mc:Choice>
        <mc:Fallback xmlns="">
          <p:pic>
            <p:nvPicPr>
              <p:cNvPr id="104" name="墨迹 103"/>
            </p:nvPicPr>
            <p:blipFill>
              <a:blip/>
            </p:blipFill>
            <p:spPr>
              <a:xfrm>
                <a:off x="4020143" y="4863842"/>
                <a:ext cx="306993" cy="195577"/>
              </a:xfrm>
              <a:prstGeom prst="rect"/>
            </p:spPr>
          </p:pic>
        </mc:Fallback>
      </mc:AlternateContent>
      <mc:AlternateContent xmlns:mc="http://schemas.openxmlformats.org/markup-compatibility/2006" xmlns:p14="http://schemas.microsoft.com/office/powerpoint/2010/main">
        <mc:Choice Requires="p14">
          <p:contentPart r:id="rId103" p14:bwMode="auto">
            <p14:nvContentPartPr>
              <p14:cNvPr id="105" name="墨迹 104"/>
              <p14:cNvContentPartPr/>
              <p14:nvPr/>
            </p14:nvContentPartPr>
            <p14:xfrm>
              <a:off x="4385611" y="4891260"/>
              <a:ext cx="244863" cy="168160"/>
            </p14:xfrm>
          </p:contentPart>
        </mc:Choice>
        <mc:Fallback xmlns="">
          <p:pic>
            <p:nvPicPr>
              <p:cNvPr id="105" name="墨迹 104"/>
            </p:nvPicPr>
            <p:blipFill>
              <a:blip/>
            </p:blipFill>
            <p:spPr>
              <a:xfrm>
                <a:off x="4385611" y="4891260"/>
                <a:ext cx="244863" cy="168160"/>
              </a:xfrm>
              <a:prstGeom prst="rect"/>
            </p:spPr>
          </p:pic>
        </mc:Fallback>
      </mc:AlternateContent>
      <mc:AlternateContent xmlns:mc="http://schemas.openxmlformats.org/markup-compatibility/2006" xmlns:p14="http://schemas.microsoft.com/office/powerpoint/2010/main">
        <mc:Choice Requires="p14">
          <p:contentPart r:id="rId104" p14:bwMode="auto">
            <p14:nvContentPartPr>
              <p14:cNvPr id="106" name="墨迹 105"/>
              <p14:cNvContentPartPr/>
              <p14:nvPr/>
            </p14:nvContentPartPr>
            <p14:xfrm>
              <a:off x="4773007" y="4908395"/>
              <a:ext cx="105985" cy="26732"/>
            </p14:xfrm>
          </p:contentPart>
        </mc:Choice>
        <mc:Fallback xmlns="">
          <p:pic>
            <p:nvPicPr>
              <p:cNvPr id="106" name="墨迹 105"/>
            </p:nvPicPr>
            <p:blipFill>
              <a:blip/>
            </p:blipFill>
            <p:spPr>
              <a:xfrm>
                <a:off x="4773007" y="4908395"/>
                <a:ext cx="105985" cy="26732"/>
              </a:xfrm>
              <a:prstGeom prst="rect"/>
            </p:spPr>
          </p:pic>
        </mc:Fallback>
      </mc:AlternateContent>
      <mc:AlternateContent xmlns:mc="http://schemas.openxmlformats.org/markup-compatibility/2006" xmlns:p14="http://schemas.microsoft.com/office/powerpoint/2010/main">
        <mc:Choice Requires="p14">
          <p:contentPart r:id="rId105" p14:bwMode="auto">
            <p14:nvContentPartPr>
              <p14:cNvPr id="107" name="墨迹 106"/>
              <p14:cNvContentPartPr/>
              <p14:nvPr/>
            </p14:nvContentPartPr>
            <p14:xfrm>
              <a:off x="4804757" y="4832769"/>
              <a:ext cx="26725" cy="226651"/>
            </p14:xfrm>
          </p:contentPart>
        </mc:Choice>
        <mc:Fallback xmlns="">
          <p:pic>
            <p:nvPicPr>
              <p:cNvPr id="107" name="墨迹 106"/>
            </p:nvPicPr>
            <p:blipFill>
              <a:blip/>
            </p:blipFill>
            <p:spPr>
              <a:xfrm>
                <a:off x="4804757" y="4832769"/>
                <a:ext cx="26725" cy="226651"/>
              </a:xfrm>
              <a:prstGeom prst="rect"/>
            </p:spPr>
          </p:pic>
        </mc:Fallback>
      </mc:AlternateContent>
      <mc:AlternateContent xmlns:mc="http://schemas.openxmlformats.org/markup-compatibility/2006" xmlns:p14="http://schemas.microsoft.com/office/powerpoint/2010/main">
        <mc:Choice Requires="p14">
          <p:contentPart r:id="rId106" p14:bwMode="auto">
            <p14:nvContentPartPr>
              <p14:cNvPr id="108" name="墨迹 107"/>
              <p14:cNvContentPartPr/>
              <p14:nvPr/>
            </p14:nvContentPartPr>
            <p14:xfrm>
              <a:off x="4926503" y="4832769"/>
              <a:ext cx="186389" cy="192150"/>
            </p14:xfrm>
          </p:contentPart>
        </mc:Choice>
        <mc:Fallback xmlns="">
          <p:pic>
            <p:nvPicPr>
              <p:cNvPr id="108" name="墨迹 107"/>
            </p:nvPicPr>
            <p:blipFill>
              <a:blip/>
            </p:blipFill>
            <p:spPr>
              <a:xfrm>
                <a:off x="4926503" y="4832769"/>
                <a:ext cx="186389" cy="192150"/>
              </a:xfrm>
              <a:prstGeom prst="rect"/>
            </p:spPr>
          </p:pic>
        </mc:Fallback>
      </mc:AlternateContent>
      <mc:AlternateContent xmlns:mc="http://schemas.openxmlformats.org/markup-compatibility/2006" xmlns:p14="http://schemas.microsoft.com/office/powerpoint/2010/main">
        <mc:Choice Requires="p14">
          <p:contentPart r:id="rId107" p14:bwMode="auto">
            <p14:nvContentPartPr>
              <p14:cNvPr id="109" name="墨迹 108"/>
              <p14:cNvContentPartPr/>
              <p14:nvPr/>
            </p14:nvContentPartPr>
            <p14:xfrm>
              <a:off x="4129784" y="5147155"/>
              <a:ext cx="120604" cy="160849"/>
            </p14:xfrm>
          </p:contentPart>
        </mc:Choice>
        <mc:Fallback xmlns="">
          <p:pic>
            <p:nvPicPr>
              <p:cNvPr id="109" name="墨迹 108"/>
            </p:nvPicPr>
            <p:blipFill>
              <a:blip/>
            </p:blipFill>
            <p:spPr>
              <a:xfrm>
                <a:off x="4129784" y="5147155"/>
                <a:ext cx="120604" cy="160849"/>
              </a:xfrm>
              <a:prstGeom prst="rect"/>
            </p:spPr>
          </p:pic>
        </mc:Fallback>
      </mc:AlternateContent>
      <mc:AlternateContent xmlns:mc="http://schemas.openxmlformats.org/markup-compatibility/2006" xmlns:p14="http://schemas.microsoft.com/office/powerpoint/2010/main">
        <mc:Choice Requires="p14">
          <p:contentPart r:id="rId108" p14:bwMode="auto">
            <p14:nvContentPartPr>
              <p14:cNvPr id="110" name="墨迹 109"/>
              <p14:cNvContentPartPr/>
              <p14:nvPr/>
            </p14:nvContentPartPr>
            <p14:xfrm>
              <a:off x="4297899" y="5180056"/>
              <a:ext cx="120604" cy="102358"/>
            </p14:xfrm>
          </p:contentPart>
        </mc:Choice>
        <mc:Fallback xmlns="">
          <p:pic>
            <p:nvPicPr>
              <p:cNvPr id="110" name="墨迹 109"/>
            </p:nvPicPr>
            <p:blipFill>
              <a:blip/>
            </p:blipFill>
            <p:spPr>
              <a:xfrm>
                <a:off x="4297899" y="5180056"/>
                <a:ext cx="120604" cy="102358"/>
              </a:xfrm>
              <a:prstGeom prst="rect"/>
            </p:spPr>
          </p:pic>
        </mc:Fallback>
      </mc:AlternateContent>
      <mc:AlternateContent xmlns:mc="http://schemas.openxmlformats.org/markup-compatibility/2006" xmlns:p14="http://schemas.microsoft.com/office/powerpoint/2010/main">
        <mc:Choice Requires="p14">
          <p:contentPart r:id="rId109" p14:bwMode="auto">
            <p14:nvContentPartPr>
              <p14:cNvPr id="111" name="墨迹 110"/>
              <p14:cNvContentPartPr/>
              <p14:nvPr/>
            </p14:nvContentPartPr>
            <p14:xfrm>
              <a:off x="4466014" y="5141672"/>
              <a:ext cx="241209" cy="148739"/>
            </p14:xfrm>
          </p:contentPart>
        </mc:Choice>
        <mc:Fallback xmlns="">
          <p:pic>
            <p:nvPicPr>
              <p:cNvPr id="111" name="墨迹 110"/>
            </p:nvPicPr>
            <p:blipFill>
              <a:blip/>
            </p:blipFill>
            <p:spPr>
              <a:xfrm>
                <a:off x="4466014" y="5141672"/>
                <a:ext cx="241209" cy="148739"/>
              </a:xfrm>
              <a:prstGeom prst="rect"/>
            </p:spPr>
          </p:pic>
        </mc:Fallback>
      </mc:AlternateContent>
      <mc:AlternateContent xmlns:mc="http://schemas.openxmlformats.org/markup-compatibility/2006" xmlns:p14="http://schemas.microsoft.com/office/powerpoint/2010/main">
        <mc:Choice Requires="p14">
          <p:contentPart r:id="rId110" p14:bwMode="auto">
            <p14:nvContentPartPr>
              <p14:cNvPr id="112" name="墨迹 111"/>
              <p14:cNvContentPartPr/>
              <p14:nvPr/>
            </p14:nvContentPartPr>
            <p14:xfrm>
              <a:off x="4831482" y="5120652"/>
              <a:ext cx="127913" cy="221167"/>
            </p14:xfrm>
          </p:contentPart>
        </mc:Choice>
        <mc:Fallback xmlns="">
          <p:pic>
            <p:nvPicPr>
              <p:cNvPr id="112" name="墨迹 111"/>
            </p:nvPicPr>
            <p:blipFill>
              <a:blip/>
            </p:blipFill>
            <p:spPr>
              <a:xfrm>
                <a:off x="4831482" y="5120652"/>
                <a:ext cx="127913" cy="221167"/>
              </a:xfrm>
              <a:prstGeom prst="rect"/>
            </p:spPr>
          </p:pic>
        </mc:Fallback>
      </mc:AlternateContent>
      <mc:AlternateContent xmlns:mc="http://schemas.openxmlformats.org/markup-compatibility/2006" xmlns:p14="http://schemas.microsoft.com/office/powerpoint/2010/main">
        <mc:Choice Requires="p14">
          <p:contentPart r:id="rId111" p14:bwMode="auto">
            <p14:nvContentPartPr>
              <p14:cNvPr id="113" name="墨迹 112"/>
              <p14:cNvContentPartPr/>
              <p14:nvPr/>
            </p14:nvContentPartPr>
            <p14:xfrm>
              <a:off x="5094618" y="5117910"/>
              <a:ext cx="7309" cy="201061"/>
            </p14:xfrm>
          </p:contentPart>
        </mc:Choice>
        <mc:Fallback xmlns="">
          <p:pic>
            <p:nvPicPr>
              <p:cNvPr id="113" name="墨迹 112"/>
            </p:nvPicPr>
            <p:blipFill>
              <a:blip/>
            </p:blipFill>
            <p:spPr>
              <a:xfrm>
                <a:off x="5094618" y="5117910"/>
                <a:ext cx="7309" cy="201061"/>
              </a:xfrm>
              <a:prstGeom prst="rect"/>
            </p:spPr>
          </p:pic>
        </mc:Fallback>
      </mc:AlternateContent>
      <mc:AlternateContent xmlns:mc="http://schemas.openxmlformats.org/markup-compatibility/2006" xmlns:p14="http://schemas.microsoft.com/office/powerpoint/2010/main">
        <mc:Choice Requires="p14">
          <p:contentPart r:id="rId112" p14:bwMode="auto">
            <p14:nvContentPartPr>
              <p14:cNvPr id="119" name="墨迹 118"/>
              <p14:cNvContentPartPr/>
              <p14:nvPr/>
            </p14:nvContentPartPr>
            <p14:xfrm>
              <a:off x="1032446" y="2441974"/>
              <a:ext cx="809510" cy="1411081"/>
            </p14:xfrm>
          </p:contentPart>
        </mc:Choice>
        <mc:Fallback xmlns="">
          <p:pic>
            <p:nvPicPr>
              <p:cNvPr id="119" name="墨迹 118"/>
            </p:nvPicPr>
            <p:blipFill>
              <a:blip/>
            </p:blipFill>
            <p:spPr>
              <a:xfrm>
                <a:off x="1032446" y="2441974"/>
                <a:ext cx="809510" cy="1411081"/>
              </a:xfrm>
              <a:prstGeom prst="rect"/>
            </p:spPr>
          </p:pic>
        </mc:Fallback>
      </mc:AlternateContent>
      <mc:AlternateContent xmlns:mc="http://schemas.openxmlformats.org/markup-compatibility/2006" xmlns:p14="http://schemas.microsoft.com/office/powerpoint/2010/main">
        <mc:Choice Requires="p14">
          <p:contentPart r:id="rId113" p14:bwMode="auto">
            <p14:nvContentPartPr>
              <p14:cNvPr id="120" name="墨迹 119"/>
              <p14:cNvContentPartPr/>
              <p14:nvPr/>
            </p14:nvContentPartPr>
            <p14:xfrm>
              <a:off x="1629985" y="2371374"/>
              <a:ext cx="131569" cy="107156"/>
            </p14:xfrm>
          </p:contentPart>
        </mc:Choice>
        <mc:Fallback xmlns="">
          <p:pic>
            <p:nvPicPr>
              <p:cNvPr id="120" name="墨迹 119"/>
            </p:nvPicPr>
            <p:blipFill>
              <a:blip/>
            </p:blipFill>
            <p:spPr>
              <a:xfrm>
                <a:off x="1629985" y="2371374"/>
                <a:ext cx="131569" cy="107156"/>
              </a:xfrm>
              <a:prstGeom prst="rect"/>
            </p:spPr>
          </p:pic>
        </mc:Fallback>
      </mc:AlternateContent>
      <mc:AlternateContent xmlns:mc="http://schemas.openxmlformats.org/markup-compatibility/2006" xmlns:p14="http://schemas.microsoft.com/office/powerpoint/2010/main">
        <mc:Choice Requires="p14">
          <p:contentPart r:id="rId114" p14:bwMode="auto">
            <p14:nvContentPartPr>
              <p14:cNvPr id="130" name="墨迹 129"/>
              <p14:cNvContentPartPr/>
              <p14:nvPr/>
            </p14:nvContentPartPr>
            <p14:xfrm>
              <a:off x="4173640" y="5362153"/>
              <a:ext cx="73093" cy="143256"/>
            </p14:xfrm>
          </p:contentPart>
        </mc:Choice>
        <mc:Fallback xmlns="">
          <p:pic>
            <p:nvPicPr>
              <p:cNvPr id="130" name="墨迹 129"/>
            </p:nvPicPr>
            <p:blipFill>
              <a:blip/>
            </p:blipFill>
            <p:spPr>
              <a:xfrm>
                <a:off x="4173640" y="5362153"/>
                <a:ext cx="73093" cy="143256"/>
              </a:xfrm>
              <a:prstGeom prst="rect"/>
            </p:spPr>
          </p:pic>
        </mc:Fallback>
      </mc:AlternateContent>
      <mc:AlternateContent xmlns:mc="http://schemas.openxmlformats.org/markup-compatibility/2006" xmlns:p14="http://schemas.microsoft.com/office/powerpoint/2010/main">
        <mc:Choice Requires="p14">
          <p:contentPart r:id="rId115" p14:bwMode="auto">
            <p14:nvContentPartPr>
              <p14:cNvPr id="131" name="墨迹 130"/>
              <p14:cNvContentPartPr/>
              <p14:nvPr/>
            </p14:nvContentPartPr>
            <p14:xfrm>
              <a:off x="4305208" y="5366494"/>
              <a:ext cx="54820" cy="121322"/>
            </p14:xfrm>
          </p:contentPart>
        </mc:Choice>
        <mc:Fallback xmlns="">
          <p:pic>
            <p:nvPicPr>
              <p:cNvPr id="131" name="墨迹 130"/>
            </p:nvPicPr>
            <p:blipFill>
              <a:blip/>
            </p:blipFill>
            <p:spPr>
              <a:xfrm>
                <a:off x="4305208" y="5366494"/>
                <a:ext cx="54820" cy="121322"/>
              </a:xfrm>
              <a:prstGeom prst="rect"/>
            </p:spPr>
          </p:pic>
        </mc:Fallback>
      </mc:AlternateContent>
      <mc:AlternateContent xmlns:mc="http://schemas.openxmlformats.org/markup-compatibility/2006" xmlns:p14="http://schemas.microsoft.com/office/powerpoint/2010/main">
        <mc:Choice Requires="p14">
          <p:contentPart r:id="rId116" p14:bwMode="auto">
            <p14:nvContentPartPr>
              <p14:cNvPr id="132" name="墨迹 131"/>
              <p14:cNvContentPartPr/>
              <p14:nvPr/>
            </p14:nvContentPartPr>
            <p14:xfrm>
              <a:off x="4431980" y="5361925"/>
              <a:ext cx="85200" cy="194663"/>
            </p14:xfrm>
          </p:contentPart>
        </mc:Choice>
        <mc:Fallback xmlns="">
          <p:pic>
            <p:nvPicPr>
              <p:cNvPr id="132" name="墨迹 131"/>
            </p:nvPicPr>
            <p:blipFill>
              <a:blip/>
            </p:blipFill>
            <p:spPr>
              <a:xfrm>
                <a:off x="4431980" y="5361925"/>
                <a:ext cx="85200" cy="194663"/>
              </a:xfrm>
              <a:prstGeom prst="rect"/>
            </p:spPr>
          </p:pic>
        </mc:Fallback>
      </mc:AlternateContent>
      <mc:AlternateContent xmlns:mc="http://schemas.openxmlformats.org/markup-compatibility/2006" xmlns:p14="http://schemas.microsoft.com/office/powerpoint/2010/main">
        <mc:Choice Requires="p14">
          <p:contentPart r:id="rId117" p14:bwMode="auto">
            <p14:nvContentPartPr>
              <p14:cNvPr id="133" name="墨迹 132"/>
              <p14:cNvContentPartPr/>
              <p14:nvPr/>
            </p14:nvContentPartPr>
            <p14:xfrm>
              <a:off x="4480633" y="5454230"/>
              <a:ext cx="80403" cy="80424"/>
            </p14:xfrm>
          </p:contentPart>
        </mc:Choice>
        <mc:Fallback xmlns="">
          <p:pic>
            <p:nvPicPr>
              <p:cNvPr id="133" name="墨迹 132"/>
            </p:nvPicPr>
            <p:blipFill>
              <a:blip/>
            </p:blipFill>
            <p:spPr>
              <a:xfrm>
                <a:off x="4480633" y="5454230"/>
                <a:ext cx="80403" cy="80424"/>
              </a:xfrm>
              <a:prstGeom prst="rect"/>
            </p:spPr>
          </p:pic>
        </mc:Fallback>
      </mc:AlternateContent>
      <mc:AlternateContent xmlns:mc="http://schemas.openxmlformats.org/markup-compatibility/2006" xmlns:p14="http://schemas.microsoft.com/office/powerpoint/2010/main">
        <mc:Choice Requires="p14">
          <p:contentPart r:id="rId118" p14:bwMode="auto">
            <p14:nvContentPartPr>
              <p14:cNvPr id="134" name="墨迹 133"/>
              <p14:cNvContentPartPr/>
              <p14:nvPr/>
            </p14:nvContentPartPr>
            <p14:xfrm>
              <a:off x="4648748" y="5424071"/>
              <a:ext cx="102330" cy="172958"/>
            </p14:xfrm>
          </p:contentPart>
        </mc:Choice>
        <mc:Fallback xmlns="">
          <p:pic>
            <p:nvPicPr>
              <p:cNvPr id="134" name="墨迹 133"/>
            </p:nvPicPr>
            <p:blipFill>
              <a:blip/>
            </p:blipFill>
            <p:spPr>
              <a:xfrm>
                <a:off x="4648748" y="5424071"/>
                <a:ext cx="102330" cy="172958"/>
              </a:xfrm>
              <a:prstGeom prst="rect"/>
            </p:spPr>
          </p:pic>
        </mc:Fallback>
      </mc:AlternateContent>
      <mc:AlternateContent xmlns:mc="http://schemas.openxmlformats.org/markup-compatibility/2006" xmlns:p14="http://schemas.microsoft.com/office/powerpoint/2010/main">
        <mc:Choice Requires="p14">
          <p:contentPart r:id="rId119" p14:bwMode="auto">
            <p14:nvContentPartPr>
              <p14:cNvPr id="135" name="墨迹 134"/>
              <p14:cNvContentPartPr/>
              <p14:nvPr/>
            </p14:nvContentPartPr>
            <p14:xfrm>
              <a:off x="4827827" y="5446004"/>
              <a:ext cx="78576" cy="158107"/>
            </p14:xfrm>
          </p:contentPart>
        </mc:Choice>
        <mc:Fallback xmlns="">
          <p:pic>
            <p:nvPicPr>
              <p:cNvPr id="135" name="墨迹 134"/>
            </p:nvPicPr>
            <p:blipFill>
              <a:blip/>
            </p:blipFill>
            <p:spPr>
              <a:xfrm>
                <a:off x="4827827" y="5446004"/>
                <a:ext cx="78576" cy="158107"/>
              </a:xfrm>
              <a:prstGeom prst="rect"/>
            </p:spPr>
          </p:pic>
        </mc:Fallback>
      </mc:AlternateContent>
      <mc:AlternateContent xmlns:mc="http://schemas.openxmlformats.org/markup-compatibility/2006" xmlns:p14="http://schemas.microsoft.com/office/powerpoint/2010/main">
        <mc:Choice Requires="p14">
          <p:contentPart r:id="rId120" p14:bwMode="auto">
            <p14:nvContentPartPr>
              <p14:cNvPr id="136" name="墨迹 135"/>
              <p14:cNvContentPartPr/>
              <p14:nvPr/>
            </p14:nvContentPartPr>
            <p14:xfrm>
              <a:off x="4977669" y="5463369"/>
              <a:ext cx="360" cy="137087"/>
            </p14:xfrm>
          </p:contentPart>
        </mc:Choice>
        <mc:Fallback xmlns="">
          <p:pic>
            <p:nvPicPr>
              <p:cNvPr id="136" name="墨迹 135"/>
            </p:nvPicPr>
            <p:blipFill>
              <a:blip/>
            </p:blipFill>
            <p:spPr>
              <a:xfrm>
                <a:off x="4977669" y="5463369"/>
                <a:ext cx="360" cy="137087"/>
              </a:xfrm>
              <a:prstGeom prst="rect"/>
            </p:spPr>
          </p:pic>
        </mc:Fallback>
      </mc:AlternateContent>
      <mc:AlternateContent xmlns:mc="http://schemas.openxmlformats.org/markup-compatibility/2006" xmlns:p14="http://schemas.microsoft.com/office/powerpoint/2010/main">
        <mc:Choice Requires="p14">
          <p:contentPart r:id="rId121" p14:bwMode="auto">
            <p14:nvContentPartPr>
              <p14:cNvPr id="137" name="墨迹 136"/>
              <p14:cNvContentPartPr/>
              <p14:nvPr/>
            </p14:nvContentPartPr>
            <p14:xfrm>
              <a:off x="4984978" y="5420186"/>
              <a:ext cx="102331" cy="143713"/>
            </p14:xfrm>
          </p:contentPart>
        </mc:Choice>
        <mc:Fallback xmlns="">
          <p:pic>
            <p:nvPicPr>
              <p:cNvPr id="137" name="墨迹 136"/>
            </p:nvPicPr>
            <p:blipFill>
              <a:blip/>
            </p:blipFill>
            <p:spPr>
              <a:xfrm>
                <a:off x="4984978" y="5420186"/>
                <a:ext cx="102331" cy="143713"/>
              </a:xfrm>
              <a:prstGeom prst="rect"/>
            </p:spPr>
          </p:pic>
        </mc:Fallback>
      </mc:AlternateContent>
      <mc:AlternateContent xmlns:mc="http://schemas.openxmlformats.org/markup-compatibility/2006" xmlns:p14="http://schemas.microsoft.com/office/powerpoint/2010/main">
        <mc:Choice Requires="p14">
          <p:contentPart r:id="rId122" p14:bwMode="auto">
            <p14:nvContentPartPr>
              <p14:cNvPr id="138" name="墨迹 137"/>
              <p14:cNvContentPartPr/>
              <p14:nvPr/>
            </p14:nvContentPartPr>
            <p14:xfrm>
              <a:off x="5153093" y="5439607"/>
              <a:ext cx="80403" cy="131603"/>
            </p14:xfrm>
          </p:contentPart>
        </mc:Choice>
        <mc:Fallback xmlns="">
          <p:pic>
            <p:nvPicPr>
              <p:cNvPr id="138" name="墨迹 137"/>
            </p:nvPicPr>
            <p:blipFill>
              <a:blip/>
            </p:blipFill>
            <p:spPr>
              <a:xfrm>
                <a:off x="5153093" y="5439607"/>
                <a:ext cx="80403" cy="131603"/>
              </a:xfrm>
              <a:prstGeom prst="rect"/>
            </p:spPr>
          </p:pic>
        </mc:Fallback>
      </mc:AlternateContent>
      <mc:AlternateContent xmlns:mc="http://schemas.openxmlformats.org/markup-compatibility/2006" xmlns:p14="http://schemas.microsoft.com/office/powerpoint/2010/main">
        <mc:Choice Requires="p14">
          <p:contentPart r:id="rId123" p14:bwMode="auto">
            <p14:nvContentPartPr>
              <p14:cNvPr id="139" name="墨迹 138"/>
              <p14:cNvContentPartPr/>
              <p14:nvPr/>
            </p14:nvContentPartPr>
            <p14:xfrm>
              <a:off x="4132296" y="5680880"/>
              <a:ext cx="114437" cy="172729"/>
            </p14:xfrm>
          </p:contentPart>
        </mc:Choice>
        <mc:Fallback xmlns="">
          <p:pic>
            <p:nvPicPr>
              <p:cNvPr id="139" name="墨迹 138"/>
            </p:nvPicPr>
            <p:blipFill>
              <a:blip/>
            </p:blipFill>
            <p:spPr>
              <a:xfrm>
                <a:off x="4132296" y="5680880"/>
                <a:ext cx="114437" cy="172729"/>
              </a:xfrm>
              <a:prstGeom prst="rect"/>
            </p:spPr>
          </p:pic>
        </mc:Fallback>
      </mc:AlternateContent>
      <mc:AlternateContent xmlns:mc="http://schemas.openxmlformats.org/markup-compatibility/2006" xmlns:p14="http://schemas.microsoft.com/office/powerpoint/2010/main">
        <mc:Choice Requires="p14">
          <p:contentPart r:id="rId124" p14:bwMode="auto">
            <p14:nvContentPartPr>
              <p14:cNvPr id="140" name="墨迹 139"/>
              <p14:cNvContentPartPr/>
              <p14:nvPr/>
            </p14:nvContentPartPr>
            <p14:xfrm>
              <a:off x="4290589" y="5702814"/>
              <a:ext cx="87713" cy="172501"/>
            </p14:xfrm>
          </p:contentPart>
        </mc:Choice>
        <mc:Fallback xmlns="">
          <p:pic>
            <p:nvPicPr>
              <p:cNvPr id="140" name="墨迹 139"/>
            </p:nvPicPr>
            <p:blipFill>
              <a:blip/>
            </p:blipFill>
            <p:spPr>
              <a:xfrm>
                <a:off x="4290589" y="5702814"/>
                <a:ext cx="87713" cy="172501"/>
              </a:xfrm>
              <a:prstGeom prst="rect"/>
            </p:spPr>
          </p:pic>
        </mc:Fallback>
      </mc:AlternateContent>
      <mc:AlternateContent xmlns:mc="http://schemas.openxmlformats.org/markup-compatibility/2006" xmlns:p14="http://schemas.microsoft.com/office/powerpoint/2010/main">
        <mc:Choice Requires="p14">
          <p:contentPart r:id="rId125" p14:bwMode="auto">
            <p14:nvContentPartPr>
              <p14:cNvPr id="141" name="墨迹 140"/>
              <p14:cNvContentPartPr/>
              <p14:nvPr/>
            </p14:nvContentPartPr>
            <p14:xfrm>
              <a:off x="4495251" y="5695502"/>
              <a:ext cx="87712" cy="204717"/>
            </p14:xfrm>
          </p:contentPart>
        </mc:Choice>
        <mc:Fallback xmlns="">
          <p:pic>
            <p:nvPicPr>
              <p:cNvPr id="141" name="墨迹 140"/>
            </p:nvPicPr>
            <p:blipFill>
              <a:blip/>
            </p:blipFill>
            <p:spPr>
              <a:xfrm>
                <a:off x="4495251" y="5695502"/>
                <a:ext cx="87712" cy="204717"/>
              </a:xfrm>
              <a:prstGeom prst="rect"/>
            </p:spPr>
          </p:pic>
        </mc:Fallback>
      </mc:AlternateContent>
      <mc:AlternateContent xmlns:mc="http://schemas.openxmlformats.org/markup-compatibility/2006" xmlns:p14="http://schemas.microsoft.com/office/powerpoint/2010/main">
        <mc:Choice Requires="p14">
          <p:contentPart r:id="rId126" p14:bwMode="auto">
            <p14:nvContentPartPr>
              <p14:cNvPr id="142" name="墨迹 141"/>
              <p14:cNvContentPartPr/>
              <p14:nvPr/>
            </p14:nvContentPartPr>
            <p14:xfrm>
              <a:off x="4531798" y="5829619"/>
              <a:ext cx="85200" cy="110812"/>
            </p14:xfrm>
          </p:contentPart>
        </mc:Choice>
        <mc:Fallback xmlns="">
          <p:pic>
            <p:nvPicPr>
              <p:cNvPr id="142" name="墨迹 141"/>
            </p:nvPicPr>
            <p:blipFill>
              <a:blip/>
            </p:blipFill>
            <p:spPr>
              <a:xfrm>
                <a:off x="4531798" y="5829619"/>
                <a:ext cx="85200" cy="110812"/>
              </a:xfrm>
              <a:prstGeom prst="rect"/>
            </p:spPr>
          </p:pic>
        </mc:Fallback>
      </mc:AlternateContent>
      <mc:AlternateContent xmlns:mc="http://schemas.openxmlformats.org/markup-compatibility/2006" xmlns:p14="http://schemas.microsoft.com/office/powerpoint/2010/main">
        <mc:Choice Requires="p14">
          <p:contentPart r:id="rId127" p14:bwMode="auto">
            <p14:nvContentPartPr>
              <p14:cNvPr id="143" name="墨迹 142"/>
              <p14:cNvContentPartPr/>
              <p14:nvPr/>
            </p14:nvContentPartPr>
            <p14:xfrm>
              <a:off x="4721841" y="5783238"/>
              <a:ext cx="95022" cy="164962"/>
            </p14:xfrm>
          </p:contentPart>
        </mc:Choice>
        <mc:Fallback xmlns="">
          <p:pic>
            <p:nvPicPr>
              <p:cNvPr id="143" name="墨迹 142"/>
            </p:nvPicPr>
            <p:blipFill>
              <a:blip/>
            </p:blipFill>
            <p:spPr>
              <a:xfrm>
                <a:off x="4721841" y="5783238"/>
                <a:ext cx="95022" cy="164962"/>
              </a:xfrm>
              <a:prstGeom prst="rect"/>
            </p:spPr>
          </p:pic>
        </mc:Fallback>
      </mc:AlternateContent>
      <mc:AlternateContent xmlns:mc="http://schemas.openxmlformats.org/markup-compatibility/2006" xmlns:p14="http://schemas.microsoft.com/office/powerpoint/2010/main">
        <mc:Choice Requires="p14">
          <p:contentPart r:id="rId128" p14:bwMode="auto">
            <p14:nvContentPartPr>
              <p14:cNvPr id="144" name="墨迹 143"/>
              <p14:cNvContentPartPr/>
              <p14:nvPr/>
            </p14:nvContentPartPr>
            <p14:xfrm>
              <a:off x="4906402" y="5710125"/>
              <a:ext cx="67612" cy="193750"/>
            </p14:xfrm>
          </p:contentPart>
        </mc:Choice>
        <mc:Fallback xmlns="">
          <p:pic>
            <p:nvPicPr>
              <p:cNvPr id="144" name="墨迹 143"/>
            </p:nvPicPr>
            <p:blipFill>
              <a:blip/>
            </p:blipFill>
            <p:spPr>
              <a:xfrm>
                <a:off x="4906402" y="5710125"/>
                <a:ext cx="67612" cy="193750"/>
              </a:xfrm>
              <a:prstGeom prst="rect"/>
            </p:spPr>
          </p:pic>
        </mc:Fallback>
      </mc:AlternateContent>
      <mc:AlternateContent xmlns:mc="http://schemas.openxmlformats.org/markup-compatibility/2006" xmlns:p14="http://schemas.microsoft.com/office/powerpoint/2010/main">
        <mc:Choice Requires="p14">
          <p:contentPart r:id="rId129" p14:bwMode="auto">
            <p14:nvContentPartPr>
              <p14:cNvPr id="145" name="墨迹 144"/>
              <p14:cNvContentPartPr/>
              <p14:nvPr/>
            </p14:nvContentPartPr>
            <p14:xfrm>
              <a:off x="5050762" y="5775927"/>
              <a:ext cx="360" cy="160849"/>
            </p14:xfrm>
          </p:contentPart>
        </mc:Choice>
        <mc:Fallback xmlns="">
          <p:pic>
            <p:nvPicPr>
              <p:cNvPr id="145" name="墨迹 144"/>
            </p:nvPicPr>
            <p:blipFill>
              <a:blip/>
            </p:blipFill>
            <p:spPr>
              <a:xfrm>
                <a:off x="5050762" y="5775927"/>
                <a:ext cx="360" cy="160849"/>
              </a:xfrm>
              <a:prstGeom prst="rect"/>
            </p:spPr>
          </p:pic>
        </mc:Fallback>
      </mc:AlternateContent>
      <mc:AlternateContent xmlns:mc="http://schemas.openxmlformats.org/markup-compatibility/2006" xmlns:p14="http://schemas.microsoft.com/office/powerpoint/2010/main">
        <mc:Choice Requires="p14">
          <p:contentPart r:id="rId130" p14:bwMode="auto">
            <p14:nvContentPartPr>
              <p14:cNvPr id="146" name="墨迹 145"/>
              <p14:cNvContentPartPr/>
              <p14:nvPr/>
            </p14:nvContentPartPr>
            <p14:xfrm>
              <a:off x="5050762" y="5748509"/>
              <a:ext cx="105986" cy="129776"/>
            </p14:xfrm>
          </p:contentPart>
        </mc:Choice>
        <mc:Fallback xmlns="">
          <p:pic>
            <p:nvPicPr>
              <p:cNvPr id="146" name="墨迹 145"/>
            </p:nvPicPr>
            <p:blipFill>
              <a:blip/>
            </p:blipFill>
            <p:spPr>
              <a:xfrm>
                <a:off x="5050762" y="5748509"/>
                <a:ext cx="105986" cy="129776"/>
              </a:xfrm>
              <a:prstGeom prst="rect"/>
            </p:spPr>
          </p:pic>
        </mc:Fallback>
      </mc:AlternateContent>
      <mc:AlternateContent xmlns:mc="http://schemas.openxmlformats.org/markup-compatibility/2006" xmlns:p14="http://schemas.microsoft.com/office/powerpoint/2010/main">
        <mc:Choice Requires="p14">
          <p:contentPart r:id="rId131" p14:bwMode="auto">
            <p14:nvContentPartPr>
              <p14:cNvPr id="147" name="墨迹 146"/>
              <p14:cNvContentPartPr/>
              <p14:nvPr/>
            </p14:nvContentPartPr>
            <p14:xfrm>
              <a:off x="5248115" y="5717437"/>
              <a:ext cx="25582" cy="197405"/>
            </p14:xfrm>
          </p:contentPart>
        </mc:Choice>
        <mc:Fallback xmlns="">
          <p:pic>
            <p:nvPicPr>
              <p:cNvPr id="147" name="墨迹 146"/>
            </p:nvPicPr>
            <p:blipFill>
              <a:blip/>
            </p:blipFill>
            <p:spPr>
              <a:xfrm>
                <a:off x="5248115" y="5717437"/>
                <a:ext cx="25582" cy="197405"/>
              </a:xfrm>
              <a:prstGeom prst="rect"/>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矩形 1"/>
          <p:cNvSpPr/>
          <p:nvPr/>
        </p:nvSpPr>
        <p:spPr>
          <a:xfrm>
            <a:off x="272415" y="240030"/>
            <a:ext cx="11647170" cy="63785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34" name="Picture 2" descr="C:\Users\ADMINI~1\AppData\Local\Temp\360zip$Temp\360$6\标志与中英文校名组合规范_左右.pn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0097220" y="405802"/>
            <a:ext cx="1598480" cy="450333"/>
          </a:xfrm>
          <a:prstGeom prst="rect">
            <a:avLst/>
          </a:prstGeom>
          <a:noFill/>
          <a:extLst>
            <a:ext uri="{909E8E84-426E-40DD-AFC4-6F175D3DCCD1}">
              <a14:hiddenFill xmlns:a14="http://schemas.microsoft.com/office/drawing/2010/main">
                <a:solidFill>
                  <a:srgbClr val="FFFFFF"/>
                </a:solidFill>
              </a14:hiddenFill>
            </a:ext>
          </a:extLst>
        </p:spPr>
      </p:pic>
      <p:pic>
        <p:nvPicPr>
          <p:cNvPr id="4" name="图片 3"/>
          <p:cNvPicPr>
            <a:picLocks noChangeAspect="1"/>
          </p:cNvPicPr>
          <p:nvPr/>
        </p:nvPicPr>
        <p:blipFill>
          <a:blip r:embed="rId2"/>
          <a:stretch>
            <a:fillRect/>
          </a:stretch>
        </p:blipFill>
        <p:spPr>
          <a:xfrm>
            <a:off x="785495" y="648335"/>
            <a:ext cx="4110355" cy="5461000"/>
          </a:xfrm>
          <a:prstGeom prst="rect">
            <a:avLst/>
          </a:prstGeom>
        </p:spPr>
      </p:pic>
      <p:pic>
        <p:nvPicPr>
          <p:cNvPr id="5" name="图片 4"/>
          <p:cNvPicPr>
            <a:picLocks noChangeAspect="1"/>
          </p:cNvPicPr>
          <p:nvPr/>
        </p:nvPicPr>
        <p:blipFill>
          <a:blip r:embed="rId3"/>
          <a:stretch>
            <a:fillRect/>
          </a:stretch>
        </p:blipFill>
        <p:spPr>
          <a:xfrm>
            <a:off x="5730240" y="648335"/>
            <a:ext cx="2987040" cy="1002030"/>
          </a:xfrm>
          <a:prstGeom prst="rect">
            <a:avLst/>
          </a:prstGeom>
        </p:spPr>
      </p:pic>
      <mc:AlternateContent xmlns:mc="http://schemas.openxmlformats.org/markup-compatibility/2006" xmlns:p14="http://schemas.microsoft.com/office/powerpoint/2010/main">
        <mc:Choice Requires="p14">
          <p:contentPart r:id="rId4" p14:bwMode="auto">
            <p14:nvContentPartPr>
              <p14:cNvPr id="3" name="墨迹 2"/>
              <p14:cNvContentPartPr/>
              <p14:nvPr/>
            </p14:nvContentPartPr>
            <p14:xfrm>
              <a:off x="2466906" y="2802495"/>
              <a:ext cx="202834" cy="558034"/>
            </p14:xfrm>
          </p:contentPart>
        </mc:Choice>
        <mc:Fallback xmlns="">
          <p:pic>
            <p:nvPicPr>
              <p:cNvPr id="3" name="墨迹 2"/>
            </p:nvPicPr>
            <p:blipFill>
              <a:blip/>
            </p:blipFill>
            <p:spPr>
              <a:xfrm>
                <a:off x="2466906" y="2802495"/>
                <a:ext cx="202834" cy="558034"/>
              </a:xfrm>
              <a:prstGeom prst="rect"/>
            </p:spPr>
          </p:pic>
        </mc:Fallback>
      </mc:AlternateContent>
      <mc:AlternateContent xmlns:mc="http://schemas.openxmlformats.org/markup-compatibility/2006" xmlns:p14="http://schemas.microsoft.com/office/powerpoint/2010/main">
        <mc:Choice Requires="p14">
          <p:contentPart r:id="rId5" p14:bwMode="auto">
            <p14:nvContentPartPr>
              <p14:cNvPr id="6" name="墨迹 5"/>
              <p14:cNvContentPartPr/>
              <p14:nvPr/>
            </p14:nvContentPartPr>
            <p14:xfrm>
              <a:off x="2414827" y="2771683"/>
              <a:ext cx="63043" cy="71210"/>
            </p14:xfrm>
          </p:contentPart>
        </mc:Choice>
        <mc:Fallback xmlns="">
          <p:pic>
            <p:nvPicPr>
              <p:cNvPr id="6" name="墨迹 5"/>
            </p:nvPicPr>
            <p:blipFill>
              <a:blip/>
            </p:blipFill>
            <p:spPr>
              <a:xfrm>
                <a:off x="2414827" y="2771683"/>
                <a:ext cx="63043" cy="71210"/>
              </a:xfrm>
              <a:prstGeom prst="rect"/>
            </p:spPr>
          </p:pic>
        </mc:Fallback>
      </mc:AlternateContent>
      <mc:AlternateContent xmlns:mc="http://schemas.openxmlformats.org/markup-compatibility/2006" xmlns:p14="http://schemas.microsoft.com/office/powerpoint/2010/main">
        <mc:Choice Requires="p14">
          <p:contentPart r:id="rId6" p14:bwMode="auto">
            <p14:nvContentPartPr>
              <p14:cNvPr id="7" name="墨迹 6"/>
              <p14:cNvContentPartPr/>
              <p14:nvPr/>
            </p14:nvContentPartPr>
            <p14:xfrm>
              <a:off x="2549136" y="2754566"/>
              <a:ext cx="74007" cy="22595"/>
            </p14:xfrm>
          </p:contentPart>
        </mc:Choice>
        <mc:Fallback xmlns="">
          <p:pic>
            <p:nvPicPr>
              <p:cNvPr id="7" name="墨迹 6"/>
            </p:nvPicPr>
            <p:blipFill>
              <a:blip/>
            </p:blipFill>
            <p:spPr>
              <a:xfrm>
                <a:off x="2549136" y="2754566"/>
                <a:ext cx="74007" cy="22595"/>
              </a:xfrm>
              <a:prstGeom prst="rect"/>
            </p:spPr>
          </p:pic>
        </mc:Fallback>
      </mc:AlternateContent>
      <mc:AlternateContent xmlns:mc="http://schemas.openxmlformats.org/markup-compatibility/2006" xmlns:p14="http://schemas.microsoft.com/office/powerpoint/2010/main">
        <mc:Choice Requires="p14">
          <p:contentPart r:id="rId7" p14:bwMode="auto">
            <p14:nvContentPartPr>
              <p14:cNvPr id="8" name="墨迹 7"/>
              <p14:cNvContentPartPr/>
              <p14:nvPr/>
            </p14:nvContentPartPr>
            <p14:xfrm>
              <a:off x="1408877" y="4727199"/>
              <a:ext cx="1899518" cy="153374"/>
            </p14:xfrm>
          </p:contentPart>
        </mc:Choice>
        <mc:Fallback xmlns="">
          <p:pic>
            <p:nvPicPr>
              <p:cNvPr id="8" name="墨迹 7"/>
            </p:nvPicPr>
            <p:blipFill>
              <a:blip/>
            </p:blipFill>
            <p:spPr>
              <a:xfrm>
                <a:off x="1408877" y="4727199"/>
                <a:ext cx="1899518" cy="153374"/>
              </a:xfrm>
              <a:prstGeom prst="rect"/>
            </p:spPr>
          </p:pic>
        </mc:Fallback>
      </mc:AlternateContent>
      <mc:AlternateContent xmlns:mc="http://schemas.openxmlformats.org/markup-compatibility/2006" xmlns:p14="http://schemas.microsoft.com/office/powerpoint/2010/main">
        <mc:Choice Requires="p14">
          <p:contentPart r:id="rId8" p14:bwMode="auto">
            <p14:nvContentPartPr>
              <p14:cNvPr id="9" name="墨迹 8"/>
              <p14:cNvContentPartPr/>
              <p14:nvPr/>
            </p14:nvContentPartPr>
            <p14:xfrm>
              <a:off x="4548358" y="3593329"/>
              <a:ext cx="6607541" cy="317702"/>
            </p14:xfrm>
          </p:contentPart>
        </mc:Choice>
        <mc:Fallback xmlns="">
          <p:pic>
            <p:nvPicPr>
              <p:cNvPr id="9" name="墨迹 8"/>
            </p:nvPicPr>
            <p:blipFill>
              <a:blip/>
            </p:blipFill>
            <p:spPr>
              <a:xfrm>
                <a:off x="4548358" y="3593329"/>
                <a:ext cx="6607541" cy="317702"/>
              </a:xfrm>
              <a:prstGeom prst="rect"/>
            </p:spPr>
          </p:pic>
        </mc:Fallback>
      </mc:AlternateContent>
      <mc:AlternateContent xmlns:mc="http://schemas.openxmlformats.org/markup-compatibility/2006" xmlns:p14="http://schemas.microsoft.com/office/powerpoint/2010/main">
        <mc:Choice Requires="p14">
          <p:contentPart r:id="rId9" p14:bwMode="auto">
            <p14:nvContentPartPr>
              <p14:cNvPr id="10" name="墨迹 9"/>
              <p14:cNvContentPartPr/>
              <p14:nvPr/>
            </p14:nvContentPartPr>
            <p14:xfrm>
              <a:off x="5465568" y="1626857"/>
              <a:ext cx="5236523" cy="2125323"/>
            </p14:xfrm>
          </p:contentPart>
        </mc:Choice>
        <mc:Fallback xmlns="">
          <p:pic>
            <p:nvPicPr>
              <p:cNvPr id="10" name="墨迹 9"/>
            </p:nvPicPr>
            <p:blipFill>
              <a:blip/>
            </p:blipFill>
            <p:spPr>
              <a:xfrm>
                <a:off x="5465568" y="1626857"/>
                <a:ext cx="5236523" cy="2125323"/>
              </a:xfrm>
              <a:prstGeom prst="rect"/>
            </p:spPr>
          </p:pic>
        </mc:Fallback>
      </mc:AlternateContent>
      <mc:AlternateContent xmlns:mc="http://schemas.openxmlformats.org/markup-compatibility/2006" xmlns:p14="http://schemas.microsoft.com/office/powerpoint/2010/main">
        <mc:Choice Requires="p14">
          <p:contentPart r:id="rId10" p14:bwMode="auto">
            <p14:nvContentPartPr>
              <p14:cNvPr id="11" name="墨迹 10"/>
              <p14:cNvContentPartPr/>
              <p14:nvPr/>
            </p14:nvContentPartPr>
            <p14:xfrm>
              <a:off x="4376703" y="3861733"/>
              <a:ext cx="321383" cy="27388"/>
            </p14:xfrm>
          </p:contentPart>
        </mc:Choice>
        <mc:Fallback xmlns="">
          <p:pic>
            <p:nvPicPr>
              <p:cNvPr id="11" name="墨迹 10"/>
            </p:nvPicPr>
            <p:blipFill>
              <a:blip/>
            </p:blipFill>
            <p:spPr>
              <a:xfrm>
                <a:off x="4376703" y="3861733"/>
                <a:ext cx="321383" cy="27388"/>
              </a:xfrm>
              <a:prstGeom prst="rect"/>
            </p:spPr>
          </p:pic>
        </mc:Fallback>
      </mc:AlternateContent>
      <mc:AlternateContent xmlns:mc="http://schemas.openxmlformats.org/markup-compatibility/2006" xmlns:p14="http://schemas.microsoft.com/office/powerpoint/2010/main">
        <mc:Choice Requires="p14">
          <p:contentPart r:id="rId11" p14:bwMode="auto">
            <p14:nvContentPartPr>
              <p14:cNvPr id="12" name="墨迹 11"/>
              <p14:cNvContentPartPr/>
              <p14:nvPr/>
            </p14:nvContentPartPr>
            <p14:xfrm>
              <a:off x="6509720" y="2481369"/>
              <a:ext cx="4382356" cy="1109906"/>
            </p14:xfrm>
          </p:contentPart>
        </mc:Choice>
        <mc:Fallback xmlns="">
          <p:pic>
            <p:nvPicPr>
              <p:cNvPr id="12" name="墨迹 11"/>
            </p:nvPicPr>
            <p:blipFill>
              <a:blip/>
            </p:blipFill>
            <p:spPr>
              <a:xfrm>
                <a:off x="6509720" y="2481369"/>
                <a:ext cx="4382356" cy="1109906"/>
              </a:xfrm>
              <a:prstGeom prst="rect"/>
            </p:spPr>
          </p:pic>
        </mc:Fallback>
      </mc:AlternateContent>
      <mc:AlternateContent xmlns:mc="http://schemas.openxmlformats.org/markup-compatibility/2006" xmlns:p14="http://schemas.microsoft.com/office/powerpoint/2010/main">
        <mc:Choice Requires="p14">
          <p:contentPart r:id="rId12" p14:bwMode="auto">
            <p14:nvContentPartPr>
              <p14:cNvPr id="13" name="墨迹 12"/>
              <p14:cNvContentPartPr/>
              <p14:nvPr/>
            </p14:nvContentPartPr>
            <p14:xfrm>
              <a:off x="6613193" y="3537012"/>
              <a:ext cx="6339" cy="17973"/>
            </p14:xfrm>
          </p:contentPart>
        </mc:Choice>
        <mc:Fallback xmlns="">
          <p:pic>
            <p:nvPicPr>
              <p:cNvPr id="13" name="墨迹 12"/>
            </p:nvPicPr>
            <p:blipFill>
              <a:blip/>
            </p:blipFill>
            <p:spPr>
              <a:xfrm>
                <a:off x="6613193" y="3537012"/>
                <a:ext cx="6339" cy="17973"/>
              </a:xfrm>
              <a:prstGeom prst="rect"/>
            </p:spPr>
          </p:pic>
        </mc:Fallback>
      </mc:AlternateContent>
      <mc:AlternateContent xmlns:mc="http://schemas.openxmlformats.org/markup-compatibility/2006" xmlns:p14="http://schemas.microsoft.com/office/powerpoint/2010/main">
        <mc:Choice Requires="p14">
          <p:contentPart r:id="rId13" p14:bwMode="auto">
            <p14:nvContentPartPr>
              <p14:cNvPr id="14" name="墨迹 13"/>
              <p14:cNvContentPartPr/>
              <p14:nvPr/>
            </p14:nvContentPartPr>
            <p14:xfrm>
              <a:off x="8318614" y="3531363"/>
              <a:ext cx="50366" cy="46218"/>
            </p14:xfrm>
          </p:contentPart>
        </mc:Choice>
        <mc:Fallback xmlns="">
          <p:pic>
            <p:nvPicPr>
              <p:cNvPr id="14" name="墨迹 13"/>
            </p:nvPicPr>
            <p:blipFill>
              <a:blip/>
            </p:blipFill>
            <p:spPr>
              <a:xfrm>
                <a:off x="8318614" y="3531363"/>
                <a:ext cx="50366" cy="46218"/>
              </a:xfrm>
              <a:prstGeom prst="rect"/>
            </p:spPr>
          </p:pic>
        </mc:Fallback>
      </mc:AlternateContent>
      <mc:AlternateContent xmlns:mc="http://schemas.openxmlformats.org/markup-compatibility/2006" xmlns:p14="http://schemas.microsoft.com/office/powerpoint/2010/main">
        <mc:Choice Requires="p14">
          <p:contentPart r:id="rId14" p14:bwMode="auto">
            <p14:nvContentPartPr>
              <p14:cNvPr id="15" name="墨迹 14"/>
              <p14:cNvContentPartPr/>
              <p14:nvPr/>
            </p14:nvContentPartPr>
            <p14:xfrm>
              <a:off x="8346366" y="3582373"/>
              <a:ext cx="70003" cy="39973"/>
            </p14:xfrm>
          </p:contentPart>
        </mc:Choice>
        <mc:Fallback xmlns="">
          <p:pic>
            <p:nvPicPr>
              <p:cNvPr id="15" name="墨迹 14"/>
            </p:nvPicPr>
            <p:blipFill>
              <a:blip/>
            </p:blipFill>
            <p:spPr>
              <a:xfrm>
                <a:off x="8346366" y="3582373"/>
                <a:ext cx="70003" cy="39973"/>
              </a:xfrm>
              <a:prstGeom prst="rect"/>
            </p:spPr>
          </p:pic>
        </mc:Fallback>
      </mc:AlternateContent>
      <mc:AlternateContent xmlns:mc="http://schemas.openxmlformats.org/markup-compatibility/2006" xmlns:p14="http://schemas.microsoft.com/office/powerpoint/2010/main">
        <mc:Choice Requires="p14">
          <p:contentPart r:id="rId15" p14:bwMode="auto">
            <p14:nvContentPartPr>
              <p14:cNvPr id="16" name="墨迹 15"/>
              <p14:cNvContentPartPr/>
              <p14:nvPr/>
            </p14:nvContentPartPr>
            <p14:xfrm>
              <a:off x="5394302" y="3587851"/>
              <a:ext cx="1504813" cy="175284"/>
            </p14:xfrm>
          </p:contentPart>
        </mc:Choice>
        <mc:Fallback xmlns="">
          <p:pic>
            <p:nvPicPr>
              <p:cNvPr id="16" name="墨迹 15"/>
            </p:nvPicPr>
            <p:blipFill>
              <a:blip/>
            </p:blipFill>
            <p:spPr>
              <a:xfrm>
                <a:off x="5394302" y="3587851"/>
                <a:ext cx="1504813" cy="175284"/>
              </a:xfrm>
              <a:prstGeom prst="rect"/>
            </p:spPr>
          </p:pic>
        </mc:Fallback>
      </mc:AlternateContent>
      <mc:AlternateContent xmlns:mc="http://schemas.openxmlformats.org/markup-compatibility/2006" xmlns:p14="http://schemas.microsoft.com/office/powerpoint/2010/main">
        <mc:Choice Requires="p14">
          <p:contentPart r:id="rId16" p14:bwMode="auto">
            <p14:nvContentPartPr>
              <p14:cNvPr id="17" name="墨迹 16"/>
              <p14:cNvContentPartPr/>
              <p14:nvPr/>
            </p14:nvContentPartPr>
            <p14:xfrm>
              <a:off x="6534561" y="3554985"/>
              <a:ext cx="577324" cy="43821"/>
            </p14:xfrm>
          </p:contentPart>
        </mc:Choice>
        <mc:Fallback xmlns="">
          <p:pic>
            <p:nvPicPr>
              <p:cNvPr id="17" name="墨迹 16"/>
            </p:nvPicPr>
            <p:blipFill>
              <a:blip/>
            </p:blipFill>
            <p:spPr>
              <a:xfrm>
                <a:off x="6534561" y="3554985"/>
                <a:ext cx="577324" cy="43821"/>
              </a:xfrm>
              <a:prstGeom prst="rect"/>
            </p:spPr>
          </p:pic>
        </mc:Fallback>
      </mc:AlternateContent>
      <mc:AlternateContent xmlns:mc="http://schemas.openxmlformats.org/markup-compatibility/2006" xmlns:p14="http://schemas.microsoft.com/office/powerpoint/2010/main">
        <mc:Choice Requires="p14">
          <p:contentPart r:id="rId17" p14:bwMode="auto">
            <p14:nvContentPartPr>
              <p14:cNvPr id="18" name="墨迹 17"/>
              <p14:cNvContentPartPr/>
              <p14:nvPr/>
            </p14:nvContentPartPr>
            <p14:xfrm>
              <a:off x="6525653" y="2705952"/>
              <a:ext cx="477620" cy="859988"/>
            </p14:xfrm>
          </p:contentPart>
        </mc:Choice>
        <mc:Fallback xmlns="">
          <p:pic>
            <p:nvPicPr>
              <p:cNvPr id="18" name="墨迹 17"/>
            </p:nvPicPr>
            <p:blipFill>
              <a:blip/>
            </p:blipFill>
            <p:spPr>
              <a:xfrm>
                <a:off x="6525653" y="2705952"/>
                <a:ext cx="477620" cy="859988"/>
              </a:xfrm>
              <a:prstGeom prst="rect"/>
            </p:spPr>
          </p:pic>
        </mc:Fallback>
      </mc:AlternateContent>
      <mc:AlternateContent xmlns:mc="http://schemas.openxmlformats.org/markup-compatibility/2006" xmlns:p14="http://schemas.microsoft.com/office/powerpoint/2010/main">
        <mc:Choice Requires="p14">
          <p:contentPart r:id="rId18" p14:bwMode="auto">
            <p14:nvContentPartPr>
              <p14:cNvPr id="19" name="墨迹 18"/>
              <p14:cNvContentPartPr/>
              <p14:nvPr/>
            </p14:nvContentPartPr>
            <p14:xfrm>
              <a:off x="6896374" y="3544030"/>
              <a:ext cx="1741224" cy="76687"/>
            </p14:xfrm>
          </p:contentPart>
        </mc:Choice>
        <mc:Fallback xmlns="">
          <p:pic>
            <p:nvPicPr>
              <p:cNvPr id="19" name="墨迹 18"/>
            </p:nvPicPr>
            <p:blipFill>
              <a:blip/>
            </p:blipFill>
            <p:spPr>
              <a:xfrm>
                <a:off x="6896374" y="3544030"/>
                <a:ext cx="1741224" cy="76687"/>
              </a:xfrm>
              <a:prstGeom prst="rect"/>
            </p:spPr>
          </p:pic>
        </mc:Fallback>
      </mc:AlternateContent>
      <mc:AlternateContent xmlns:mc="http://schemas.openxmlformats.org/markup-compatibility/2006" xmlns:p14="http://schemas.microsoft.com/office/powerpoint/2010/main">
        <mc:Choice Requires="p14">
          <p:contentPart r:id="rId19" p14:bwMode="auto">
            <p14:nvContentPartPr>
              <p14:cNvPr id="20" name="墨迹 19"/>
              <p14:cNvContentPartPr/>
              <p14:nvPr/>
            </p14:nvContentPartPr>
            <p14:xfrm>
              <a:off x="8360072" y="3565940"/>
              <a:ext cx="17473" cy="10956"/>
            </p14:xfrm>
          </p:contentPart>
        </mc:Choice>
        <mc:Fallback xmlns="">
          <p:pic>
            <p:nvPicPr>
              <p:cNvPr id="20" name="墨迹 19"/>
            </p:nvPicPr>
            <p:blipFill>
              <a:blip/>
            </p:blipFill>
            <p:spPr>
              <a:xfrm>
                <a:off x="8360072" y="3565940"/>
                <a:ext cx="17473" cy="10956"/>
              </a:xfrm>
              <a:prstGeom prst="rect"/>
            </p:spPr>
          </p:pic>
        </mc:Fallback>
      </mc:AlternateContent>
      <mc:AlternateContent xmlns:mc="http://schemas.openxmlformats.org/markup-compatibility/2006" xmlns:p14="http://schemas.microsoft.com/office/powerpoint/2010/main">
        <mc:Choice Requires="p14">
          <p:contentPart r:id="rId20" p14:bwMode="auto">
            <p14:nvContentPartPr>
              <p14:cNvPr id="21" name="墨迹 20"/>
              <p14:cNvContentPartPr/>
              <p14:nvPr/>
            </p14:nvContentPartPr>
            <p14:xfrm>
              <a:off x="8360072" y="3856940"/>
              <a:ext cx="74863" cy="171861"/>
            </p14:xfrm>
          </p:contentPart>
        </mc:Choice>
        <mc:Fallback xmlns="">
          <p:pic>
            <p:nvPicPr>
              <p:cNvPr id="21" name="墨迹 20"/>
            </p:nvPicPr>
            <p:blipFill>
              <a:blip/>
            </p:blipFill>
            <p:spPr>
              <a:xfrm>
                <a:off x="8360072" y="3856940"/>
                <a:ext cx="74863" cy="171861"/>
              </a:xfrm>
              <a:prstGeom prst="rect"/>
            </p:spPr>
          </p:pic>
        </mc:Fallback>
      </mc:AlternateContent>
      <mc:AlternateContent xmlns:mc="http://schemas.openxmlformats.org/markup-compatibility/2006" xmlns:p14="http://schemas.microsoft.com/office/powerpoint/2010/main">
        <mc:Choice Requires="p14">
          <p:contentPart r:id="rId21" p14:bwMode="auto">
            <p14:nvContentPartPr>
              <p14:cNvPr id="22" name="墨迹 21"/>
              <p14:cNvContentPartPr/>
              <p14:nvPr/>
            </p14:nvContentPartPr>
            <p14:xfrm>
              <a:off x="8431338" y="3780938"/>
              <a:ext cx="96449" cy="135571"/>
            </p14:xfrm>
          </p:contentPart>
        </mc:Choice>
        <mc:Fallback xmlns="">
          <p:pic>
            <p:nvPicPr>
              <p:cNvPr id="22" name="墨迹 21"/>
            </p:nvPicPr>
            <p:blipFill>
              <a:blip/>
            </p:blipFill>
            <p:spPr>
              <a:xfrm>
                <a:off x="8431338" y="3780938"/>
                <a:ext cx="96449" cy="135571"/>
              </a:xfrm>
              <a:prstGeom prst="rect"/>
            </p:spPr>
          </p:pic>
        </mc:Fallback>
      </mc:AlternateContent>
      <mc:AlternateContent xmlns:mc="http://schemas.openxmlformats.org/markup-compatibility/2006" xmlns:p14="http://schemas.microsoft.com/office/powerpoint/2010/main">
        <mc:Choice Requires="p14">
          <p:contentPart r:id="rId22" p14:bwMode="auto">
            <p14:nvContentPartPr>
              <p14:cNvPr id="23" name="墨迹 22"/>
              <p14:cNvContentPartPr/>
              <p14:nvPr/>
            </p14:nvContentPartPr>
            <p14:xfrm>
              <a:off x="8620467" y="3834345"/>
              <a:ext cx="2741" cy="52037"/>
            </p14:xfrm>
          </p:contentPart>
        </mc:Choice>
        <mc:Fallback xmlns="">
          <p:pic>
            <p:nvPicPr>
              <p:cNvPr id="23" name="墨迹 22"/>
            </p:nvPicPr>
            <p:blipFill>
              <a:blip/>
            </p:blipFill>
            <p:spPr>
              <a:xfrm>
                <a:off x="8620467" y="3834345"/>
                <a:ext cx="2741" cy="52037"/>
              </a:xfrm>
              <a:prstGeom prst="rect"/>
            </p:spPr>
          </p:pic>
        </mc:Fallback>
      </mc:AlternateContent>
      <mc:AlternateContent xmlns:mc="http://schemas.openxmlformats.org/markup-compatibility/2006" xmlns:p14="http://schemas.microsoft.com/office/powerpoint/2010/main">
        <mc:Choice Requires="p14">
          <p:contentPart r:id="rId23" p14:bwMode="auto">
            <p14:nvContentPartPr>
              <p14:cNvPr id="24" name="墨迹 23"/>
              <p14:cNvContentPartPr/>
              <p14:nvPr/>
            </p14:nvContentPartPr>
            <p14:xfrm>
              <a:off x="8656100" y="3724792"/>
              <a:ext cx="19187" cy="52037"/>
            </p14:xfrm>
          </p:contentPart>
        </mc:Choice>
        <mc:Fallback xmlns="">
          <p:pic>
            <p:nvPicPr>
              <p:cNvPr id="24" name="墨迹 23"/>
            </p:nvPicPr>
            <p:blipFill>
              <a:blip/>
            </p:blipFill>
            <p:spPr>
              <a:xfrm>
                <a:off x="8656100" y="3724792"/>
                <a:ext cx="19187" cy="52037"/>
              </a:xfrm>
              <a:prstGeom prst="rect"/>
            </p:spPr>
          </p:pic>
        </mc:Fallback>
      </mc:AlternateContent>
      <mc:AlternateContent xmlns:mc="http://schemas.openxmlformats.org/markup-compatibility/2006" xmlns:p14="http://schemas.microsoft.com/office/powerpoint/2010/main">
        <mc:Choice Requires="p14">
          <p:contentPart r:id="rId24" p14:bwMode="auto">
            <p14:nvContentPartPr>
              <p14:cNvPr id="25" name="墨迹 24"/>
              <p14:cNvContentPartPr/>
              <p14:nvPr/>
            </p14:nvContentPartPr>
            <p14:xfrm>
              <a:off x="8695845" y="3709728"/>
              <a:ext cx="168572" cy="212259"/>
            </p14:xfrm>
          </p:contentPart>
        </mc:Choice>
        <mc:Fallback xmlns="">
          <p:pic>
            <p:nvPicPr>
              <p:cNvPr id="25" name="墨迹 24"/>
            </p:nvPicPr>
            <p:blipFill>
              <a:blip/>
            </p:blipFill>
            <p:spPr>
              <a:xfrm>
                <a:off x="8695845" y="3709728"/>
                <a:ext cx="168572" cy="212259"/>
              </a:xfrm>
              <a:prstGeom prst="rect"/>
            </p:spPr>
          </p:pic>
        </mc:Fallback>
      </mc:AlternateContent>
      <mc:AlternateContent xmlns:mc="http://schemas.openxmlformats.org/markup-compatibility/2006" xmlns:p14="http://schemas.microsoft.com/office/powerpoint/2010/main">
        <mc:Choice Requires="p14">
          <p:contentPart r:id="rId25" p14:bwMode="auto">
            <p14:nvContentPartPr>
              <p14:cNvPr id="26" name="墨迹 25"/>
              <p14:cNvContentPartPr/>
              <p14:nvPr/>
            </p14:nvContentPartPr>
            <p14:xfrm>
              <a:off x="8952129" y="3774091"/>
              <a:ext cx="132254" cy="112291"/>
            </p14:xfrm>
          </p:contentPart>
        </mc:Choice>
        <mc:Fallback xmlns="">
          <p:pic>
            <p:nvPicPr>
              <p:cNvPr id="26" name="墨迹 25"/>
            </p:nvPicPr>
            <p:blipFill>
              <a:blip/>
            </p:blipFill>
            <p:spPr>
              <a:xfrm>
                <a:off x="8952129" y="3774091"/>
                <a:ext cx="132254" cy="112291"/>
              </a:xfrm>
              <a:prstGeom prst="rect"/>
            </p:spPr>
          </p:pic>
        </mc:Fallback>
      </mc:AlternateContent>
      <mc:AlternateContent xmlns:mc="http://schemas.openxmlformats.org/markup-compatibility/2006" xmlns:p14="http://schemas.microsoft.com/office/powerpoint/2010/main">
        <mc:Choice Requires="p14">
          <p:contentPart r:id="rId26" p14:bwMode="auto">
            <p14:nvContentPartPr>
              <p14:cNvPr id="27" name="墨迹 26"/>
              <p14:cNvContentPartPr/>
              <p14:nvPr/>
            </p14:nvContentPartPr>
            <p14:xfrm>
              <a:off x="9193338" y="3853516"/>
              <a:ext cx="83772" cy="76687"/>
            </p14:xfrm>
          </p:contentPart>
        </mc:Choice>
        <mc:Fallback xmlns="">
          <p:pic>
            <p:nvPicPr>
              <p:cNvPr id="27" name="墨迹 26"/>
            </p:nvPicPr>
            <p:blipFill>
              <a:blip/>
            </p:blipFill>
            <p:spPr>
              <a:xfrm>
                <a:off x="9193338" y="3853516"/>
                <a:ext cx="83772" cy="76687"/>
              </a:xfrm>
              <a:prstGeom prst="rect"/>
            </p:spPr>
          </p:pic>
        </mc:Fallback>
      </mc:AlternateContent>
      <mc:AlternateContent xmlns:mc="http://schemas.openxmlformats.org/markup-compatibility/2006" xmlns:p14="http://schemas.microsoft.com/office/powerpoint/2010/main">
        <mc:Choice Requires="p14">
          <p:contentPart r:id="rId27" p14:bwMode="auto">
            <p14:nvContentPartPr>
              <p14:cNvPr id="28" name="墨迹 27"/>
              <p14:cNvContentPartPr/>
              <p14:nvPr/>
            </p14:nvContentPartPr>
            <p14:xfrm>
              <a:off x="8170942" y="2623787"/>
              <a:ext cx="44713" cy="60083"/>
            </p14:xfrm>
          </p:contentPart>
        </mc:Choice>
        <mc:Fallback xmlns="">
          <p:pic>
            <p:nvPicPr>
              <p:cNvPr id="28" name="墨迹 27"/>
            </p:nvPicPr>
            <p:blipFill>
              <a:blip/>
            </p:blipFill>
            <p:spPr>
              <a:xfrm>
                <a:off x="8170942" y="2623787"/>
                <a:ext cx="44713" cy="60083"/>
              </a:xfrm>
              <a:prstGeom prst="rect"/>
            </p:spPr>
          </p:pic>
        </mc:Fallback>
      </mc:AlternateContent>
      <mc:AlternateContent xmlns:mc="http://schemas.openxmlformats.org/markup-compatibility/2006" xmlns:p14="http://schemas.microsoft.com/office/powerpoint/2010/main">
        <mc:Choice Requires="p14">
          <p:contentPart r:id="rId28" p14:bwMode="auto">
            <p14:nvContentPartPr>
              <p14:cNvPr id="29" name="墨迹 28"/>
              <p14:cNvContentPartPr/>
              <p14:nvPr/>
            </p14:nvContentPartPr>
            <p14:xfrm>
              <a:off x="8228503" y="2870965"/>
              <a:ext cx="56876" cy="180762"/>
            </p14:xfrm>
          </p:contentPart>
        </mc:Choice>
        <mc:Fallback xmlns="">
          <p:pic>
            <p:nvPicPr>
              <p:cNvPr id="29" name="墨迹 28"/>
            </p:nvPicPr>
            <p:blipFill>
              <a:blip/>
            </p:blipFill>
            <p:spPr>
              <a:xfrm>
                <a:off x="8228503" y="2870965"/>
                <a:ext cx="56876" cy="180762"/>
              </a:xfrm>
              <a:prstGeom prst="rect"/>
            </p:spPr>
          </p:pic>
        </mc:Fallback>
      </mc:AlternateContent>
      <mc:AlternateContent xmlns:mc="http://schemas.openxmlformats.org/markup-compatibility/2006" xmlns:p14="http://schemas.microsoft.com/office/powerpoint/2010/main">
        <mc:Choice Requires="p14">
          <p:contentPart r:id="rId29" p14:bwMode="auto">
            <p14:nvContentPartPr>
              <p14:cNvPr id="30" name="墨迹 29"/>
              <p14:cNvContentPartPr/>
              <p14:nvPr/>
            </p14:nvContentPartPr>
            <p14:xfrm>
              <a:off x="8283323" y="2820982"/>
              <a:ext cx="115123" cy="95859"/>
            </p14:xfrm>
          </p:contentPart>
        </mc:Choice>
        <mc:Fallback xmlns="">
          <p:pic>
            <p:nvPicPr>
              <p:cNvPr id="30" name="墨迹 29"/>
            </p:nvPicPr>
            <p:blipFill>
              <a:blip/>
            </p:blipFill>
            <p:spPr>
              <a:xfrm>
                <a:off x="8283323" y="2820982"/>
                <a:ext cx="115123" cy="95859"/>
              </a:xfrm>
              <a:prstGeom prst="rect"/>
            </p:spPr>
          </p:pic>
        </mc:Fallback>
      </mc:AlternateContent>
      <mc:AlternateContent xmlns:mc="http://schemas.openxmlformats.org/markup-compatibility/2006" xmlns:p14="http://schemas.microsoft.com/office/powerpoint/2010/main">
        <mc:Choice Requires="p14">
          <p:contentPart r:id="rId30" p14:bwMode="auto">
            <p14:nvContentPartPr>
              <p14:cNvPr id="31" name="墨迹 30"/>
              <p14:cNvContentPartPr/>
              <p14:nvPr/>
            </p14:nvContentPartPr>
            <p14:xfrm>
              <a:off x="8477935" y="2831937"/>
              <a:ext cx="19187" cy="87642"/>
            </p14:xfrm>
          </p:contentPart>
        </mc:Choice>
        <mc:Fallback xmlns="">
          <p:pic>
            <p:nvPicPr>
              <p:cNvPr id="31" name="墨迹 30"/>
            </p:nvPicPr>
            <p:blipFill>
              <a:blip/>
            </p:blipFill>
            <p:spPr>
              <a:xfrm>
                <a:off x="8477935" y="2831937"/>
                <a:ext cx="19187" cy="87642"/>
              </a:xfrm>
              <a:prstGeom prst="rect"/>
            </p:spPr>
          </p:pic>
        </mc:Fallback>
      </mc:AlternateContent>
      <mc:AlternateContent xmlns:mc="http://schemas.openxmlformats.org/markup-compatibility/2006" xmlns:p14="http://schemas.microsoft.com/office/powerpoint/2010/main">
        <mc:Choice Requires="p14">
          <p:contentPart r:id="rId31" p14:bwMode="auto">
            <p14:nvContentPartPr>
              <p14:cNvPr id="32" name="墨迹 31"/>
              <p14:cNvContentPartPr/>
              <p14:nvPr/>
            </p14:nvContentPartPr>
            <p14:xfrm>
              <a:off x="8540978" y="2711429"/>
              <a:ext cx="10964" cy="41082"/>
            </p14:xfrm>
          </p:contentPart>
        </mc:Choice>
        <mc:Fallback xmlns="">
          <p:pic>
            <p:nvPicPr>
              <p:cNvPr id="32" name="墨迹 31"/>
            </p:nvPicPr>
            <p:blipFill>
              <a:blip/>
            </p:blipFill>
            <p:spPr>
              <a:xfrm>
                <a:off x="8540978" y="2711429"/>
                <a:ext cx="10964" cy="41082"/>
              </a:xfrm>
              <a:prstGeom prst="rect"/>
            </p:spPr>
          </p:pic>
        </mc:Fallback>
      </mc:AlternateContent>
      <mc:AlternateContent xmlns:mc="http://schemas.openxmlformats.org/markup-compatibility/2006" xmlns:p14="http://schemas.microsoft.com/office/powerpoint/2010/main">
        <mc:Choice Requires="p14">
          <p:contentPart r:id="rId32" p14:bwMode="auto">
            <p14:nvContentPartPr>
              <p14:cNvPr id="33" name="墨迹 32"/>
              <p14:cNvContentPartPr/>
              <p14:nvPr/>
            </p14:nvContentPartPr>
            <p14:xfrm>
              <a:off x="8590316" y="2737448"/>
              <a:ext cx="171142" cy="176654"/>
            </p14:xfrm>
          </p:contentPart>
        </mc:Choice>
        <mc:Fallback xmlns="">
          <p:pic>
            <p:nvPicPr>
              <p:cNvPr id="33" name="墨迹 32"/>
            </p:nvPicPr>
            <p:blipFill>
              <a:blip/>
            </p:blipFill>
            <p:spPr>
              <a:xfrm>
                <a:off x="8590316" y="2737448"/>
                <a:ext cx="171142" cy="176654"/>
              </a:xfrm>
              <a:prstGeom prst="rect"/>
            </p:spPr>
          </p:pic>
        </mc:Fallback>
      </mc:AlternateContent>
      <mc:AlternateContent xmlns:mc="http://schemas.openxmlformats.org/markup-compatibility/2006" xmlns:p14="http://schemas.microsoft.com/office/powerpoint/2010/main">
        <mc:Choice Requires="p14">
          <p:contentPart r:id="rId33" p14:bwMode="auto">
            <p14:nvContentPartPr>
              <p14:cNvPr id="35" name="墨迹 34"/>
              <p14:cNvContentPartPr/>
              <p14:nvPr/>
            </p14:nvContentPartPr>
            <p14:xfrm>
              <a:off x="8853453" y="2815504"/>
              <a:ext cx="93194" cy="5478"/>
            </p14:xfrm>
          </p:contentPart>
        </mc:Choice>
        <mc:Fallback xmlns="">
          <p:pic>
            <p:nvPicPr>
              <p:cNvPr id="35" name="墨迹 34"/>
            </p:nvPicPr>
            <p:blipFill>
              <a:blip/>
            </p:blipFill>
            <p:spPr>
              <a:xfrm>
                <a:off x="8853453" y="2815504"/>
                <a:ext cx="93194" cy="5478"/>
              </a:xfrm>
              <a:prstGeom prst="rect"/>
            </p:spPr>
          </p:pic>
        </mc:Fallback>
      </mc:AlternateContent>
      <mc:AlternateContent xmlns:mc="http://schemas.openxmlformats.org/markup-compatibility/2006" xmlns:p14="http://schemas.microsoft.com/office/powerpoint/2010/main">
        <mc:Choice Requires="p14">
          <p:contentPart r:id="rId34" p14:bwMode="auto">
            <p14:nvContentPartPr>
              <p14:cNvPr id="36" name="墨迹 35"/>
              <p14:cNvContentPartPr/>
              <p14:nvPr/>
            </p14:nvContentPartPr>
            <p14:xfrm>
              <a:off x="8880863" y="2870281"/>
              <a:ext cx="90453" cy="5477"/>
            </p14:xfrm>
          </p:contentPart>
        </mc:Choice>
        <mc:Fallback xmlns="">
          <p:pic>
            <p:nvPicPr>
              <p:cNvPr id="36" name="墨迹 35"/>
            </p:nvPicPr>
            <p:blipFill>
              <a:blip/>
            </p:blipFill>
            <p:spPr>
              <a:xfrm>
                <a:off x="8880863" y="2870281"/>
                <a:ext cx="90453" cy="5477"/>
              </a:xfrm>
              <a:prstGeom prst="rect"/>
            </p:spPr>
          </p:pic>
        </mc:Fallback>
      </mc:AlternateContent>
      <mc:AlternateContent xmlns:mc="http://schemas.openxmlformats.org/markup-compatibility/2006" xmlns:p14="http://schemas.microsoft.com/office/powerpoint/2010/main">
        <mc:Choice Requires="p14">
          <p:contentPart r:id="rId35" p14:bwMode="auto">
            <p14:nvContentPartPr>
              <p14:cNvPr id="37" name="墨迹 36"/>
              <p14:cNvContentPartPr/>
              <p14:nvPr/>
            </p14:nvContentPartPr>
            <p14:xfrm>
              <a:off x="9050805" y="2788116"/>
              <a:ext cx="132939" cy="140193"/>
            </p14:xfrm>
          </p:contentPart>
        </mc:Choice>
        <mc:Fallback xmlns="">
          <p:pic>
            <p:nvPicPr>
              <p:cNvPr id="37" name="墨迹 36"/>
            </p:nvPicPr>
            <p:blipFill>
              <a:blip/>
            </p:blipFill>
            <p:spPr>
              <a:xfrm>
                <a:off x="9050805" y="2788116"/>
                <a:ext cx="132939" cy="140193"/>
              </a:xfrm>
              <a:prstGeom prst="rect"/>
            </p:spPr>
          </p:pic>
        </mc:Fallback>
      </mc:AlternateContent>
      <mc:AlternateContent xmlns:mc="http://schemas.openxmlformats.org/markup-compatibility/2006" xmlns:p14="http://schemas.microsoft.com/office/powerpoint/2010/main">
        <mc:Choice Requires="p14">
          <p:contentPart r:id="rId36" p14:bwMode="auto">
            <p14:nvContentPartPr>
              <p14:cNvPr id="38" name="墨迹 37"/>
              <p14:cNvContentPartPr/>
              <p14:nvPr/>
            </p14:nvContentPartPr>
            <p14:xfrm>
              <a:off x="6616791" y="1144825"/>
              <a:ext cx="1989971" cy="914766"/>
            </p14:xfrm>
          </p:contentPart>
        </mc:Choice>
        <mc:Fallback xmlns="">
          <p:pic>
            <p:nvPicPr>
              <p:cNvPr id="38" name="墨迹 37"/>
            </p:nvPicPr>
            <p:blipFill>
              <a:blip/>
            </p:blipFill>
            <p:spPr>
              <a:xfrm>
                <a:off x="6616791" y="1144825"/>
                <a:ext cx="1989971" cy="914766"/>
              </a:xfrm>
              <a:prstGeom prst="rect"/>
            </p:spPr>
          </p:pic>
        </mc:Fallback>
      </mc:AlternateContent>
      <mc:AlternateContent xmlns:mc="http://schemas.openxmlformats.org/markup-compatibility/2006" xmlns:p14="http://schemas.microsoft.com/office/powerpoint/2010/main">
        <mc:Choice Requires="p14">
          <p:contentPart r:id="rId37" p14:bwMode="auto">
            <p14:nvContentPartPr>
              <p14:cNvPr id="39" name="墨迹 38"/>
              <p14:cNvContentPartPr/>
              <p14:nvPr/>
            </p14:nvContentPartPr>
            <p14:xfrm>
              <a:off x="6605827" y="1977426"/>
              <a:ext cx="38374" cy="56146"/>
            </p14:xfrm>
          </p:contentPart>
        </mc:Choice>
        <mc:Fallback xmlns="">
          <p:pic>
            <p:nvPicPr>
              <p:cNvPr id="39" name="墨迹 38"/>
            </p:nvPicPr>
            <p:blipFill>
              <a:blip/>
            </p:blipFill>
            <p:spPr>
              <a:xfrm>
                <a:off x="6605827" y="1977426"/>
                <a:ext cx="38374" cy="56146"/>
              </a:xfrm>
              <a:prstGeom prst="rect"/>
            </p:spPr>
          </p:pic>
        </mc:Fallback>
      </mc:AlternateContent>
      <mc:AlternateContent xmlns:mc="http://schemas.openxmlformats.org/markup-compatibility/2006" xmlns:p14="http://schemas.microsoft.com/office/powerpoint/2010/main">
        <mc:Choice Requires="p14">
          <p:contentPart r:id="rId38" p14:bwMode="auto">
            <p14:nvContentPartPr>
              <p14:cNvPr id="40" name="墨迹 39"/>
              <p14:cNvContentPartPr/>
              <p14:nvPr/>
            </p14:nvContentPartPr>
            <p14:xfrm>
              <a:off x="7357548" y="1947299"/>
              <a:ext cx="32207" cy="31325"/>
            </p14:xfrm>
          </p:contentPart>
        </mc:Choice>
        <mc:Fallback xmlns="">
          <p:pic>
            <p:nvPicPr>
              <p:cNvPr id="40" name="墨迹 39"/>
            </p:nvPicPr>
            <p:blipFill>
              <a:blip/>
            </p:blipFill>
            <p:spPr>
              <a:xfrm>
                <a:off x="7357548" y="1947299"/>
                <a:ext cx="32207" cy="31325"/>
              </a:xfrm>
              <a:prstGeom prst="rect"/>
            </p:spPr>
          </p:pic>
        </mc:Fallback>
      </mc:AlternateContent>
      <mc:AlternateContent xmlns:mc="http://schemas.openxmlformats.org/markup-compatibility/2006" xmlns:p14="http://schemas.microsoft.com/office/powerpoint/2010/main">
        <mc:Choice Requires="p14">
          <p:contentPart r:id="rId39" p14:bwMode="auto">
            <p14:nvContentPartPr>
              <p14:cNvPr id="41" name="墨迹 40"/>
              <p14:cNvContentPartPr/>
              <p14:nvPr/>
            </p14:nvContentPartPr>
            <p14:xfrm>
              <a:off x="7355321" y="2195847"/>
              <a:ext cx="73493" cy="175284"/>
            </p14:xfrm>
          </p:contentPart>
        </mc:Choice>
        <mc:Fallback xmlns="">
          <p:pic>
            <p:nvPicPr>
              <p:cNvPr id="41" name="墨迹 40"/>
            </p:nvPicPr>
            <p:blipFill>
              <a:blip/>
            </p:blipFill>
            <p:spPr>
              <a:xfrm>
                <a:off x="7355321" y="2195847"/>
                <a:ext cx="73493" cy="175284"/>
              </a:xfrm>
              <a:prstGeom prst="rect"/>
            </p:spPr>
          </p:pic>
        </mc:Fallback>
      </mc:AlternateContent>
      <mc:AlternateContent xmlns:mc="http://schemas.openxmlformats.org/markup-compatibility/2006" xmlns:p14="http://schemas.microsoft.com/office/powerpoint/2010/main">
        <mc:Choice Requires="p14">
          <p:contentPart r:id="rId40" p14:bwMode="auto">
            <p14:nvContentPartPr>
              <p14:cNvPr id="42" name="墨迹 41"/>
              <p14:cNvContentPartPr/>
              <p14:nvPr/>
            </p14:nvContentPartPr>
            <p14:xfrm>
              <a:off x="7428129" y="2152710"/>
              <a:ext cx="82230" cy="79426"/>
            </p14:xfrm>
          </p:contentPart>
        </mc:Choice>
        <mc:Fallback xmlns="">
          <p:pic>
            <p:nvPicPr>
              <p:cNvPr id="42" name="墨迹 41"/>
            </p:nvPicPr>
            <p:blipFill>
              <a:blip/>
            </p:blipFill>
            <p:spPr>
              <a:xfrm>
                <a:off x="7428129" y="2152710"/>
                <a:ext cx="82230" cy="79426"/>
              </a:xfrm>
              <a:prstGeom prst="rect"/>
            </p:spPr>
          </p:pic>
        </mc:Fallback>
      </mc:AlternateContent>
      <mc:AlternateContent xmlns:mc="http://schemas.openxmlformats.org/markup-compatibility/2006" xmlns:p14="http://schemas.microsoft.com/office/powerpoint/2010/main">
        <mc:Choice Requires="p14">
          <p:contentPart r:id="rId41" p14:bwMode="auto">
            <p14:nvContentPartPr>
              <p14:cNvPr id="43" name="墨迹 42"/>
              <p14:cNvContentPartPr/>
              <p14:nvPr/>
            </p14:nvContentPartPr>
            <p14:xfrm>
              <a:off x="7622740" y="2141755"/>
              <a:ext cx="30152" cy="46560"/>
            </p14:xfrm>
          </p:contentPart>
        </mc:Choice>
        <mc:Fallback xmlns="">
          <p:pic>
            <p:nvPicPr>
              <p:cNvPr id="43" name="墨迹 42"/>
            </p:nvPicPr>
            <p:blipFill>
              <a:blip/>
            </p:blipFill>
            <p:spPr>
              <a:xfrm>
                <a:off x="7622740" y="2141755"/>
                <a:ext cx="30152" cy="46560"/>
              </a:xfrm>
              <a:prstGeom prst="rect"/>
            </p:spPr>
          </p:pic>
        </mc:Fallback>
      </mc:AlternateContent>
      <mc:AlternateContent xmlns:mc="http://schemas.openxmlformats.org/markup-compatibility/2006" xmlns:p14="http://schemas.microsoft.com/office/powerpoint/2010/main">
        <mc:Choice Requires="p14">
          <p:contentPart r:id="rId42" p14:bwMode="auto">
            <p14:nvContentPartPr>
              <p14:cNvPr id="44" name="墨迹 43"/>
              <p14:cNvContentPartPr/>
              <p14:nvPr/>
            </p14:nvContentPartPr>
            <p14:xfrm>
              <a:off x="7636446" y="2048635"/>
              <a:ext cx="35633" cy="38344"/>
            </p14:xfrm>
          </p:contentPart>
        </mc:Choice>
        <mc:Fallback xmlns="">
          <p:pic>
            <p:nvPicPr>
              <p:cNvPr id="44" name="墨迹 43"/>
            </p:nvPicPr>
            <p:blipFill>
              <a:blip/>
            </p:blipFill>
            <p:spPr>
              <a:xfrm>
                <a:off x="7636446" y="2048635"/>
                <a:ext cx="35633" cy="38344"/>
              </a:xfrm>
              <a:prstGeom prst="rect"/>
            </p:spPr>
          </p:pic>
        </mc:Fallback>
      </mc:AlternateContent>
      <mc:AlternateContent xmlns:mc="http://schemas.openxmlformats.org/markup-compatibility/2006" xmlns:p14="http://schemas.microsoft.com/office/powerpoint/2010/main">
        <mc:Choice Requires="p14">
          <p:contentPart r:id="rId43" p14:bwMode="auto">
            <p14:nvContentPartPr>
              <p14:cNvPr id="45" name="墨迹 44"/>
              <p14:cNvContentPartPr/>
              <p14:nvPr/>
            </p14:nvContentPartPr>
            <p14:xfrm>
              <a:off x="7712337" y="2004814"/>
              <a:ext cx="173883" cy="210889"/>
            </p14:xfrm>
          </p:contentPart>
        </mc:Choice>
        <mc:Fallback xmlns="">
          <p:pic>
            <p:nvPicPr>
              <p:cNvPr id="45" name="墨迹 44"/>
            </p:nvPicPr>
            <p:blipFill>
              <a:blip/>
            </p:blipFill>
            <p:spPr>
              <a:xfrm>
                <a:off x="7712337" y="2004814"/>
                <a:ext cx="173883" cy="210889"/>
              </a:xfrm>
              <a:prstGeom prst="rect"/>
            </p:spPr>
          </p:pic>
        </mc:Fallback>
      </mc:AlternateContent>
      <mc:AlternateContent xmlns:mc="http://schemas.openxmlformats.org/markup-compatibility/2006" xmlns:p14="http://schemas.microsoft.com/office/powerpoint/2010/main">
        <mc:Choice Requires="p14">
          <p:contentPart r:id="rId44" p14:bwMode="auto">
            <p14:nvContentPartPr>
              <p14:cNvPr id="46" name="墨迹 45"/>
              <p14:cNvContentPartPr/>
              <p14:nvPr/>
            </p14:nvContentPartPr>
            <p14:xfrm>
              <a:off x="8031151" y="2076023"/>
              <a:ext cx="124031" cy="120508"/>
            </p14:xfrm>
          </p:contentPart>
        </mc:Choice>
        <mc:Fallback xmlns="">
          <p:pic>
            <p:nvPicPr>
              <p:cNvPr id="46" name="墨迹 45"/>
            </p:nvPicPr>
            <p:blipFill>
              <a:blip/>
            </p:blipFill>
            <p:spPr>
              <a:xfrm>
                <a:off x="8031151" y="2076023"/>
                <a:ext cx="124031" cy="120508"/>
              </a:xfrm>
              <a:prstGeom prst="rect"/>
            </p:spPr>
          </p:pic>
        </mc:Fallback>
      </mc:AlternateContent>
      <mc:AlternateContent xmlns:mc="http://schemas.openxmlformats.org/markup-compatibility/2006" xmlns:p14="http://schemas.microsoft.com/office/powerpoint/2010/main">
        <mc:Choice Requires="p14">
          <p:contentPart r:id="rId45" p14:bwMode="auto">
            <p14:nvContentPartPr>
              <p14:cNvPr id="47" name="墨迹 46"/>
              <p14:cNvContentPartPr/>
              <p14:nvPr/>
            </p14:nvContentPartPr>
            <p14:xfrm>
              <a:off x="8280582" y="2082186"/>
              <a:ext cx="112382" cy="110237"/>
            </p14:xfrm>
          </p:contentPart>
        </mc:Choice>
        <mc:Fallback xmlns="">
          <p:pic>
            <p:nvPicPr>
              <p:cNvPr id="47" name="墨迹 46"/>
            </p:nvPicPr>
            <p:blipFill>
              <a:blip/>
            </p:blipFill>
            <p:spPr>
              <a:xfrm>
                <a:off x="8280582" y="2082186"/>
                <a:ext cx="112382" cy="110237"/>
              </a:xfrm>
              <a:prstGeom prst="rect"/>
            </p:spPr>
          </p:pic>
        </mc:Fallback>
      </mc:AlternateContent>
      <mc:AlternateContent xmlns:mc="http://schemas.openxmlformats.org/markup-compatibility/2006" xmlns:p14="http://schemas.microsoft.com/office/powerpoint/2010/main">
        <mc:Choice Requires="p14">
          <p:contentPart r:id="rId46" p14:bwMode="auto">
            <p14:nvContentPartPr>
              <p14:cNvPr id="48" name="墨迹 47"/>
              <p14:cNvContentPartPr/>
              <p14:nvPr/>
            </p14:nvContentPartPr>
            <p14:xfrm>
              <a:off x="7539825" y="1276289"/>
              <a:ext cx="13020" cy="10784"/>
            </p14:xfrm>
          </p:contentPart>
        </mc:Choice>
        <mc:Fallback xmlns="">
          <p:pic>
            <p:nvPicPr>
              <p:cNvPr id="48" name="墨迹 47"/>
            </p:nvPicPr>
            <p:blipFill>
              <a:blip/>
            </p:blipFill>
            <p:spPr>
              <a:xfrm>
                <a:off x="7539825" y="1276289"/>
                <a:ext cx="13020" cy="10784"/>
              </a:xfrm>
              <a:prstGeom prst="rect"/>
            </p:spPr>
          </p:pic>
        </mc:Fallback>
      </mc:AlternateContent>
      <mc:AlternateContent xmlns:mc="http://schemas.openxmlformats.org/markup-compatibility/2006" xmlns:p14="http://schemas.microsoft.com/office/powerpoint/2010/main">
        <mc:Choice Requires="p14">
          <p:contentPart r:id="rId47" p14:bwMode="auto">
            <p14:nvContentPartPr>
              <p14:cNvPr id="49" name="墨迹 48"/>
              <p14:cNvContentPartPr/>
              <p14:nvPr/>
            </p14:nvContentPartPr>
            <p14:xfrm>
              <a:off x="7609035" y="1430005"/>
              <a:ext cx="82230" cy="128382"/>
            </p14:xfrm>
          </p:contentPart>
        </mc:Choice>
        <mc:Fallback xmlns="">
          <p:pic>
            <p:nvPicPr>
              <p:cNvPr id="49" name="墨迹 48"/>
            </p:nvPicPr>
            <p:blipFill>
              <a:blip/>
            </p:blipFill>
            <p:spPr>
              <a:xfrm>
                <a:off x="7609035" y="1430005"/>
                <a:ext cx="82230" cy="128382"/>
              </a:xfrm>
              <a:prstGeom prst="rect"/>
            </p:spPr>
          </p:pic>
        </mc:Fallback>
      </mc:AlternateContent>
      <mc:AlternateContent xmlns:mc="http://schemas.openxmlformats.org/markup-compatibility/2006" xmlns:p14="http://schemas.microsoft.com/office/powerpoint/2010/main">
        <mc:Choice Requires="p14">
          <p:contentPart r:id="rId48" p14:bwMode="auto">
            <p14:nvContentPartPr>
              <p14:cNvPr id="50" name="墨迹 49"/>
              <p14:cNvContentPartPr/>
              <p14:nvPr/>
            </p14:nvContentPartPr>
            <p14:xfrm>
              <a:off x="7702230" y="1402274"/>
              <a:ext cx="63728" cy="54777"/>
            </p14:xfrm>
          </p:contentPart>
        </mc:Choice>
        <mc:Fallback xmlns="">
          <p:pic>
            <p:nvPicPr>
              <p:cNvPr id="50" name="墨迹 49"/>
            </p:nvPicPr>
            <p:blipFill>
              <a:blip/>
            </p:blipFill>
            <p:spPr>
              <a:xfrm>
                <a:off x="7702230" y="1402274"/>
                <a:ext cx="63728" cy="54777"/>
              </a:xfrm>
              <a:prstGeom prst="rect"/>
            </p:spPr>
          </p:pic>
        </mc:Fallback>
      </mc:AlternateContent>
      <mc:AlternateContent xmlns:mc="http://schemas.openxmlformats.org/markup-compatibility/2006" xmlns:p14="http://schemas.microsoft.com/office/powerpoint/2010/main">
        <mc:Choice Requires="p14">
          <p:contentPart r:id="rId49" p14:bwMode="auto">
            <p14:nvContentPartPr>
              <p14:cNvPr id="51" name="墨迹 50"/>
              <p14:cNvContentPartPr/>
              <p14:nvPr/>
            </p14:nvContentPartPr>
            <p14:xfrm>
              <a:off x="7833798" y="1391319"/>
              <a:ext cx="49338" cy="82165"/>
            </p14:xfrm>
          </p:contentPart>
        </mc:Choice>
        <mc:Fallback xmlns="">
          <p:pic>
            <p:nvPicPr>
              <p:cNvPr id="51" name="墨迹 50"/>
            </p:nvPicPr>
            <p:blipFill>
              <a:blip/>
            </p:blipFill>
            <p:spPr>
              <a:xfrm>
                <a:off x="7833798" y="1391319"/>
                <a:ext cx="49338" cy="82165"/>
              </a:xfrm>
              <a:prstGeom prst="rect"/>
            </p:spPr>
          </p:pic>
        </mc:Fallback>
      </mc:AlternateContent>
      <mc:AlternateContent xmlns:mc="http://schemas.openxmlformats.org/markup-compatibility/2006" xmlns:p14="http://schemas.microsoft.com/office/powerpoint/2010/main">
        <mc:Choice Requires="p14">
          <p:contentPart r:id="rId50" p14:bwMode="auto">
            <p14:nvContentPartPr>
              <p14:cNvPr id="52" name="墨迹 51"/>
              <p14:cNvContentPartPr/>
              <p14:nvPr/>
            </p14:nvContentPartPr>
            <p14:xfrm>
              <a:off x="7913287" y="1322849"/>
              <a:ext cx="70003" cy="39973"/>
            </p14:xfrm>
          </p:contentPart>
        </mc:Choice>
        <mc:Fallback xmlns="">
          <p:pic>
            <p:nvPicPr>
              <p:cNvPr id="52" name="墨迹 51"/>
            </p:nvPicPr>
            <p:blipFill>
              <a:blip/>
            </p:blipFill>
            <p:spPr>
              <a:xfrm>
                <a:off x="7913287" y="1322849"/>
                <a:ext cx="70003" cy="39973"/>
              </a:xfrm>
              <a:prstGeom prst="rect"/>
            </p:spPr>
          </p:pic>
        </mc:Fallback>
      </mc:AlternateContent>
      <mc:AlternateContent xmlns:mc="http://schemas.openxmlformats.org/markup-compatibility/2006" xmlns:p14="http://schemas.microsoft.com/office/powerpoint/2010/main">
        <mc:Choice Requires="p14">
          <p:contentPart r:id="rId51" p14:bwMode="auto">
            <p14:nvContentPartPr>
              <p14:cNvPr id="53" name="墨迹 52"/>
              <p14:cNvContentPartPr/>
              <p14:nvPr/>
            </p14:nvContentPartPr>
            <p14:xfrm>
              <a:off x="7936586" y="1245477"/>
              <a:ext cx="171313" cy="218250"/>
            </p14:xfrm>
          </p:contentPart>
        </mc:Choice>
        <mc:Fallback xmlns="">
          <p:pic>
            <p:nvPicPr>
              <p:cNvPr id="53" name="墨迹 52"/>
            </p:nvPicPr>
            <p:blipFill>
              <a:blip/>
            </p:blipFill>
            <p:spPr>
              <a:xfrm>
                <a:off x="7936586" y="1245477"/>
                <a:ext cx="171313" cy="218250"/>
              </a:xfrm>
              <a:prstGeom prst="rect"/>
            </p:spPr>
          </p:pic>
        </mc:Fallback>
      </mc:AlternateContent>
      <mc:AlternateContent xmlns:mc="http://schemas.openxmlformats.org/markup-compatibility/2006" xmlns:p14="http://schemas.microsoft.com/office/powerpoint/2010/main">
        <mc:Choice Requires="p14">
          <p:contentPart r:id="rId52" p14:bwMode="auto">
            <p14:nvContentPartPr>
              <p14:cNvPr id="54" name="墨迹 53"/>
              <p14:cNvContentPartPr/>
              <p14:nvPr/>
            </p14:nvContentPartPr>
            <p14:xfrm>
              <a:off x="8212057" y="1344759"/>
              <a:ext cx="84971" cy="8217"/>
            </p14:xfrm>
          </p:contentPart>
        </mc:Choice>
        <mc:Fallback xmlns="">
          <p:pic>
            <p:nvPicPr>
              <p:cNvPr id="54" name="墨迹 53"/>
            </p:nvPicPr>
            <p:blipFill>
              <a:blip/>
            </p:blipFill>
            <p:spPr>
              <a:xfrm>
                <a:off x="8212057" y="1344759"/>
                <a:ext cx="84971" cy="8217"/>
              </a:xfrm>
              <a:prstGeom prst="rect"/>
            </p:spPr>
          </p:pic>
        </mc:Fallback>
      </mc:AlternateContent>
      <mc:AlternateContent xmlns:mc="http://schemas.openxmlformats.org/markup-compatibility/2006" xmlns:p14="http://schemas.microsoft.com/office/powerpoint/2010/main">
        <mc:Choice Requires="p14">
          <p:contentPart r:id="rId53" p14:bwMode="auto">
            <p14:nvContentPartPr>
              <p14:cNvPr id="55" name="墨迹 54"/>
              <p14:cNvContentPartPr/>
              <p14:nvPr/>
            </p14:nvContentPartPr>
            <p14:xfrm>
              <a:off x="8233985" y="1407752"/>
              <a:ext cx="79489" cy="10955"/>
            </p14:xfrm>
          </p:contentPart>
        </mc:Choice>
        <mc:Fallback xmlns="">
          <p:pic>
            <p:nvPicPr>
              <p:cNvPr id="55" name="墨迹 54"/>
            </p:nvPicPr>
            <p:blipFill>
              <a:blip/>
            </p:blipFill>
            <p:spPr>
              <a:xfrm>
                <a:off x="8233985" y="1407752"/>
                <a:ext cx="79489" cy="10955"/>
              </a:xfrm>
              <a:prstGeom prst="rect"/>
            </p:spPr>
          </p:pic>
        </mc:Fallback>
      </mc:AlternateContent>
      <mc:AlternateContent xmlns:mc="http://schemas.openxmlformats.org/markup-compatibility/2006" xmlns:p14="http://schemas.microsoft.com/office/powerpoint/2010/main">
        <mc:Choice Requires="p14">
          <p:contentPart r:id="rId54" p14:bwMode="auto">
            <p14:nvContentPartPr>
              <p14:cNvPr id="56" name="墨迹 55"/>
              <p14:cNvContentPartPr/>
              <p14:nvPr/>
            </p14:nvContentPartPr>
            <p14:xfrm>
              <a:off x="8392964" y="1347498"/>
              <a:ext cx="90967" cy="84903"/>
            </p14:xfrm>
          </p:contentPart>
        </mc:Choice>
        <mc:Fallback xmlns="">
          <p:pic>
            <p:nvPicPr>
              <p:cNvPr id="56" name="墨迹 55"/>
            </p:nvPicPr>
            <p:blipFill>
              <a:blip/>
            </p:blipFill>
            <p:spPr>
              <a:xfrm>
                <a:off x="8392964" y="1347498"/>
                <a:ext cx="90967" cy="84903"/>
              </a:xfrm>
              <a:prstGeom prst="rect"/>
            </p:spPr>
          </p:pic>
        </mc:Fallback>
      </mc:AlternateContent>
      <mc:AlternateContent xmlns:mc="http://schemas.openxmlformats.org/markup-compatibility/2006" xmlns:p14="http://schemas.microsoft.com/office/powerpoint/2010/main">
        <mc:Choice Requires="p14">
          <p:contentPart r:id="rId55" p14:bwMode="auto">
            <p14:nvContentPartPr>
              <p14:cNvPr id="57" name="墨迹 56"/>
              <p14:cNvContentPartPr/>
              <p14:nvPr/>
            </p14:nvContentPartPr>
            <p14:xfrm>
              <a:off x="8384740" y="1221512"/>
              <a:ext cx="88398" cy="458068"/>
            </p14:xfrm>
          </p:contentPart>
        </mc:Choice>
        <mc:Fallback xmlns="">
          <p:pic>
            <p:nvPicPr>
              <p:cNvPr id="57" name="墨迹 56"/>
            </p:nvPicPr>
            <p:blipFill>
              <a:blip/>
            </p:blipFill>
            <p:spPr>
              <a:xfrm>
                <a:off x="8384740" y="1221512"/>
                <a:ext cx="88398" cy="458068"/>
              </a:xfrm>
              <a:prstGeom prst="rect"/>
            </p:spPr>
          </p:pic>
        </mc:Fallback>
      </mc:AlternateContent>
      <mc:AlternateContent xmlns:mc="http://schemas.openxmlformats.org/markup-compatibility/2006" xmlns:p14="http://schemas.microsoft.com/office/powerpoint/2010/main">
        <mc:Choice Requires="p14">
          <p:contentPart r:id="rId56" p14:bwMode="auto">
            <p14:nvContentPartPr>
              <p14:cNvPr id="58" name="墨迹 57"/>
              <p14:cNvContentPartPr/>
              <p14:nvPr/>
            </p14:nvContentPartPr>
            <p14:xfrm>
              <a:off x="8354590" y="1607686"/>
              <a:ext cx="167201" cy="97912"/>
            </p14:xfrm>
          </p:contentPart>
        </mc:Choice>
        <mc:Fallback xmlns="">
          <p:pic>
            <p:nvPicPr>
              <p:cNvPr id="58" name="墨迹 57"/>
            </p:nvPicPr>
            <p:blipFill>
              <a:blip/>
            </p:blipFill>
            <p:spPr>
              <a:xfrm>
                <a:off x="8354590" y="1607686"/>
                <a:ext cx="167201" cy="97912"/>
              </a:xfrm>
              <a:prstGeom prst="rect"/>
            </p:spPr>
          </p:pic>
        </mc:Fallback>
      </mc:AlternateContent>
      <mc:AlternateContent xmlns:mc="http://schemas.openxmlformats.org/markup-compatibility/2006" xmlns:p14="http://schemas.microsoft.com/office/powerpoint/2010/main">
        <mc:Choice Requires="p14">
          <p:contentPart r:id="rId57" p14:bwMode="auto">
            <p14:nvContentPartPr>
              <p14:cNvPr id="59" name="墨迹 58"/>
              <p14:cNvContentPartPr/>
              <p14:nvPr/>
            </p14:nvContentPartPr>
            <p14:xfrm>
              <a:off x="8680769" y="2692942"/>
              <a:ext cx="280269" cy="653893"/>
            </p14:xfrm>
          </p:contentPart>
        </mc:Choice>
        <mc:Fallback xmlns="">
          <p:pic>
            <p:nvPicPr>
              <p:cNvPr id="59" name="墨迹 58"/>
            </p:nvPicPr>
            <p:blipFill>
              <a:blip/>
            </p:blipFill>
            <p:spPr>
              <a:xfrm>
                <a:off x="8680769" y="2692942"/>
                <a:ext cx="280269" cy="653893"/>
              </a:xfrm>
              <a:prstGeom prst="rect"/>
            </p:spPr>
          </p:pic>
        </mc:Fallback>
      </mc:AlternateContent>
      <mc:AlternateContent xmlns:mc="http://schemas.openxmlformats.org/markup-compatibility/2006" xmlns:p14="http://schemas.microsoft.com/office/powerpoint/2010/main">
        <mc:Choice Requires="p14">
          <p:contentPart r:id="rId58" p14:bwMode="auto">
            <p14:nvContentPartPr>
              <p14:cNvPr id="60" name="墨迹 59"/>
              <p14:cNvContentPartPr/>
              <p14:nvPr/>
            </p14:nvContentPartPr>
            <p14:xfrm>
              <a:off x="8628690" y="3335880"/>
              <a:ext cx="161719" cy="121877"/>
            </p14:xfrm>
          </p:contentPart>
        </mc:Choice>
        <mc:Fallback xmlns="">
          <p:pic>
            <p:nvPicPr>
              <p:cNvPr id="60" name="墨迹 59"/>
            </p:nvPicPr>
            <p:blipFill>
              <a:blip/>
            </p:blipFill>
            <p:spPr>
              <a:xfrm>
                <a:off x="8628690" y="3335880"/>
                <a:ext cx="161719" cy="121877"/>
              </a:xfrm>
              <a:prstGeom prst="rect"/>
            </p:spPr>
          </p:pic>
        </mc:Fallback>
      </mc:AlternateContent>
      <mc:AlternateContent xmlns:mc="http://schemas.openxmlformats.org/markup-compatibility/2006" xmlns:p14="http://schemas.microsoft.com/office/powerpoint/2010/main">
        <mc:Choice Requires="p14">
          <p:contentPart r:id="rId59" p14:bwMode="auto">
            <p14:nvContentPartPr>
              <p14:cNvPr id="61" name="墨迹 60"/>
              <p14:cNvContentPartPr/>
              <p14:nvPr/>
            </p14:nvContentPartPr>
            <p14:xfrm>
              <a:off x="8536181" y="1051706"/>
              <a:ext cx="394020" cy="158851"/>
            </p14:xfrm>
          </p:contentPart>
        </mc:Choice>
        <mc:Fallback xmlns="">
          <p:pic>
            <p:nvPicPr>
              <p:cNvPr id="61" name="墨迹 60"/>
            </p:nvPicPr>
            <p:blipFill>
              <a:blip/>
            </p:blipFill>
            <p:spPr>
              <a:xfrm>
                <a:off x="8536181" y="1051706"/>
                <a:ext cx="394020" cy="158851"/>
              </a:xfrm>
              <a:prstGeom prst="rect"/>
            </p:spPr>
          </p:pic>
        </mc:Fallback>
      </mc:AlternateContent>
      <mc:AlternateContent xmlns:mc="http://schemas.openxmlformats.org/markup-compatibility/2006" xmlns:p14="http://schemas.microsoft.com/office/powerpoint/2010/main">
        <mc:Choice Requires="p14">
          <p:contentPart r:id="rId60" p14:bwMode="auto">
            <p14:nvContentPartPr>
              <p14:cNvPr id="62" name="墨迹 61"/>
              <p14:cNvContentPartPr/>
              <p14:nvPr/>
            </p14:nvContentPartPr>
            <p14:xfrm>
              <a:off x="8709207" y="1073616"/>
              <a:ext cx="32207" cy="49299"/>
            </p14:xfrm>
          </p:contentPart>
        </mc:Choice>
        <mc:Fallback xmlns="">
          <p:pic>
            <p:nvPicPr>
              <p:cNvPr id="62" name="墨迹 61"/>
            </p:nvPicPr>
            <p:blipFill>
              <a:blip/>
            </p:blipFill>
            <p:spPr>
              <a:xfrm>
                <a:off x="8709207" y="1073616"/>
                <a:ext cx="32207" cy="49299"/>
              </a:xfrm>
              <a:prstGeom prst="rect"/>
            </p:spPr>
          </p:pic>
        </mc:Fallback>
      </mc:AlternateContent>
      <mc:AlternateContent xmlns:mc="http://schemas.openxmlformats.org/markup-compatibility/2006" xmlns:p14="http://schemas.microsoft.com/office/powerpoint/2010/main">
        <mc:Choice Requires="p14">
          <p:contentPart r:id="rId61" p14:bwMode="auto">
            <p14:nvContentPartPr>
              <p14:cNvPr id="63" name="墨迹 62"/>
              <p14:cNvContentPartPr/>
              <p14:nvPr/>
            </p14:nvContentPartPr>
            <p14:xfrm>
              <a:off x="8729251" y="506338"/>
              <a:ext cx="140648" cy="233142"/>
            </p14:xfrm>
          </p:contentPart>
        </mc:Choice>
        <mc:Fallback xmlns="">
          <p:pic>
            <p:nvPicPr>
              <p:cNvPr id="63" name="墨迹 62"/>
            </p:nvPicPr>
            <p:blipFill>
              <a:blip/>
            </p:blipFill>
            <p:spPr>
              <a:xfrm>
                <a:off x="8729251" y="506338"/>
                <a:ext cx="140648" cy="233142"/>
              </a:xfrm>
              <a:prstGeom prst="rect"/>
            </p:spPr>
          </p:pic>
        </mc:Fallback>
      </mc:AlternateContent>
      <mc:AlternateContent xmlns:mc="http://schemas.openxmlformats.org/markup-compatibility/2006" xmlns:p14="http://schemas.microsoft.com/office/powerpoint/2010/main">
        <mc:Choice Requires="p14">
          <p:contentPart r:id="rId62" p14:bwMode="auto">
            <p14:nvContentPartPr>
              <p14:cNvPr id="64" name="墨迹 63"/>
              <p14:cNvContentPartPr/>
              <p14:nvPr/>
            </p14:nvContentPartPr>
            <p14:xfrm>
              <a:off x="9311201" y="2556344"/>
              <a:ext cx="30837" cy="40055"/>
            </p14:xfrm>
          </p:contentPart>
        </mc:Choice>
        <mc:Fallback xmlns="">
          <p:pic>
            <p:nvPicPr>
              <p:cNvPr id="64" name="墨迹 63"/>
            </p:nvPicPr>
            <p:blipFill>
              <a:blip/>
            </p:blipFill>
            <p:spPr>
              <a:xfrm>
                <a:off x="9311201" y="2556344"/>
                <a:ext cx="30837" cy="40055"/>
              </a:xfrm>
              <a:prstGeom prst="rect"/>
            </p:spPr>
          </p:pic>
        </mc:Fallback>
      </mc:AlternateContent>
      <mc:AlternateContent xmlns:mc="http://schemas.openxmlformats.org/markup-compatibility/2006" xmlns:p14="http://schemas.microsoft.com/office/powerpoint/2010/main">
        <mc:Choice Requires="p14">
          <p:contentPart r:id="rId63" p14:bwMode="auto">
            <p14:nvContentPartPr>
              <p14:cNvPr id="65" name="墨迹 64"/>
              <p14:cNvContentPartPr/>
              <p14:nvPr/>
            </p14:nvContentPartPr>
            <p14:xfrm>
              <a:off x="9334157" y="2169143"/>
              <a:ext cx="199065" cy="271657"/>
            </p14:xfrm>
          </p:contentPart>
        </mc:Choice>
        <mc:Fallback xmlns="">
          <p:pic>
            <p:nvPicPr>
              <p:cNvPr id="65" name="墨迹 64"/>
            </p:nvPicPr>
            <p:blipFill>
              <a:blip/>
            </p:blipFill>
            <p:spPr>
              <a:xfrm>
                <a:off x="9334157" y="2169143"/>
                <a:ext cx="199065" cy="271657"/>
              </a:xfrm>
              <a:prstGeom prst="rect"/>
            </p:spPr>
          </p:pic>
        </mc:Fallback>
      </mc:AlternateContent>
      <mc:AlternateContent xmlns:mc="http://schemas.openxmlformats.org/markup-compatibility/2006" xmlns:p14="http://schemas.microsoft.com/office/powerpoint/2010/main">
        <mc:Choice Requires="p14">
          <p:contentPart r:id="rId64" p14:bwMode="auto">
            <p14:nvContentPartPr>
              <p14:cNvPr id="66" name="墨迹 65"/>
              <p14:cNvContentPartPr/>
              <p14:nvPr/>
            </p14:nvContentPartPr>
            <p14:xfrm>
              <a:off x="8645136" y="1824052"/>
              <a:ext cx="16446" cy="76687"/>
            </p14:xfrm>
          </p:contentPart>
        </mc:Choice>
        <mc:Fallback xmlns="">
          <p:pic>
            <p:nvPicPr>
              <p:cNvPr id="66" name="墨迹 65"/>
            </p:nvPicPr>
            <p:blipFill>
              <a:blip/>
            </p:blipFill>
            <p:spPr>
              <a:xfrm>
                <a:off x="8645136" y="1824052"/>
                <a:ext cx="16446" cy="76687"/>
              </a:xfrm>
              <a:prstGeom prst="rect"/>
            </p:spPr>
          </p:pic>
        </mc:Fallback>
      </mc:AlternateContent>
      <mc:AlternateContent xmlns:mc="http://schemas.openxmlformats.org/markup-compatibility/2006" xmlns:p14="http://schemas.microsoft.com/office/powerpoint/2010/main">
        <mc:Choice Requires="p14">
          <p:contentPart r:id="rId65" p14:bwMode="auto">
            <p14:nvContentPartPr>
              <p14:cNvPr id="67" name="墨迹 66"/>
              <p14:cNvContentPartPr/>
              <p14:nvPr/>
            </p14:nvContentPartPr>
            <p14:xfrm>
              <a:off x="8908273" y="1046228"/>
              <a:ext cx="60302" cy="762076"/>
            </p14:xfrm>
          </p:contentPart>
        </mc:Choice>
        <mc:Fallback xmlns="">
          <p:pic>
            <p:nvPicPr>
              <p:cNvPr id="67" name="墨迹 66"/>
            </p:nvPicPr>
            <p:blipFill>
              <a:blip/>
            </p:blipFill>
            <p:spPr>
              <a:xfrm>
                <a:off x="8908273" y="1046228"/>
                <a:ext cx="60302" cy="762076"/>
              </a:xfrm>
              <a:prstGeom prst="rect"/>
            </p:spPr>
          </p:pic>
        </mc:Fallback>
      </mc:AlternateContent>
      <mc:AlternateContent xmlns:mc="http://schemas.openxmlformats.org/markup-compatibility/2006" xmlns:p14="http://schemas.microsoft.com/office/powerpoint/2010/main">
        <mc:Choice Requires="p14">
          <p:contentPart r:id="rId66" p14:bwMode="auto">
            <p14:nvContentPartPr>
              <p14:cNvPr id="68" name="墨迹 67"/>
              <p14:cNvContentPartPr/>
              <p14:nvPr/>
            </p14:nvContentPartPr>
            <p14:xfrm>
              <a:off x="8971316" y="1821313"/>
              <a:ext cx="70003" cy="39973"/>
            </p14:xfrm>
          </p:contentPart>
        </mc:Choice>
        <mc:Fallback xmlns="">
          <p:pic>
            <p:nvPicPr>
              <p:cNvPr id="68" name="墨迹 67"/>
            </p:nvPicPr>
            <p:blipFill>
              <a:blip/>
            </p:blipFill>
            <p:spPr>
              <a:xfrm>
                <a:off x="8971316" y="1821313"/>
                <a:ext cx="70003" cy="39973"/>
              </a:xfrm>
              <a:prstGeom prst="rect"/>
            </p:spPr>
          </p:pic>
        </mc:Fallback>
      </mc:AlternateContent>
      <mc:AlternateContent xmlns:mc="http://schemas.openxmlformats.org/markup-compatibility/2006" xmlns:p14="http://schemas.microsoft.com/office/powerpoint/2010/main">
        <mc:Choice Requires="p14">
          <p:contentPart r:id="rId67" p14:bwMode="auto">
            <p14:nvContentPartPr>
              <p14:cNvPr id="69" name="墨迹 68"/>
              <p14:cNvContentPartPr/>
              <p14:nvPr/>
            </p14:nvContentPartPr>
            <p14:xfrm>
              <a:off x="9427009" y="1771330"/>
              <a:ext cx="20557" cy="51353"/>
            </p14:xfrm>
          </p:contentPart>
        </mc:Choice>
        <mc:Fallback xmlns="">
          <p:pic>
            <p:nvPicPr>
              <p:cNvPr id="69" name="墨迹 68"/>
            </p:nvPicPr>
            <p:blipFill>
              <a:blip/>
            </p:blipFill>
            <p:spPr>
              <a:xfrm>
                <a:off x="9427009" y="1771330"/>
                <a:ext cx="20557" cy="51353"/>
              </a:xfrm>
              <a:prstGeom prst="rect"/>
            </p:spPr>
          </p:pic>
        </mc:Fallback>
      </mc:AlternateContent>
      <mc:AlternateContent xmlns:mc="http://schemas.openxmlformats.org/markup-compatibility/2006" xmlns:p14="http://schemas.microsoft.com/office/powerpoint/2010/main">
        <mc:Choice Requires="p14">
          <p:contentPart r:id="rId68" p14:bwMode="auto">
            <p14:nvContentPartPr>
              <p14:cNvPr id="70" name="墨迹 69"/>
              <p14:cNvContentPartPr/>
              <p14:nvPr/>
            </p14:nvContentPartPr>
            <p14:xfrm>
              <a:off x="9392917" y="1453456"/>
              <a:ext cx="175938" cy="175455"/>
            </p14:xfrm>
          </p:contentPart>
        </mc:Choice>
        <mc:Fallback xmlns="">
          <p:pic>
            <p:nvPicPr>
              <p:cNvPr id="70" name="墨迹 69"/>
            </p:nvPicPr>
            <p:blipFill>
              <a:blip/>
            </p:blipFill>
            <p:spPr>
              <a:xfrm>
                <a:off x="9392917" y="1453456"/>
                <a:ext cx="175938" cy="175455"/>
              </a:xfrm>
              <a:prstGeom prst="rect"/>
            </p:spPr>
          </p:pic>
        </mc:Fallback>
      </mc:AlternateContent>
      <mc:AlternateContent xmlns:mc="http://schemas.openxmlformats.org/markup-compatibility/2006" xmlns:p14="http://schemas.microsoft.com/office/powerpoint/2010/main">
        <mc:Choice Requires="p14">
          <p:contentPart r:id="rId69" p14:bwMode="auto">
            <p14:nvContentPartPr>
              <p14:cNvPr id="71" name="墨迹 70"/>
              <p14:cNvContentPartPr/>
              <p14:nvPr/>
            </p14:nvContentPartPr>
            <p14:xfrm>
              <a:off x="10084850" y="1659723"/>
              <a:ext cx="48653" cy="96372"/>
            </p14:xfrm>
          </p:contentPart>
        </mc:Choice>
        <mc:Fallback xmlns="">
          <p:pic>
            <p:nvPicPr>
              <p:cNvPr id="71" name="墨迹 70"/>
            </p:nvPicPr>
            <p:blipFill>
              <a:blip/>
            </p:blipFill>
            <p:spPr>
              <a:xfrm>
                <a:off x="10084850" y="1659723"/>
                <a:ext cx="48653" cy="96372"/>
              </a:xfrm>
              <a:prstGeom prst="rect"/>
            </p:spPr>
          </p:pic>
        </mc:Fallback>
      </mc:AlternateContent>
      <mc:AlternateContent xmlns:mc="http://schemas.openxmlformats.org/markup-compatibility/2006" xmlns:p14="http://schemas.microsoft.com/office/powerpoint/2010/main">
        <mc:Choice Requires="p14">
          <p:contentPart r:id="rId70" p14:bwMode="auto">
            <p14:nvContentPartPr>
              <p14:cNvPr id="72" name="墨迹 71"/>
              <p14:cNvContentPartPr/>
              <p14:nvPr/>
            </p14:nvContentPartPr>
            <p14:xfrm>
              <a:off x="10054014" y="1363246"/>
              <a:ext cx="10964" cy="219105"/>
            </p14:xfrm>
          </p:contentPart>
        </mc:Choice>
        <mc:Fallback xmlns="">
          <p:pic>
            <p:nvPicPr>
              <p:cNvPr id="72" name="墨迹 71"/>
            </p:nvPicPr>
            <p:blipFill>
              <a:blip/>
            </p:blipFill>
            <p:spPr>
              <a:xfrm>
                <a:off x="10054014" y="1363246"/>
                <a:ext cx="10964" cy="219105"/>
              </a:xfrm>
              <a:prstGeom prst="rect"/>
            </p:spPr>
          </p:pic>
        </mc:Fallback>
      </mc:AlternateContent>
      <mc:AlternateContent xmlns:mc="http://schemas.openxmlformats.org/markup-compatibility/2006" xmlns:p14="http://schemas.microsoft.com/office/powerpoint/2010/main">
        <mc:Choice Requires="p14">
          <p:contentPart r:id="rId71" p14:bwMode="auto">
            <p14:nvContentPartPr>
              <p14:cNvPr id="73" name="墨迹 72"/>
              <p14:cNvContentPartPr/>
              <p14:nvPr/>
            </p14:nvContentPartPr>
            <p14:xfrm>
              <a:off x="10043050" y="1245306"/>
              <a:ext cx="178337" cy="184356"/>
            </p14:xfrm>
          </p:contentPart>
        </mc:Choice>
        <mc:Fallback xmlns="">
          <p:pic>
            <p:nvPicPr>
              <p:cNvPr id="73" name="墨迹 72"/>
            </p:nvPicPr>
            <p:blipFill>
              <a:blip/>
            </p:blipFill>
            <p:spPr>
              <a:xfrm>
                <a:off x="10043050" y="1245306"/>
                <a:ext cx="178337" cy="184356"/>
              </a:xfrm>
              <a:prstGeom prst="rect"/>
            </p:spPr>
          </p:pic>
        </mc:Fallback>
      </mc:AlternateContent>
      <mc:AlternateContent xmlns:mc="http://schemas.openxmlformats.org/markup-compatibility/2006" xmlns:p14="http://schemas.microsoft.com/office/powerpoint/2010/main">
        <mc:Choice Requires="p14">
          <p:contentPart r:id="rId72" p14:bwMode="auto">
            <p14:nvContentPartPr>
              <p14:cNvPr id="74" name="墨迹 73"/>
              <p14:cNvContentPartPr/>
              <p14:nvPr/>
            </p14:nvContentPartPr>
            <p14:xfrm>
              <a:off x="9313942" y="2586984"/>
              <a:ext cx="28095" cy="31325"/>
            </p14:xfrm>
          </p:contentPart>
        </mc:Choice>
        <mc:Fallback xmlns="">
          <p:pic>
            <p:nvPicPr>
              <p:cNvPr id="74" name="墨迹 73"/>
            </p:nvPicPr>
            <p:blipFill>
              <a:blip/>
            </p:blipFill>
            <p:spPr>
              <a:xfrm>
                <a:off x="9313942" y="2586984"/>
                <a:ext cx="28095" cy="31325"/>
              </a:xfrm>
              <a:prstGeom prst="rect"/>
            </p:spPr>
          </p:pic>
        </mc:Fallback>
      </mc:AlternateContent>
      <mc:AlternateContent xmlns:mc="http://schemas.openxmlformats.org/markup-compatibility/2006" xmlns:p14="http://schemas.microsoft.com/office/powerpoint/2010/main">
        <mc:Choice Requires="p14">
          <p:contentPart r:id="rId73" p14:bwMode="auto">
            <p14:nvContentPartPr>
              <p14:cNvPr id="75" name="墨迹 74"/>
              <p14:cNvContentPartPr/>
              <p14:nvPr/>
            </p14:nvContentPartPr>
            <p14:xfrm>
              <a:off x="10728302" y="2475891"/>
              <a:ext cx="137051" cy="1111960"/>
            </p14:xfrm>
          </p:contentPart>
        </mc:Choice>
        <mc:Fallback xmlns="">
          <p:pic>
            <p:nvPicPr>
              <p:cNvPr id="75" name="墨迹 74"/>
            </p:nvPicPr>
            <p:blipFill>
              <a:blip/>
            </p:blipFill>
            <p:spPr>
              <a:xfrm>
                <a:off x="10728302" y="2475891"/>
                <a:ext cx="137051" cy="1111960"/>
              </a:xfrm>
              <a:prstGeom prst="rect"/>
            </p:spPr>
          </p:pic>
        </mc:Fallback>
      </mc:AlternateContent>
      <mc:AlternateContent xmlns:mc="http://schemas.openxmlformats.org/markup-compatibility/2006" xmlns:p14="http://schemas.microsoft.com/office/powerpoint/2010/main">
        <mc:Choice Requires="p14">
          <p:contentPart r:id="rId74" p14:bwMode="auto">
            <p14:nvContentPartPr>
              <p14:cNvPr id="76" name="墨迹 75"/>
              <p14:cNvContentPartPr/>
              <p14:nvPr/>
            </p14:nvContentPartPr>
            <p14:xfrm>
              <a:off x="10633737" y="1654246"/>
              <a:ext cx="434449" cy="1960993"/>
            </p14:xfrm>
          </p:contentPart>
        </mc:Choice>
        <mc:Fallback xmlns="">
          <p:pic>
            <p:nvPicPr>
              <p:cNvPr id="76" name="墨迹 75"/>
            </p:nvPicPr>
            <p:blipFill>
              <a:blip/>
            </p:blipFill>
            <p:spPr>
              <a:xfrm>
                <a:off x="10633737" y="1654246"/>
                <a:ext cx="434449" cy="1960993"/>
              </a:xfrm>
              <a:prstGeom prst="rect"/>
            </p:spPr>
          </p:pic>
        </mc:Fallback>
      </mc:AlternateContent>
      <mc:AlternateContent xmlns:mc="http://schemas.openxmlformats.org/markup-compatibility/2006" xmlns:p14="http://schemas.microsoft.com/office/powerpoint/2010/main">
        <mc:Choice Requires="p14">
          <p:contentPart r:id="rId75" p14:bwMode="auto">
            <p14:nvContentPartPr>
              <p14:cNvPr id="77" name="墨迹 76"/>
              <p14:cNvContentPartPr/>
              <p14:nvPr/>
            </p14:nvContentPartPr>
            <p14:xfrm>
              <a:off x="11103819" y="3549507"/>
              <a:ext cx="1046380" cy="87643"/>
            </p14:xfrm>
          </p:contentPart>
        </mc:Choice>
        <mc:Fallback xmlns="">
          <p:pic>
            <p:nvPicPr>
              <p:cNvPr id="77" name="墨迹 76"/>
            </p:nvPicPr>
            <p:blipFill>
              <a:blip/>
            </p:blipFill>
            <p:spPr>
              <a:xfrm>
                <a:off x="11103819" y="3549507"/>
                <a:ext cx="1046380" cy="87643"/>
              </a:xfrm>
              <a:prstGeom prst="rect"/>
            </p:spPr>
          </p:pic>
        </mc:Fallback>
      </mc:AlternateContent>
      <mc:AlternateContent xmlns:mc="http://schemas.openxmlformats.org/markup-compatibility/2006" xmlns:p14="http://schemas.microsoft.com/office/powerpoint/2010/main">
        <mc:Choice Requires="p14">
          <p:contentPart r:id="rId76" p14:bwMode="auto">
            <p14:nvContentPartPr>
              <p14:cNvPr id="78" name="墨迹 77"/>
              <p14:cNvContentPartPr/>
              <p14:nvPr/>
            </p14:nvContentPartPr>
            <p14:xfrm>
              <a:off x="8003740" y="1936173"/>
              <a:ext cx="30152" cy="13865"/>
            </p14:xfrm>
          </p:contentPart>
        </mc:Choice>
        <mc:Fallback xmlns="">
          <p:pic>
            <p:nvPicPr>
              <p:cNvPr id="78" name="墨迹 77"/>
            </p:nvPicPr>
            <p:blipFill>
              <a:blip/>
            </p:blipFill>
            <p:spPr>
              <a:xfrm>
                <a:off x="8003740" y="1936173"/>
                <a:ext cx="30152" cy="13865"/>
              </a:xfrm>
              <a:prstGeom prst="rect"/>
            </p:spPr>
          </p:pic>
        </mc:Fallback>
      </mc:AlternateContent>
      <mc:AlternateContent xmlns:mc="http://schemas.openxmlformats.org/markup-compatibility/2006" xmlns:p14="http://schemas.microsoft.com/office/powerpoint/2010/main">
        <mc:Choice Requires="p14">
          <p:contentPart r:id="rId77" p14:bwMode="auto">
            <p14:nvContentPartPr>
              <p14:cNvPr id="79" name="墨迹 78"/>
              <p14:cNvContentPartPr/>
              <p14:nvPr/>
            </p14:nvContentPartPr>
            <p14:xfrm>
              <a:off x="8088712" y="1885676"/>
              <a:ext cx="19187" cy="9585"/>
            </p14:xfrm>
          </p:contentPart>
        </mc:Choice>
        <mc:Fallback xmlns="">
          <p:pic>
            <p:nvPicPr>
              <p:cNvPr id="79" name="墨迹 78"/>
            </p:nvPicPr>
            <p:blipFill>
              <a:blip/>
            </p:blipFill>
            <p:spPr>
              <a:xfrm>
                <a:off x="8088712" y="1885676"/>
                <a:ext cx="19187" cy="9585"/>
              </a:xfrm>
              <a:prstGeom prst="rect"/>
            </p:spPr>
          </p:pic>
        </mc:Fallback>
      </mc:AlternateContent>
      <mc:AlternateContent xmlns:mc="http://schemas.openxmlformats.org/markup-compatibility/2006" xmlns:p14="http://schemas.microsoft.com/office/powerpoint/2010/main">
        <mc:Choice Requires="p14">
          <p:contentPart r:id="rId78" p14:bwMode="auto">
            <p14:nvContentPartPr>
              <p14:cNvPr id="80" name="墨迹 79"/>
              <p14:cNvContentPartPr/>
              <p14:nvPr/>
            </p14:nvContentPartPr>
            <p14:xfrm>
              <a:off x="8223021" y="3609761"/>
              <a:ext cx="70003" cy="39974"/>
            </p14:xfrm>
          </p:contentPart>
        </mc:Choice>
        <mc:Fallback xmlns="">
          <p:pic>
            <p:nvPicPr>
              <p:cNvPr id="80" name="墨迹 79"/>
            </p:nvPicPr>
            <p:blipFill>
              <a:blip/>
            </p:blipFill>
            <p:spPr>
              <a:xfrm>
                <a:off x="8223021" y="3609761"/>
                <a:ext cx="70003" cy="39974"/>
              </a:xfrm>
              <a:prstGeom prst="rect"/>
            </p:spPr>
          </p:pic>
        </mc:Fallback>
      </mc:AlternateContent>
      <mc:AlternateContent xmlns:mc="http://schemas.openxmlformats.org/markup-compatibility/2006" xmlns:p14="http://schemas.microsoft.com/office/powerpoint/2010/main">
        <mc:Choice Requires="p14">
          <p:contentPart r:id="rId79" p14:bwMode="auto">
            <p14:nvContentPartPr>
              <p14:cNvPr id="81" name="墨迹 80"/>
              <p14:cNvContentPartPr/>
              <p14:nvPr/>
            </p14:nvContentPartPr>
            <p14:xfrm>
              <a:off x="8307992" y="3661799"/>
              <a:ext cx="70003" cy="39973"/>
            </p14:xfrm>
          </p:contentPart>
        </mc:Choice>
        <mc:Fallback xmlns="">
          <p:pic>
            <p:nvPicPr>
              <p:cNvPr id="81" name="墨迹 80"/>
            </p:nvPicPr>
            <p:blipFill>
              <a:blip/>
            </p:blipFill>
            <p:spPr>
              <a:xfrm>
                <a:off x="8307992" y="3661799"/>
                <a:ext cx="70003" cy="39973"/>
              </a:xfrm>
              <a:prstGeom prst="rect"/>
            </p:spPr>
          </p:pic>
        </mc:Fallback>
      </mc:AlternateContent>
      <mc:AlternateContent xmlns:mc="http://schemas.openxmlformats.org/markup-compatibility/2006" xmlns:p14="http://schemas.microsoft.com/office/powerpoint/2010/main">
        <mc:Choice Requires="p14">
          <p:contentPart r:id="rId80" p14:bwMode="auto">
            <p14:nvContentPartPr>
              <p14:cNvPr id="82" name="墨迹 81"/>
              <p14:cNvContentPartPr/>
              <p14:nvPr/>
            </p14:nvContentPartPr>
            <p14:xfrm>
              <a:off x="11528676" y="3533417"/>
              <a:ext cx="16446" cy="41425"/>
            </p14:xfrm>
          </p:contentPart>
        </mc:Choice>
        <mc:Fallback xmlns="">
          <p:pic>
            <p:nvPicPr>
              <p:cNvPr id="82" name="墨迹 81"/>
            </p:nvPicPr>
            <p:blipFill>
              <a:blip/>
            </p:blipFill>
            <p:spPr>
              <a:xfrm>
                <a:off x="11528676" y="3533417"/>
                <a:ext cx="16446" cy="41425"/>
              </a:xfrm>
              <a:prstGeom prst="rect"/>
            </p:spPr>
          </p:pic>
        </mc:Fallback>
      </mc:AlternateContent>
      <mc:AlternateContent xmlns:mc="http://schemas.openxmlformats.org/markup-compatibility/2006" xmlns:p14="http://schemas.microsoft.com/office/powerpoint/2010/main">
        <mc:Choice Requires="p14">
          <p:contentPart r:id="rId81" p14:bwMode="auto">
            <p14:nvContentPartPr>
              <p14:cNvPr id="83" name="墨迹 82"/>
              <p14:cNvContentPartPr/>
              <p14:nvPr/>
            </p14:nvContentPartPr>
            <p14:xfrm>
              <a:off x="11464776" y="3760225"/>
              <a:ext cx="99532" cy="130950"/>
            </p14:xfrm>
          </p:contentPart>
        </mc:Choice>
        <mc:Fallback xmlns="">
          <p:pic>
            <p:nvPicPr>
              <p:cNvPr id="83" name="墨迹 82"/>
            </p:nvPicPr>
            <p:blipFill>
              <a:blip/>
            </p:blipFill>
            <p:spPr>
              <a:xfrm>
                <a:off x="11464776" y="3760225"/>
                <a:ext cx="99532" cy="130950"/>
              </a:xfrm>
              <a:prstGeom prst="rect"/>
            </p:spPr>
          </p:pic>
        </mc:Fallback>
      </mc:AlternateContent>
      <mc:AlternateContent xmlns:mc="http://schemas.openxmlformats.org/markup-compatibility/2006" xmlns:p14="http://schemas.microsoft.com/office/powerpoint/2010/main">
        <mc:Choice Requires="p14">
          <p:contentPart r:id="rId82" p14:bwMode="auto">
            <p14:nvContentPartPr>
              <p14:cNvPr id="84" name="墨迹 83"/>
              <p14:cNvContentPartPr/>
              <p14:nvPr/>
            </p14:nvContentPartPr>
            <p14:xfrm>
              <a:off x="11923381" y="3522119"/>
              <a:ext cx="57904" cy="55462"/>
            </p14:xfrm>
          </p:contentPart>
        </mc:Choice>
        <mc:Fallback xmlns="">
          <p:pic>
            <p:nvPicPr>
              <p:cNvPr id="84" name="墨迹 83"/>
            </p:nvPicPr>
            <p:blipFill>
              <a:blip/>
            </p:blipFill>
            <p:spPr>
              <a:xfrm>
                <a:off x="11923381" y="3522119"/>
                <a:ext cx="57904" cy="55462"/>
              </a:xfrm>
              <a:prstGeom prst="rect"/>
            </p:spPr>
          </p:pic>
        </mc:Fallback>
      </mc:AlternateContent>
      <mc:AlternateContent xmlns:mc="http://schemas.openxmlformats.org/markup-compatibility/2006" xmlns:p14="http://schemas.microsoft.com/office/powerpoint/2010/main">
        <mc:Choice Requires="p14">
          <p:contentPart r:id="rId83" p14:bwMode="auto">
            <p14:nvContentPartPr>
              <p14:cNvPr id="85" name="墨迹 84"/>
              <p14:cNvContentPartPr/>
              <p14:nvPr/>
            </p14:nvContentPartPr>
            <p14:xfrm>
              <a:off x="11846633" y="3817912"/>
              <a:ext cx="49337" cy="357415"/>
            </p14:xfrm>
          </p:contentPart>
        </mc:Choice>
        <mc:Fallback xmlns="">
          <p:pic>
            <p:nvPicPr>
              <p:cNvPr id="85" name="墨迹 84"/>
            </p:nvPicPr>
            <p:blipFill>
              <a:blip/>
            </p:blipFill>
            <p:spPr>
              <a:xfrm>
                <a:off x="11846633" y="3817912"/>
                <a:ext cx="49337" cy="357415"/>
              </a:xfrm>
              <a:prstGeom prst="rect"/>
            </p:spPr>
          </p:pic>
        </mc:Fallback>
      </mc:AlternateContent>
      <mc:AlternateContent xmlns:mc="http://schemas.openxmlformats.org/markup-compatibility/2006" xmlns:p14="http://schemas.microsoft.com/office/powerpoint/2010/main">
        <mc:Choice Requires="p14">
          <p:contentPart r:id="rId84" p14:bwMode="auto">
            <p14:nvContentPartPr>
              <p14:cNvPr id="86" name="墨迹 85"/>
              <p14:cNvContentPartPr/>
              <p14:nvPr/>
            </p14:nvContentPartPr>
            <p14:xfrm>
              <a:off x="11808259" y="3771180"/>
              <a:ext cx="232985" cy="167240"/>
            </p14:xfrm>
          </p:contentPart>
        </mc:Choice>
        <mc:Fallback xmlns="">
          <p:pic>
            <p:nvPicPr>
              <p:cNvPr id="86" name="墨迹 85"/>
            </p:nvPicPr>
            <p:blipFill>
              <a:blip/>
            </p:blipFill>
            <p:spPr>
              <a:xfrm>
                <a:off x="11808259" y="3771180"/>
                <a:ext cx="232985" cy="167240"/>
              </a:xfrm>
              <a:prstGeom prst="rect"/>
            </p:spPr>
          </p:pic>
        </mc:Fallback>
      </mc:AlternateContent>
      <mc:AlternateContent xmlns:mc="http://schemas.openxmlformats.org/markup-compatibility/2006" xmlns:p14="http://schemas.microsoft.com/office/powerpoint/2010/main">
        <mc:Choice Requires="p14">
          <p:contentPart r:id="rId85" p14:bwMode="auto">
            <p14:nvContentPartPr>
              <p14:cNvPr id="87" name="墨迹 86"/>
              <p14:cNvContentPartPr/>
              <p14:nvPr/>
            </p14:nvContentPartPr>
            <p14:xfrm>
              <a:off x="9609799" y="4620214"/>
              <a:ext cx="301682" cy="383777"/>
            </p14:xfrm>
          </p:contentPart>
        </mc:Choice>
        <mc:Fallback xmlns="">
          <p:pic>
            <p:nvPicPr>
              <p:cNvPr id="87" name="墨迹 86"/>
            </p:nvPicPr>
            <p:blipFill>
              <a:blip/>
            </p:blipFill>
            <p:spPr>
              <a:xfrm>
                <a:off x="9609799" y="4620214"/>
                <a:ext cx="301682" cy="383777"/>
              </a:xfrm>
              <a:prstGeom prst="rect"/>
            </p:spPr>
          </p:pic>
        </mc:Fallback>
      </mc:AlternateContent>
      <mc:AlternateContent xmlns:mc="http://schemas.openxmlformats.org/markup-compatibility/2006" xmlns:p14="http://schemas.microsoft.com/office/powerpoint/2010/main">
        <mc:Choice Requires="p14">
          <p:contentPart r:id="rId86" p14:bwMode="auto">
            <p14:nvContentPartPr>
              <p14:cNvPr id="88" name="墨迹 87"/>
              <p14:cNvContentPartPr/>
              <p14:nvPr/>
            </p14:nvContentPartPr>
            <p14:xfrm>
              <a:off x="9990285" y="4628602"/>
              <a:ext cx="6167" cy="492816"/>
            </p14:xfrm>
          </p:contentPart>
        </mc:Choice>
        <mc:Fallback xmlns="">
          <p:pic>
            <p:nvPicPr>
              <p:cNvPr id="88" name="墨迹 87"/>
            </p:nvPicPr>
            <p:blipFill>
              <a:blip/>
            </p:blipFill>
            <p:spPr>
              <a:xfrm>
                <a:off x="9990285" y="4628602"/>
                <a:ext cx="6167" cy="492816"/>
              </a:xfrm>
              <a:prstGeom prst="rect"/>
            </p:spPr>
          </p:pic>
        </mc:Fallback>
      </mc:AlternateContent>
      <mc:AlternateContent xmlns:mc="http://schemas.openxmlformats.org/markup-compatibility/2006" xmlns:p14="http://schemas.microsoft.com/office/powerpoint/2010/main">
        <mc:Choice Requires="p14">
          <p:contentPart r:id="rId87" p14:bwMode="auto">
            <p14:nvContentPartPr>
              <p14:cNvPr id="89" name="墨迹 88"/>
              <p14:cNvContentPartPr/>
              <p14:nvPr/>
            </p14:nvContentPartPr>
            <p14:xfrm>
              <a:off x="9971783" y="4577591"/>
              <a:ext cx="250802" cy="220818"/>
            </p14:xfrm>
          </p:contentPart>
        </mc:Choice>
        <mc:Fallback xmlns="">
          <p:pic>
            <p:nvPicPr>
              <p:cNvPr id="89" name="墨迹 88"/>
            </p:nvPicPr>
            <p:blipFill>
              <a:blip/>
            </p:blipFill>
            <p:spPr>
              <a:xfrm>
                <a:off x="9971783" y="4577591"/>
                <a:ext cx="250802" cy="220818"/>
              </a:xfrm>
              <a:prstGeom prst="rect"/>
            </p:spPr>
          </p:pic>
        </mc:Fallback>
      </mc:AlternateContent>
      <mc:AlternateContent xmlns:mc="http://schemas.openxmlformats.org/markup-compatibility/2006" xmlns:p14="http://schemas.microsoft.com/office/powerpoint/2010/main">
        <mc:Choice Requires="p14">
          <p:contentPart r:id="rId88" p14:bwMode="auto">
            <p14:nvContentPartPr>
              <p14:cNvPr id="90" name="墨迹 89"/>
              <p14:cNvContentPartPr/>
              <p14:nvPr/>
            </p14:nvContentPartPr>
            <p14:xfrm>
              <a:off x="5114719" y="4547807"/>
              <a:ext cx="257655" cy="453274"/>
            </p14:xfrm>
          </p:contentPart>
        </mc:Choice>
        <mc:Fallback xmlns="">
          <p:pic>
            <p:nvPicPr>
              <p:cNvPr id="90" name="墨迹 89"/>
            </p:nvPicPr>
            <p:blipFill>
              <a:blip/>
            </p:blipFill>
            <p:spPr>
              <a:xfrm>
                <a:off x="5114719" y="4547807"/>
                <a:ext cx="257655" cy="453274"/>
              </a:xfrm>
              <a:prstGeom prst="rect"/>
            </p:spPr>
          </p:pic>
        </mc:Fallback>
      </mc:AlternateContent>
      <mc:AlternateContent xmlns:mc="http://schemas.openxmlformats.org/markup-compatibility/2006" xmlns:p14="http://schemas.microsoft.com/office/powerpoint/2010/main">
        <mc:Choice Requires="p14">
          <p:contentPart r:id="rId89" p14:bwMode="auto">
            <p14:nvContentPartPr>
              <p14:cNvPr id="91" name="墨迹 90"/>
              <p14:cNvContentPartPr/>
              <p14:nvPr/>
            </p14:nvContentPartPr>
            <p14:xfrm>
              <a:off x="5701294" y="4616962"/>
              <a:ext cx="254914" cy="274566"/>
            </p14:xfrm>
          </p:contentPart>
        </mc:Choice>
        <mc:Fallback xmlns="">
          <p:pic>
            <p:nvPicPr>
              <p:cNvPr id="91" name="墨迹 90"/>
            </p:nvPicPr>
            <p:blipFill>
              <a:blip/>
            </p:blipFill>
            <p:spPr>
              <a:xfrm>
                <a:off x="5701294" y="4616962"/>
                <a:ext cx="254914" cy="274566"/>
              </a:xfrm>
              <a:prstGeom prst="rect"/>
            </p:spPr>
          </p:pic>
        </mc:Fallback>
      </mc:AlternateContent>
      <mc:AlternateContent xmlns:mc="http://schemas.openxmlformats.org/markup-compatibility/2006" xmlns:p14="http://schemas.microsoft.com/office/powerpoint/2010/main">
        <mc:Choice Requires="p14">
          <p:contentPart r:id="rId90" p14:bwMode="auto">
            <p14:nvContentPartPr>
              <p14:cNvPr id="92" name="墨迹 91"/>
              <p14:cNvContentPartPr/>
              <p14:nvPr/>
            </p14:nvContentPartPr>
            <p14:xfrm>
              <a:off x="6150820" y="4586835"/>
              <a:ext cx="10964" cy="419724"/>
            </p14:xfrm>
          </p:contentPart>
        </mc:Choice>
        <mc:Fallback xmlns="">
          <p:pic>
            <p:nvPicPr>
              <p:cNvPr id="92" name="墨迹 91"/>
            </p:nvPicPr>
            <p:blipFill>
              <a:blip/>
            </p:blipFill>
            <p:spPr>
              <a:xfrm>
                <a:off x="6150820" y="4586835"/>
                <a:ext cx="10964" cy="419724"/>
              </a:xfrm>
              <a:prstGeom prst="rect"/>
            </p:spPr>
          </p:pic>
        </mc:Fallback>
      </mc:AlternateContent>
      <mc:AlternateContent xmlns:mc="http://schemas.openxmlformats.org/markup-compatibility/2006" xmlns:p14="http://schemas.microsoft.com/office/powerpoint/2010/main">
        <mc:Choice Requires="p14">
          <p:contentPart r:id="rId91" p14:bwMode="auto">
            <p14:nvContentPartPr>
              <p14:cNvPr id="93" name="墨迹 92"/>
              <p14:cNvContentPartPr/>
              <p14:nvPr/>
            </p14:nvContentPartPr>
            <p14:xfrm>
              <a:off x="6112446" y="4554482"/>
              <a:ext cx="207802" cy="222016"/>
            </p14:xfrm>
          </p:contentPart>
        </mc:Choice>
        <mc:Fallback xmlns="">
          <p:pic>
            <p:nvPicPr>
              <p:cNvPr id="93" name="墨迹 92"/>
            </p:nvPicPr>
            <p:blipFill>
              <a:blip/>
            </p:blipFill>
            <p:spPr>
              <a:xfrm>
                <a:off x="6112446" y="4554482"/>
                <a:ext cx="207802" cy="222016"/>
              </a:xfrm>
              <a:prstGeom prst="rect"/>
            </p:spPr>
          </p:pic>
        </mc:Fallback>
      </mc:AlternateContent>
      <mc:AlternateContent xmlns:mc="http://schemas.openxmlformats.org/markup-compatibility/2006" xmlns:p14="http://schemas.microsoft.com/office/powerpoint/2010/main">
        <mc:Choice Requires="p14">
          <p:contentPart r:id="rId92" p14:bwMode="auto">
            <p14:nvContentPartPr>
              <p14:cNvPr id="94" name="墨迹 93"/>
              <p14:cNvContentPartPr/>
              <p14:nvPr/>
            </p14:nvContentPartPr>
            <p14:xfrm>
              <a:off x="7036165" y="4479679"/>
              <a:ext cx="346052" cy="496753"/>
            </p14:xfrm>
          </p:contentPart>
        </mc:Choice>
        <mc:Fallback xmlns="">
          <p:pic>
            <p:nvPicPr>
              <p:cNvPr id="94" name="墨迹 93"/>
            </p:nvPicPr>
            <p:blipFill>
              <a:blip/>
            </p:blipFill>
            <p:spPr>
              <a:xfrm>
                <a:off x="7036165" y="4479679"/>
                <a:ext cx="346052" cy="496753"/>
              </a:xfrm>
              <a:prstGeom prst="rect"/>
            </p:spPr>
          </p:pic>
        </mc:Fallback>
      </mc:AlternateContent>
      <mc:AlternateContent xmlns:mc="http://schemas.openxmlformats.org/markup-compatibility/2006" xmlns:p14="http://schemas.microsoft.com/office/powerpoint/2010/main">
        <mc:Choice Requires="p14">
          <p:contentPart r:id="rId93" p14:bwMode="auto">
            <p14:nvContentPartPr>
              <p14:cNvPr id="95" name="墨迹 94"/>
              <p14:cNvContentPartPr/>
              <p14:nvPr/>
            </p14:nvContentPartPr>
            <p14:xfrm>
              <a:off x="5383338" y="5156680"/>
              <a:ext cx="279583" cy="441463"/>
            </p14:xfrm>
          </p:contentPart>
        </mc:Choice>
        <mc:Fallback xmlns="">
          <p:pic>
            <p:nvPicPr>
              <p:cNvPr id="95" name="墨迹 94"/>
            </p:nvPicPr>
            <p:blipFill>
              <a:blip/>
            </p:blipFill>
            <p:spPr>
              <a:xfrm>
                <a:off x="5383338" y="5156680"/>
                <a:ext cx="279583" cy="441463"/>
              </a:xfrm>
              <a:prstGeom prst="rect"/>
            </p:spPr>
          </p:pic>
        </mc:Fallback>
      </mc:AlternateContent>
      <mc:AlternateContent xmlns:mc="http://schemas.openxmlformats.org/markup-compatibility/2006" xmlns:p14="http://schemas.microsoft.com/office/powerpoint/2010/main">
        <mc:Choice Requires="p14">
          <p:contentPart r:id="rId94" p14:bwMode="auto">
            <p14:nvContentPartPr>
              <p14:cNvPr id="96" name="墨迹 95"/>
              <p14:cNvContentPartPr/>
              <p14:nvPr/>
            </p14:nvContentPartPr>
            <p14:xfrm>
              <a:off x="5933766" y="5253053"/>
              <a:ext cx="229388" cy="312225"/>
            </p14:xfrm>
          </p:contentPart>
        </mc:Choice>
        <mc:Fallback xmlns="">
          <p:pic>
            <p:nvPicPr>
              <p:cNvPr id="96" name="墨迹 95"/>
            </p:nvPicPr>
            <p:blipFill>
              <a:blip/>
            </p:blipFill>
            <p:spPr>
              <a:xfrm>
                <a:off x="5933766" y="5253053"/>
                <a:ext cx="229388" cy="312225"/>
              </a:xfrm>
              <a:prstGeom prst="rect"/>
            </p:spPr>
          </p:pic>
        </mc:Fallback>
      </mc:AlternateContent>
      <mc:AlternateContent xmlns:mc="http://schemas.openxmlformats.org/markup-compatibility/2006" xmlns:p14="http://schemas.microsoft.com/office/powerpoint/2010/main">
        <mc:Choice Requires="p14">
          <p:contentPart r:id="rId95" p14:bwMode="auto">
            <p14:nvContentPartPr>
              <p14:cNvPr id="97" name="墨迹 96"/>
              <p14:cNvContentPartPr/>
              <p14:nvPr/>
            </p14:nvContentPartPr>
            <p14:xfrm>
              <a:off x="6614735" y="5346172"/>
              <a:ext cx="166516" cy="214997"/>
            </p14:xfrm>
          </p:contentPart>
        </mc:Choice>
        <mc:Fallback xmlns="">
          <p:pic>
            <p:nvPicPr>
              <p:cNvPr id="97" name="墨迹 96"/>
            </p:nvPicPr>
            <p:blipFill>
              <a:blip/>
            </p:blipFill>
            <p:spPr>
              <a:xfrm>
                <a:off x="6614735" y="5346172"/>
                <a:ext cx="166516" cy="214997"/>
              </a:xfrm>
              <a:prstGeom prst="rect"/>
            </p:spPr>
          </p:pic>
        </mc:Fallback>
      </mc:AlternateContent>
      <mc:AlternateContent xmlns:mc="http://schemas.openxmlformats.org/markup-compatibility/2006" xmlns:p14="http://schemas.microsoft.com/office/powerpoint/2010/main">
        <mc:Choice Requires="p14">
          <p:contentPart r:id="rId96" p14:bwMode="auto">
            <p14:nvContentPartPr>
              <p14:cNvPr id="98" name="墨迹 97"/>
              <p14:cNvContentPartPr/>
              <p14:nvPr/>
            </p14:nvContentPartPr>
            <p14:xfrm>
              <a:off x="6940230" y="5363974"/>
              <a:ext cx="32892" cy="314964"/>
            </p14:xfrm>
          </p:contentPart>
        </mc:Choice>
        <mc:Fallback xmlns="">
          <p:pic>
            <p:nvPicPr>
              <p:cNvPr id="98" name="墨迹 97"/>
            </p:nvPicPr>
            <p:blipFill>
              <a:blip/>
            </p:blipFill>
            <p:spPr>
              <a:xfrm>
                <a:off x="6940230" y="5363974"/>
                <a:ext cx="32892" cy="314964"/>
              </a:xfrm>
              <a:prstGeom prst="rect"/>
            </p:spPr>
          </p:pic>
        </mc:Fallback>
      </mc:AlternateContent>
      <mc:AlternateContent xmlns:mc="http://schemas.openxmlformats.org/markup-compatibility/2006" xmlns:p14="http://schemas.microsoft.com/office/powerpoint/2010/main">
        <mc:Choice Requires="p14">
          <p:contentPart r:id="rId97" p14:bwMode="auto">
            <p14:nvContentPartPr>
              <p14:cNvPr id="99" name="墨迹 98"/>
              <p14:cNvContentPartPr/>
              <p14:nvPr/>
            </p14:nvContentPartPr>
            <p14:xfrm>
              <a:off x="6916589" y="5299612"/>
              <a:ext cx="177138" cy="169807"/>
            </p14:xfrm>
          </p:contentPart>
        </mc:Choice>
        <mc:Fallback xmlns="">
          <p:pic>
            <p:nvPicPr>
              <p:cNvPr id="99" name="墨迹 98"/>
            </p:nvPicPr>
            <p:blipFill>
              <a:blip/>
            </p:blipFill>
            <p:spPr>
              <a:xfrm>
                <a:off x="6916589" y="5299612"/>
                <a:ext cx="177138" cy="169807"/>
              </a:xfrm>
              <a:prstGeom prst="rect"/>
            </p:spPr>
          </p:pic>
        </mc:Fallback>
      </mc:AlternateContent>
      <mc:AlternateContent xmlns:mc="http://schemas.openxmlformats.org/markup-compatibility/2006" xmlns:p14="http://schemas.microsoft.com/office/powerpoint/2010/main">
        <mc:Choice Requires="p14">
          <p:contentPart r:id="rId98" p14:bwMode="auto">
            <p14:nvContentPartPr>
              <p14:cNvPr id="100" name="墨迹 99"/>
              <p14:cNvContentPartPr/>
              <p14:nvPr/>
            </p14:nvContentPartPr>
            <p14:xfrm>
              <a:off x="8263280" y="5322207"/>
              <a:ext cx="231101" cy="246323"/>
            </p14:xfrm>
          </p:contentPart>
        </mc:Choice>
        <mc:Fallback xmlns="">
          <p:pic>
            <p:nvPicPr>
              <p:cNvPr id="100" name="墨迹 99"/>
            </p:nvPicPr>
            <p:blipFill>
              <a:blip/>
            </p:blipFill>
            <p:spPr>
              <a:xfrm>
                <a:off x="8263280" y="5322207"/>
                <a:ext cx="231101" cy="246323"/>
              </a:xfrm>
              <a:prstGeom prst="rect"/>
            </p:spPr>
          </p:pic>
        </mc:Fallback>
      </mc:AlternateContent>
      <mc:AlternateContent xmlns:mc="http://schemas.openxmlformats.org/markup-compatibility/2006" xmlns:p14="http://schemas.microsoft.com/office/powerpoint/2010/main">
        <mc:Choice Requires="p14">
          <p:contentPart r:id="rId99" p14:bwMode="auto">
            <p14:nvContentPartPr>
              <p14:cNvPr id="101" name="墨迹 100"/>
              <p14:cNvContentPartPr/>
              <p14:nvPr/>
            </p14:nvContentPartPr>
            <p14:xfrm>
              <a:off x="8595798" y="5348569"/>
              <a:ext cx="30151" cy="348856"/>
            </p14:xfrm>
          </p:contentPart>
        </mc:Choice>
        <mc:Fallback xmlns="">
          <p:pic>
            <p:nvPicPr>
              <p:cNvPr id="101" name="墨迹 100"/>
            </p:nvPicPr>
            <p:blipFill>
              <a:blip/>
            </p:blipFill>
            <p:spPr>
              <a:xfrm>
                <a:off x="8595798" y="5348569"/>
                <a:ext cx="30151" cy="348856"/>
              </a:xfrm>
              <a:prstGeom prst="rect"/>
            </p:spPr>
          </p:pic>
        </mc:Fallback>
      </mc:AlternateContent>
      <mc:AlternateContent xmlns:mc="http://schemas.openxmlformats.org/markup-compatibility/2006" xmlns:p14="http://schemas.microsoft.com/office/powerpoint/2010/main">
        <mc:Choice Requires="p14">
          <p:contentPart r:id="rId100" p14:bwMode="auto">
            <p14:nvContentPartPr>
              <p14:cNvPr id="102" name="墨迹 101"/>
              <p14:cNvContentPartPr/>
              <p14:nvPr/>
            </p14:nvContentPartPr>
            <p14:xfrm>
              <a:off x="8565647" y="5277017"/>
              <a:ext cx="204205" cy="195141"/>
            </p14:xfrm>
          </p:contentPart>
        </mc:Choice>
        <mc:Fallback xmlns="">
          <p:pic>
            <p:nvPicPr>
              <p:cNvPr id="102" name="墨迹 101"/>
            </p:nvPicPr>
            <p:blipFill>
              <a:blip/>
            </p:blipFill>
            <p:spPr>
              <a:xfrm>
                <a:off x="8565647" y="5277017"/>
                <a:ext cx="204205" cy="195141"/>
              </a:xfrm>
              <a:prstGeom prst="rect"/>
            </p:spPr>
          </p:pic>
        </mc:Fallback>
      </mc:AlternateContent>
      <mc:AlternateContent xmlns:mc="http://schemas.openxmlformats.org/markup-compatibility/2006" xmlns:p14="http://schemas.microsoft.com/office/powerpoint/2010/main">
        <mc:Choice Requires="p14">
          <p:contentPart r:id="rId101" p14:bwMode="auto">
            <p14:nvContentPartPr>
              <p14:cNvPr id="103" name="墨迹 102"/>
              <p14:cNvContentPartPr/>
              <p14:nvPr/>
            </p14:nvContentPartPr>
            <p14:xfrm>
              <a:off x="5374772" y="5808690"/>
              <a:ext cx="232643" cy="454986"/>
            </p14:xfrm>
          </p:contentPart>
        </mc:Choice>
        <mc:Fallback xmlns="">
          <p:pic>
            <p:nvPicPr>
              <p:cNvPr id="103" name="墨迹 102"/>
            </p:nvPicPr>
            <p:blipFill>
              <a:blip/>
            </p:blipFill>
            <p:spPr>
              <a:xfrm>
                <a:off x="5374772" y="5808690"/>
                <a:ext cx="232643" cy="454986"/>
              </a:xfrm>
              <a:prstGeom prst="rect"/>
            </p:spPr>
          </p:pic>
        </mc:Fallback>
      </mc:AlternateContent>
      <mc:AlternateContent xmlns:mc="http://schemas.openxmlformats.org/markup-compatibility/2006" xmlns:p14="http://schemas.microsoft.com/office/powerpoint/2010/main">
        <mc:Choice Requires="p14">
          <p:contentPart r:id="rId102" p14:bwMode="auto">
            <p14:nvContentPartPr>
              <p14:cNvPr id="104" name="墨迹 103"/>
              <p14:cNvContentPartPr/>
              <p14:nvPr/>
            </p14:nvContentPartPr>
            <p14:xfrm>
              <a:off x="5794489" y="5937757"/>
              <a:ext cx="183647" cy="232799"/>
            </p14:xfrm>
          </p:contentPart>
        </mc:Choice>
        <mc:Fallback xmlns="">
          <p:pic>
            <p:nvPicPr>
              <p:cNvPr id="104" name="墨迹 103"/>
            </p:nvPicPr>
            <p:blipFill>
              <a:blip/>
            </p:blipFill>
            <p:spPr>
              <a:xfrm>
                <a:off x="5794489" y="5937757"/>
                <a:ext cx="183647" cy="232799"/>
              </a:xfrm>
              <a:prstGeom prst="rect"/>
            </p:spPr>
          </p:pic>
        </mc:Fallback>
      </mc:AlternateContent>
      <mc:AlternateContent xmlns:mc="http://schemas.openxmlformats.org/markup-compatibility/2006" xmlns:p14="http://schemas.microsoft.com/office/powerpoint/2010/main">
        <mc:Choice Requires="p14">
          <p:contentPart r:id="rId103" p14:bwMode="auto">
            <p14:nvContentPartPr>
              <p14:cNvPr id="105" name="墨迹 104"/>
              <p14:cNvContentPartPr/>
              <p14:nvPr/>
            </p14:nvContentPartPr>
            <p14:xfrm>
              <a:off x="6331726" y="5841213"/>
              <a:ext cx="224763" cy="375903"/>
            </p14:xfrm>
          </p:contentPart>
        </mc:Choice>
        <mc:Fallback xmlns="">
          <p:pic>
            <p:nvPicPr>
              <p:cNvPr id="105" name="墨迹 104"/>
            </p:nvPicPr>
            <p:blipFill>
              <a:blip/>
            </p:blipFill>
            <p:spPr>
              <a:xfrm>
                <a:off x="6331726" y="5841213"/>
                <a:ext cx="224763" cy="375903"/>
              </a:xfrm>
              <a:prstGeom prst="rect"/>
            </p:spPr>
          </p:pic>
        </mc:Fallback>
      </mc:AlternateContent>
      <mc:AlternateContent xmlns:mc="http://schemas.openxmlformats.org/markup-compatibility/2006" xmlns:p14="http://schemas.microsoft.com/office/powerpoint/2010/main">
        <mc:Choice Requires="p14">
          <p:contentPart r:id="rId104" p14:bwMode="auto">
            <p14:nvContentPartPr>
              <p14:cNvPr id="106" name="墨迹 105"/>
              <p14:cNvContentPartPr/>
              <p14:nvPr/>
            </p14:nvContentPartPr>
            <p14:xfrm>
              <a:off x="6868964" y="5871340"/>
              <a:ext cx="43856" cy="507880"/>
            </p14:xfrm>
          </p:contentPart>
        </mc:Choice>
        <mc:Fallback xmlns="">
          <p:pic>
            <p:nvPicPr>
              <p:cNvPr id="106" name="墨迹 105"/>
            </p:nvPicPr>
            <p:blipFill>
              <a:blip/>
            </p:blipFill>
            <p:spPr>
              <a:xfrm>
                <a:off x="6868964" y="5871340"/>
                <a:ext cx="43856" cy="507880"/>
              </a:xfrm>
              <a:prstGeom prst="rect"/>
            </p:spPr>
          </p:pic>
        </mc:Fallback>
      </mc:AlternateContent>
      <mc:AlternateContent xmlns:mc="http://schemas.openxmlformats.org/markup-compatibility/2006" xmlns:p14="http://schemas.microsoft.com/office/powerpoint/2010/main">
        <mc:Choice Requires="p14">
          <p:contentPart r:id="rId105" p14:bwMode="auto">
            <p14:nvContentPartPr>
              <p14:cNvPr id="107" name="墨迹 106"/>
              <p14:cNvContentPartPr/>
              <p14:nvPr/>
            </p14:nvContentPartPr>
            <p14:xfrm>
              <a:off x="6830590" y="5844637"/>
              <a:ext cx="252857" cy="186240"/>
            </p14:xfrm>
          </p:contentPart>
        </mc:Choice>
        <mc:Fallback xmlns="">
          <p:pic>
            <p:nvPicPr>
              <p:cNvPr id="107" name="墨迹 106"/>
            </p:nvPicPr>
            <p:blipFill>
              <a:blip/>
            </p:blipFill>
            <p:spPr>
              <a:xfrm>
                <a:off x="6830590" y="5844637"/>
                <a:ext cx="252857" cy="186240"/>
              </a:xfrm>
              <a:prstGeom prst="rect"/>
            </p:spPr>
          </p:pic>
        </mc:Fallback>
      </mc:AlternateContent>
      <mc:AlternateContent xmlns:mc="http://schemas.openxmlformats.org/markup-compatibility/2006" xmlns:p14="http://schemas.microsoft.com/office/powerpoint/2010/main">
        <mc:Choice Requires="p14">
          <p:contentPart r:id="rId106" p14:bwMode="auto">
            <p14:nvContentPartPr>
              <p14:cNvPr id="108" name="墨迹 107"/>
              <p14:cNvContentPartPr/>
              <p14:nvPr/>
            </p14:nvContentPartPr>
            <p14:xfrm>
              <a:off x="7197884" y="6014444"/>
              <a:ext cx="178166" cy="209690"/>
            </p14:xfrm>
          </p:contentPart>
        </mc:Choice>
        <mc:Fallback xmlns="">
          <p:pic>
            <p:nvPicPr>
              <p:cNvPr id="108" name="墨迹 107"/>
            </p:nvPicPr>
            <p:blipFill>
              <a:blip/>
            </p:blipFill>
            <p:spPr>
              <a:xfrm>
                <a:off x="7197884" y="6014444"/>
                <a:ext cx="178166" cy="209690"/>
              </a:xfrm>
              <a:prstGeom prst="rect"/>
            </p:spPr>
          </p:pic>
        </mc:Fallback>
      </mc:AlternateContent>
      <mc:AlternateContent xmlns:mc="http://schemas.openxmlformats.org/markup-compatibility/2006" xmlns:p14="http://schemas.microsoft.com/office/powerpoint/2010/main">
        <mc:Choice Requires="p14">
          <p:contentPart r:id="rId107" p14:bwMode="auto">
            <p14:nvContentPartPr>
              <p14:cNvPr id="109" name="墨迹 108"/>
              <p14:cNvContentPartPr/>
              <p14:nvPr/>
            </p14:nvContentPartPr>
            <p14:xfrm>
              <a:off x="7551474" y="5927486"/>
              <a:ext cx="41115" cy="440266"/>
            </p14:xfrm>
          </p:contentPart>
        </mc:Choice>
        <mc:Fallback xmlns="">
          <p:pic>
            <p:nvPicPr>
              <p:cNvPr id="109" name="墨迹 108"/>
            </p:nvPicPr>
            <p:blipFill>
              <a:blip/>
            </p:blipFill>
            <p:spPr>
              <a:xfrm>
                <a:off x="7551474" y="5927486"/>
                <a:ext cx="41115" cy="440266"/>
              </a:xfrm>
              <a:prstGeom prst="rect"/>
            </p:spPr>
          </p:pic>
        </mc:Fallback>
      </mc:AlternateContent>
      <mc:AlternateContent xmlns:mc="http://schemas.openxmlformats.org/markup-compatibility/2006" xmlns:p14="http://schemas.microsoft.com/office/powerpoint/2010/main">
        <mc:Choice Requires="p14">
          <p:contentPart r:id="rId108" p14:bwMode="auto">
            <p14:nvContentPartPr>
              <p14:cNvPr id="110" name="墨迹 109"/>
              <p14:cNvContentPartPr/>
              <p14:nvPr/>
            </p14:nvContentPartPr>
            <p14:xfrm>
              <a:off x="7524064" y="5901467"/>
              <a:ext cx="234356" cy="233485"/>
            </p14:xfrm>
          </p:contentPart>
        </mc:Choice>
        <mc:Fallback xmlns="">
          <p:pic>
            <p:nvPicPr>
              <p:cNvPr id="110" name="墨迹 109"/>
            </p:nvPicPr>
            <p:blipFill>
              <a:blip/>
            </p:blipFill>
            <p:spPr>
              <a:xfrm>
                <a:off x="7524064" y="5901467"/>
                <a:ext cx="234356" cy="233485"/>
              </a:xfrm>
              <a:prstGeom prst="rect"/>
            </p:spPr>
          </p:pic>
        </mc:Fallback>
      </mc:AlternateContent>
      <mc:AlternateContent xmlns:mc="http://schemas.openxmlformats.org/markup-compatibility/2006" xmlns:p14="http://schemas.microsoft.com/office/powerpoint/2010/main">
        <mc:Choice Requires="p14">
          <p:contentPart r:id="rId109" p14:bwMode="auto">
            <p14:nvContentPartPr>
              <p14:cNvPr id="111" name="墨迹 110"/>
              <p14:cNvContentPartPr/>
              <p14:nvPr/>
            </p14:nvContentPartPr>
            <p14:xfrm>
              <a:off x="4454136" y="4340341"/>
              <a:ext cx="156238" cy="1789133"/>
            </p14:xfrm>
          </p:contentPart>
        </mc:Choice>
        <mc:Fallback xmlns="">
          <p:pic>
            <p:nvPicPr>
              <p:cNvPr id="111" name="墨迹 110"/>
            </p:nvPicPr>
            <p:blipFill>
              <a:blip/>
            </p:blipFill>
            <p:spPr>
              <a:xfrm>
                <a:off x="4454136" y="4340341"/>
                <a:ext cx="156238" cy="1789133"/>
              </a:xfrm>
              <a:prstGeom prst="rect"/>
            </p:spPr>
          </p:pic>
        </mc:Fallback>
      </mc:AlternateContent>
      <mc:AlternateContent xmlns:mc="http://schemas.openxmlformats.org/markup-compatibility/2006" xmlns:p14="http://schemas.microsoft.com/office/powerpoint/2010/main">
        <mc:Choice Requires="p14">
          <p:contentPart r:id="rId110" p14:bwMode="auto">
            <p14:nvContentPartPr>
              <p14:cNvPr id="112" name="墨迹 111"/>
              <p14:cNvContentPartPr/>
              <p14:nvPr/>
            </p14:nvContentPartPr>
            <p14:xfrm>
              <a:off x="3892230" y="4121065"/>
              <a:ext cx="6945713" cy="2205604"/>
            </p14:xfrm>
          </p:contentPart>
        </mc:Choice>
        <mc:Fallback xmlns="">
          <p:pic>
            <p:nvPicPr>
              <p:cNvPr id="112" name="墨迹 111"/>
            </p:nvPicPr>
            <p:blipFill>
              <a:blip/>
            </p:blipFill>
            <p:spPr>
              <a:xfrm>
                <a:off x="3892230" y="4121065"/>
                <a:ext cx="6945713" cy="2205604"/>
              </a:xfrm>
              <a:prstGeom prst="rect"/>
            </p:spPr>
          </p:pic>
        </mc:Fallback>
      </mc:AlternateContent>
      <mc:AlternateContent xmlns:mc="http://schemas.openxmlformats.org/markup-compatibility/2006" xmlns:p14="http://schemas.microsoft.com/office/powerpoint/2010/main">
        <mc:Choice Requires="p14">
          <p:contentPart r:id="rId111" p14:bwMode="auto">
            <p14:nvContentPartPr>
              <p14:cNvPr id="113" name="墨迹 112"/>
              <p14:cNvContentPartPr/>
              <p14:nvPr/>
            </p14:nvContentPartPr>
            <p14:xfrm>
              <a:off x="11191532" y="3298906"/>
              <a:ext cx="167201" cy="935306"/>
            </p14:xfrm>
          </p:contentPart>
        </mc:Choice>
        <mc:Fallback xmlns="">
          <p:pic>
            <p:nvPicPr>
              <p:cNvPr id="113" name="墨迹 112"/>
            </p:nvPicPr>
            <p:blipFill>
              <a:blip/>
            </p:blipFill>
            <p:spPr>
              <a:xfrm>
                <a:off x="11191532" y="3298906"/>
                <a:ext cx="167201" cy="935306"/>
              </a:xfrm>
              <a:prstGeom prst="rect"/>
            </p:spPr>
          </p:pic>
        </mc:Fallback>
      </mc:AlternateContent>
      <mc:AlternateContent xmlns:mc="http://schemas.openxmlformats.org/markup-compatibility/2006" xmlns:p14="http://schemas.microsoft.com/office/powerpoint/2010/main">
        <mc:Choice Requires="p14">
          <p:contentPart r:id="rId112" p14:bwMode="auto">
            <p14:nvContentPartPr>
              <p14:cNvPr id="114" name="墨迹 113"/>
              <p14:cNvContentPartPr/>
              <p14:nvPr/>
            </p14:nvContentPartPr>
            <p14:xfrm>
              <a:off x="11419036" y="3233859"/>
              <a:ext cx="753777" cy="186924"/>
            </p14:xfrm>
          </p:contentPart>
        </mc:Choice>
        <mc:Fallback xmlns="">
          <p:pic>
            <p:nvPicPr>
              <p:cNvPr id="114" name="墨迹 113"/>
            </p:nvPicPr>
            <p:blipFill>
              <a:blip/>
            </p:blipFill>
            <p:spPr>
              <a:xfrm>
                <a:off x="11419036" y="3233859"/>
                <a:ext cx="753777" cy="186924"/>
              </a:xfrm>
              <a:prstGeom prst="rect"/>
            </p:spPr>
          </p:pic>
        </mc:Fallback>
      </mc:AlternateContent>
      <mc:AlternateContent xmlns:mc="http://schemas.openxmlformats.org/markup-compatibility/2006" xmlns:p14="http://schemas.microsoft.com/office/powerpoint/2010/main">
        <mc:Choice Requires="p14">
          <p:contentPart r:id="rId113" p14:bwMode="auto">
            <p14:nvContentPartPr>
              <p14:cNvPr id="115" name="墨迹 114"/>
              <p14:cNvContentPartPr/>
              <p14:nvPr/>
            </p14:nvContentPartPr>
            <p14:xfrm>
              <a:off x="11460151" y="4431407"/>
              <a:ext cx="693474" cy="56830"/>
            </p14:xfrm>
          </p:contentPart>
        </mc:Choice>
        <mc:Fallback xmlns="">
          <p:pic>
            <p:nvPicPr>
              <p:cNvPr id="115" name="墨迹 114"/>
            </p:nvPicPr>
            <p:blipFill>
              <a:blip/>
            </p:blipFill>
            <p:spPr>
              <a:xfrm>
                <a:off x="11460151" y="4431407"/>
                <a:ext cx="693474" cy="56830"/>
              </a:xfrm>
              <a:prstGeom prst="rect"/>
            </p:spPr>
          </p:pic>
        </mc:Fallback>
      </mc:AlternateContent>
      <mc:AlternateContent xmlns:mc="http://schemas.openxmlformats.org/markup-compatibility/2006" xmlns:p14="http://schemas.microsoft.com/office/powerpoint/2010/main">
        <mc:Choice Requires="p14">
          <p:contentPart r:id="rId114" p14:bwMode="auto">
            <p14:nvContentPartPr>
              <p14:cNvPr id="116" name="墨迹 115"/>
              <p14:cNvContentPartPr/>
              <p14:nvPr/>
            </p14:nvContentPartPr>
            <p14:xfrm>
              <a:off x="9454932" y="2355383"/>
              <a:ext cx="17988" cy="16433"/>
            </p14:xfrm>
          </p:contentPart>
        </mc:Choice>
        <mc:Fallback xmlns="">
          <p:pic>
            <p:nvPicPr>
              <p:cNvPr id="116" name="墨迹 115"/>
            </p:nvPicPr>
            <p:blipFill>
              <a:blip/>
            </p:blipFill>
            <p:spPr>
              <a:xfrm>
                <a:off x="9454932" y="2355383"/>
                <a:ext cx="17988" cy="16433"/>
              </a:xfrm>
              <a:prstGeom prst="rect"/>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矩形 1"/>
          <p:cNvSpPr/>
          <p:nvPr/>
        </p:nvSpPr>
        <p:spPr>
          <a:xfrm>
            <a:off x="272415" y="240030"/>
            <a:ext cx="11647170" cy="63785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34" name="Picture 2" descr="C:\Users\ADMINI~1\AppData\Local\Temp\360zip$Temp\360$6\标志与中英文校名组合规范_左右.pn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0097220" y="405802"/>
            <a:ext cx="1598480" cy="450333"/>
          </a:xfrm>
          <a:prstGeom prst="rect">
            <a:avLst/>
          </a:prstGeom>
          <a:noFill/>
          <a:extLst>
            <a:ext uri="{909E8E84-426E-40DD-AFC4-6F175D3DCCD1}">
              <a14:hiddenFill xmlns:a14="http://schemas.microsoft.com/office/drawing/2010/main">
                <a:solidFill>
                  <a:srgbClr val="FFFFFF"/>
                </a:solidFill>
              </a14:hiddenFill>
            </a:ext>
          </a:extLst>
        </p:spPr>
      </p:pic>
      <p:pic>
        <p:nvPicPr>
          <p:cNvPr id="4" name="图片 3"/>
          <p:cNvPicPr>
            <a:picLocks noChangeAspect="1"/>
          </p:cNvPicPr>
          <p:nvPr/>
        </p:nvPicPr>
        <p:blipFill>
          <a:blip r:embed="rId2"/>
          <a:stretch>
            <a:fillRect/>
          </a:stretch>
        </p:blipFill>
        <p:spPr>
          <a:xfrm>
            <a:off x="785495" y="648335"/>
            <a:ext cx="4110355" cy="5461000"/>
          </a:xfrm>
          <a:prstGeom prst="rect">
            <a:avLst/>
          </a:prstGeom>
        </p:spPr>
      </p:pic>
      <p:pic>
        <p:nvPicPr>
          <p:cNvPr id="5" name="图片 4"/>
          <p:cNvPicPr>
            <a:picLocks noChangeAspect="1"/>
          </p:cNvPicPr>
          <p:nvPr/>
        </p:nvPicPr>
        <p:blipFill>
          <a:blip r:embed="rId3"/>
          <a:stretch>
            <a:fillRect/>
          </a:stretch>
        </p:blipFill>
        <p:spPr>
          <a:xfrm>
            <a:off x="5730240" y="648335"/>
            <a:ext cx="2987040" cy="1002030"/>
          </a:xfrm>
          <a:prstGeom prst="rect">
            <a:avLst/>
          </a:prstGeom>
        </p:spPr>
      </p:pic>
      <mc:AlternateContent xmlns:mc="http://schemas.openxmlformats.org/markup-compatibility/2006" xmlns:p14="http://schemas.microsoft.com/office/powerpoint/2010/main">
        <mc:Choice Requires="p14">
          <p:contentPart r:id="rId4" p14:bwMode="auto">
            <p14:nvContentPartPr>
              <p14:cNvPr id="3" name="墨迹 2"/>
              <p14:cNvContentPartPr/>
              <p14:nvPr/>
            </p14:nvContentPartPr>
            <p14:xfrm>
              <a:off x="3534072" y="4236898"/>
              <a:ext cx="124259" cy="135259"/>
            </p14:xfrm>
          </p:contentPart>
        </mc:Choice>
        <mc:Fallback xmlns="">
          <p:pic>
            <p:nvPicPr>
              <p:cNvPr id="3" name="墨迹 2"/>
            </p:nvPicPr>
            <p:blipFill>
              <a:blip/>
            </p:blipFill>
            <p:spPr>
              <a:xfrm>
                <a:off x="3534072" y="4236898"/>
                <a:ext cx="124259" cy="135259"/>
              </a:xfrm>
              <a:prstGeom prst="rect"/>
            </p:spPr>
          </p:pic>
        </mc:Fallback>
      </mc:AlternateContent>
      <mc:AlternateContent xmlns:mc="http://schemas.openxmlformats.org/markup-compatibility/2006" xmlns:p14="http://schemas.microsoft.com/office/powerpoint/2010/main">
        <mc:Choice Requires="p14">
          <p:contentPart r:id="rId5" p14:bwMode="auto">
            <p14:nvContentPartPr>
              <p14:cNvPr id="6" name="墨迹 5"/>
              <p14:cNvContentPartPr/>
              <p14:nvPr/>
            </p14:nvContentPartPr>
            <p14:xfrm>
              <a:off x="3554172" y="4319836"/>
              <a:ext cx="23755" cy="231448"/>
            </p14:xfrm>
          </p:contentPart>
        </mc:Choice>
        <mc:Fallback xmlns="">
          <p:pic>
            <p:nvPicPr>
              <p:cNvPr id="6" name="墨迹 5"/>
            </p:nvPicPr>
            <p:blipFill>
              <a:blip/>
            </p:blipFill>
            <p:spPr>
              <a:xfrm>
                <a:off x="3554172" y="4319836"/>
                <a:ext cx="23755" cy="231448"/>
              </a:xfrm>
              <a:prstGeom prst="rect"/>
            </p:spPr>
          </p:pic>
        </mc:Fallback>
      </mc:AlternateContent>
      <mc:AlternateContent xmlns:mc="http://schemas.openxmlformats.org/markup-compatibility/2006" xmlns:p14="http://schemas.microsoft.com/office/powerpoint/2010/main">
        <mc:Choice Requires="p14">
          <p:contentPart r:id="rId6" p14:bwMode="auto">
            <p14:nvContentPartPr>
              <p14:cNvPr id="7" name="墨迹 6"/>
              <p14:cNvContentPartPr/>
              <p14:nvPr/>
            </p14:nvContentPartPr>
            <p14:xfrm>
              <a:off x="3676604" y="4291733"/>
              <a:ext cx="51165" cy="198319"/>
            </p14:xfrm>
          </p:contentPart>
        </mc:Choice>
        <mc:Fallback xmlns="">
          <p:pic>
            <p:nvPicPr>
              <p:cNvPr id="7" name="墨迹 6"/>
            </p:nvPicPr>
            <p:blipFill>
              <a:blip/>
            </p:blipFill>
            <p:spPr>
              <a:xfrm>
                <a:off x="3676604" y="4291733"/>
                <a:ext cx="51165" cy="198319"/>
              </a:xfrm>
              <a:prstGeom prst="rect"/>
            </p:spPr>
          </p:pic>
        </mc:Fallback>
      </mc:AlternateContent>
      <mc:AlternateContent xmlns:mc="http://schemas.openxmlformats.org/markup-compatibility/2006" xmlns:p14="http://schemas.microsoft.com/office/powerpoint/2010/main">
        <mc:Choice Requires="p14">
          <p:contentPart r:id="rId7" p14:bwMode="auto">
            <p14:nvContentPartPr>
              <p14:cNvPr id="8" name="墨迹 7"/>
              <p14:cNvContentPartPr/>
              <p14:nvPr/>
            </p14:nvContentPartPr>
            <p14:xfrm>
              <a:off x="3720460" y="4247865"/>
              <a:ext cx="127914" cy="208372"/>
            </p14:xfrm>
          </p:contentPart>
        </mc:Choice>
        <mc:Fallback xmlns="">
          <p:pic>
            <p:nvPicPr>
              <p:cNvPr id="8" name="墨迹 7"/>
            </p:nvPicPr>
            <p:blipFill>
              <a:blip/>
            </p:blipFill>
            <p:spPr>
              <a:xfrm>
                <a:off x="3720460" y="4247865"/>
                <a:ext cx="127914" cy="208372"/>
              </a:xfrm>
              <a:prstGeom prst="rect"/>
            </p:spPr>
          </p:pic>
        </mc:Fallback>
      </mc:AlternateContent>
      <mc:AlternateContent xmlns:mc="http://schemas.openxmlformats.org/markup-compatibility/2006" xmlns:p14="http://schemas.microsoft.com/office/powerpoint/2010/main">
        <mc:Choice Requires="p14">
          <p:contentPart r:id="rId8" p14:bwMode="auto">
            <p14:nvContentPartPr>
              <p14:cNvPr id="9" name="墨迹 8"/>
              <p14:cNvContentPartPr/>
              <p14:nvPr/>
            </p14:nvContentPartPr>
            <p14:xfrm>
              <a:off x="3742388" y="4342912"/>
              <a:ext cx="40202" cy="7311"/>
            </p14:xfrm>
          </p:contentPart>
        </mc:Choice>
        <mc:Fallback xmlns="">
          <p:pic>
            <p:nvPicPr>
              <p:cNvPr id="9" name="墨迹 8"/>
            </p:nvPicPr>
            <p:blipFill>
              <a:blip/>
            </p:blipFill>
            <p:spPr>
              <a:xfrm>
                <a:off x="3742388" y="4342912"/>
                <a:ext cx="40202" cy="7311"/>
              </a:xfrm>
              <a:prstGeom prst="rect"/>
            </p:spPr>
          </p:pic>
        </mc:Fallback>
      </mc:AlternateContent>
      <mc:AlternateContent xmlns:mc="http://schemas.openxmlformats.org/markup-compatibility/2006" xmlns:p14="http://schemas.microsoft.com/office/powerpoint/2010/main">
        <mc:Choice Requires="p14">
          <p:contentPart r:id="rId9" p14:bwMode="auto">
            <p14:nvContentPartPr>
              <p14:cNvPr id="10" name="墨迹 9"/>
              <p14:cNvContentPartPr/>
              <p14:nvPr/>
            </p14:nvContentPartPr>
            <p14:xfrm>
              <a:off x="3778935" y="4364846"/>
              <a:ext cx="3654" cy="40212"/>
            </p14:xfrm>
          </p:contentPart>
        </mc:Choice>
        <mc:Fallback xmlns="">
          <p:pic>
            <p:nvPicPr>
              <p:cNvPr id="10" name="墨迹 9"/>
            </p:nvPicPr>
            <p:blipFill>
              <a:blip/>
            </p:blipFill>
            <p:spPr>
              <a:xfrm>
                <a:off x="3778935" y="4364846"/>
                <a:ext cx="3654" cy="40212"/>
              </a:xfrm>
              <a:prstGeom prst="rect"/>
            </p:spPr>
          </p:pic>
        </mc:Fallback>
      </mc:AlternateContent>
      <mc:AlternateContent xmlns:mc="http://schemas.openxmlformats.org/markup-compatibility/2006" xmlns:p14="http://schemas.microsoft.com/office/powerpoint/2010/main">
        <mc:Choice Requires="p14">
          <p:contentPart r:id="rId10" p14:bwMode="auto">
            <p14:nvContentPartPr>
              <p14:cNvPr id="11" name="墨迹 10"/>
              <p14:cNvContentPartPr/>
              <p14:nvPr/>
            </p14:nvContentPartPr>
            <p14:xfrm>
              <a:off x="3698532" y="4481827"/>
              <a:ext cx="179079" cy="58490"/>
            </p14:xfrm>
          </p:contentPart>
        </mc:Choice>
        <mc:Fallback xmlns="">
          <p:pic>
            <p:nvPicPr>
              <p:cNvPr id="11" name="墨迹 10"/>
            </p:nvPicPr>
            <p:blipFill>
              <a:blip/>
            </p:blipFill>
            <p:spPr>
              <a:xfrm>
                <a:off x="3698532" y="4481827"/>
                <a:ext cx="179079" cy="58490"/>
              </a:xfrm>
              <a:prstGeom prst="rect"/>
            </p:spPr>
          </p:pic>
        </mc:Fallback>
      </mc:AlternateContent>
      <mc:AlternateContent xmlns:mc="http://schemas.openxmlformats.org/markup-compatibility/2006" xmlns:p14="http://schemas.microsoft.com/office/powerpoint/2010/main">
        <mc:Choice Requires="p14">
          <p:contentPart r:id="rId11" p14:bwMode="auto">
            <p14:nvContentPartPr>
              <p14:cNvPr id="12" name="墨迹 11"/>
              <p14:cNvContentPartPr/>
              <p14:nvPr/>
            </p14:nvContentPartPr>
            <p14:xfrm>
              <a:off x="3895884" y="4118775"/>
              <a:ext cx="172684" cy="130004"/>
            </p14:xfrm>
          </p:contentPart>
        </mc:Choice>
        <mc:Fallback xmlns="">
          <p:pic>
            <p:nvPicPr>
              <p:cNvPr id="12" name="墨迹 11"/>
            </p:nvPicPr>
            <p:blipFill>
              <a:blip/>
            </p:blipFill>
            <p:spPr>
              <a:xfrm>
                <a:off x="3895884" y="4118775"/>
                <a:ext cx="172684" cy="130004"/>
              </a:xfrm>
              <a:prstGeom prst="rect"/>
            </p:spPr>
          </p:pic>
        </mc:Fallback>
      </mc:AlternateContent>
      <mc:AlternateContent xmlns:mc="http://schemas.openxmlformats.org/markup-compatibility/2006" xmlns:p14="http://schemas.microsoft.com/office/powerpoint/2010/main">
        <mc:Choice Requires="p14">
          <p:contentPart r:id="rId12" p14:bwMode="auto">
            <p14:nvContentPartPr>
              <p14:cNvPr id="13" name="墨迹 12"/>
              <p14:cNvContentPartPr/>
              <p14:nvPr/>
            </p14:nvContentPartPr>
            <p14:xfrm>
              <a:off x="3954359" y="4277111"/>
              <a:ext cx="80403" cy="60318"/>
            </p14:xfrm>
          </p:contentPart>
        </mc:Choice>
        <mc:Fallback xmlns="">
          <p:pic>
            <p:nvPicPr>
              <p:cNvPr id="13" name="墨迹 12"/>
            </p:nvPicPr>
            <p:blipFill>
              <a:blip/>
            </p:blipFill>
            <p:spPr>
              <a:xfrm>
                <a:off x="3954359" y="4277111"/>
                <a:ext cx="80403" cy="60318"/>
              </a:xfrm>
              <a:prstGeom prst="rect"/>
            </p:spPr>
          </p:pic>
        </mc:Fallback>
      </mc:AlternateContent>
      <mc:AlternateContent xmlns:mc="http://schemas.openxmlformats.org/markup-compatibility/2006" xmlns:p14="http://schemas.microsoft.com/office/powerpoint/2010/main">
        <mc:Choice Requires="p14">
          <p:contentPart r:id="rId13" p14:bwMode="auto">
            <p14:nvContentPartPr>
              <p14:cNvPr id="14" name="墨迹 13"/>
              <p14:cNvContentPartPr/>
              <p14:nvPr/>
            </p14:nvContentPartPr>
            <p14:xfrm>
              <a:off x="3959384" y="4247865"/>
              <a:ext cx="64414" cy="130690"/>
            </p14:xfrm>
          </p:contentPart>
        </mc:Choice>
        <mc:Fallback xmlns="">
          <p:pic>
            <p:nvPicPr>
              <p:cNvPr id="14" name="墨迹 13"/>
            </p:nvPicPr>
            <p:blipFill>
              <a:blip/>
            </p:blipFill>
            <p:spPr>
              <a:xfrm>
                <a:off x="3959384" y="4247865"/>
                <a:ext cx="64414" cy="130690"/>
              </a:xfrm>
              <a:prstGeom prst="rect"/>
            </p:spPr>
          </p:pic>
        </mc:Fallback>
      </mc:AlternateContent>
      <mc:AlternateContent xmlns:mc="http://schemas.openxmlformats.org/markup-compatibility/2006" xmlns:p14="http://schemas.microsoft.com/office/powerpoint/2010/main">
        <mc:Choice Requires="p14">
          <p:contentPart r:id="rId14" p14:bwMode="auto">
            <p14:nvContentPartPr>
              <p14:cNvPr id="15" name="墨迹 14"/>
              <p14:cNvContentPartPr/>
              <p14:nvPr/>
            </p14:nvContentPartPr>
            <p14:xfrm>
              <a:off x="3958014" y="4196686"/>
              <a:ext cx="69439" cy="277830"/>
            </p14:xfrm>
          </p:contentPart>
        </mc:Choice>
        <mc:Fallback xmlns="">
          <p:pic>
            <p:nvPicPr>
              <p:cNvPr id="15" name="墨迹 14"/>
            </p:nvPicPr>
            <p:blipFill>
              <a:blip/>
            </p:blipFill>
            <p:spPr>
              <a:xfrm>
                <a:off x="3958014" y="4196686"/>
                <a:ext cx="69439" cy="277830"/>
              </a:xfrm>
              <a:prstGeom prst="rect"/>
            </p:spPr>
          </p:pic>
        </mc:Fallback>
      </mc:AlternateContent>
      <mc:AlternateContent xmlns:mc="http://schemas.openxmlformats.org/markup-compatibility/2006" xmlns:p14="http://schemas.microsoft.com/office/powerpoint/2010/main">
        <mc:Choice Requires="p14">
          <p:contentPart r:id="rId15" p14:bwMode="auto">
            <p14:nvContentPartPr>
              <p14:cNvPr id="16" name="墨迹 15"/>
              <p14:cNvContentPartPr/>
              <p14:nvPr/>
            </p14:nvContentPartPr>
            <p14:xfrm>
              <a:off x="4027453" y="4299044"/>
              <a:ext cx="102330" cy="40212"/>
            </p14:xfrm>
          </p:contentPart>
        </mc:Choice>
        <mc:Fallback xmlns="">
          <p:pic>
            <p:nvPicPr>
              <p:cNvPr id="16" name="墨迹 15"/>
            </p:nvPicPr>
            <p:blipFill>
              <a:blip/>
            </p:blipFill>
            <p:spPr>
              <a:xfrm>
                <a:off x="4027453" y="4299044"/>
                <a:ext cx="102330" cy="40212"/>
              </a:xfrm>
              <a:prstGeom prst="rect"/>
            </p:spPr>
          </p:pic>
        </mc:Fallback>
      </mc:AlternateContent>
      <mc:AlternateContent xmlns:mc="http://schemas.openxmlformats.org/markup-compatibility/2006" xmlns:p14="http://schemas.microsoft.com/office/powerpoint/2010/main">
        <mc:Choice Requires="p14">
          <p:contentPart r:id="rId16" p14:bwMode="auto">
            <p14:nvContentPartPr>
              <p14:cNvPr id="17" name="墨迹 16"/>
              <p14:cNvContentPartPr/>
              <p14:nvPr/>
            </p14:nvContentPartPr>
            <p14:xfrm>
              <a:off x="4020143" y="4364846"/>
              <a:ext cx="153497" cy="183696"/>
            </p14:xfrm>
          </p:contentPart>
        </mc:Choice>
        <mc:Fallback xmlns="">
          <p:pic>
            <p:nvPicPr>
              <p:cNvPr id="17" name="墨迹 16"/>
            </p:nvPicPr>
            <p:blipFill>
              <a:blip/>
            </p:blipFill>
            <p:spPr>
              <a:xfrm>
                <a:off x="4020143" y="4364846"/>
                <a:ext cx="153497" cy="183696"/>
              </a:xfrm>
              <a:prstGeom prst="rect"/>
            </p:spPr>
          </p:pic>
        </mc:Fallback>
      </mc:AlternateContent>
      <mc:AlternateContent xmlns:mc="http://schemas.openxmlformats.org/markup-compatibility/2006" xmlns:p14="http://schemas.microsoft.com/office/powerpoint/2010/main">
        <mc:Choice Requires="p14">
          <p:contentPart r:id="rId17" p14:bwMode="auto">
            <p14:nvContentPartPr>
              <p14:cNvPr id="18" name="墨迹 17"/>
              <p14:cNvContentPartPr/>
              <p14:nvPr/>
            </p14:nvContentPartPr>
            <p14:xfrm>
              <a:off x="4278483" y="4138196"/>
              <a:ext cx="121747" cy="255895"/>
            </p14:xfrm>
          </p:contentPart>
        </mc:Choice>
        <mc:Fallback xmlns="">
          <p:pic>
            <p:nvPicPr>
              <p:cNvPr id="18" name="墨迹 17"/>
            </p:nvPicPr>
            <p:blipFill>
              <a:blip/>
            </p:blipFill>
            <p:spPr>
              <a:xfrm>
                <a:off x="4278483" y="4138196"/>
                <a:ext cx="121747" cy="255895"/>
              </a:xfrm>
              <a:prstGeom prst="rect"/>
            </p:spPr>
          </p:pic>
        </mc:Fallback>
      </mc:AlternateContent>
      <mc:AlternateContent xmlns:mc="http://schemas.openxmlformats.org/markup-compatibility/2006" xmlns:p14="http://schemas.microsoft.com/office/powerpoint/2010/main">
        <mc:Choice Requires="p14">
          <p:contentPart r:id="rId18" p14:bwMode="auto">
            <p14:nvContentPartPr>
              <p14:cNvPr id="19" name="墨迹 18"/>
              <p14:cNvContentPartPr/>
              <p14:nvPr/>
            </p14:nvContentPartPr>
            <p14:xfrm>
              <a:off x="4392921" y="4174752"/>
              <a:ext cx="87712" cy="186438"/>
            </p14:xfrm>
          </p:contentPart>
        </mc:Choice>
        <mc:Fallback xmlns="">
          <p:pic>
            <p:nvPicPr>
              <p:cNvPr id="19" name="墨迹 18"/>
            </p:nvPicPr>
            <p:blipFill>
              <a:blip/>
            </p:blipFill>
            <p:spPr>
              <a:xfrm>
                <a:off x="4392921" y="4174752"/>
                <a:ext cx="87712" cy="186438"/>
              </a:xfrm>
              <a:prstGeom prst="rect"/>
            </p:spPr>
          </p:pic>
        </mc:Fallback>
      </mc:AlternateContent>
      <mc:AlternateContent xmlns:mc="http://schemas.openxmlformats.org/markup-compatibility/2006" xmlns:p14="http://schemas.microsoft.com/office/powerpoint/2010/main">
        <mc:Choice Requires="p14">
          <p:contentPart r:id="rId19" p14:bwMode="auto">
            <p14:nvContentPartPr>
              <p14:cNvPr id="20" name="墨迹 19"/>
              <p14:cNvContentPartPr/>
              <p14:nvPr/>
            </p14:nvContentPartPr>
            <p14:xfrm>
              <a:off x="4561036" y="4152818"/>
              <a:ext cx="109640" cy="175471"/>
            </p14:xfrm>
          </p:contentPart>
        </mc:Choice>
        <mc:Fallback xmlns="">
          <p:pic>
            <p:nvPicPr>
              <p:cNvPr id="20" name="墨迹 19"/>
            </p:nvPicPr>
            <p:blipFill>
              <a:blip/>
            </p:blipFill>
            <p:spPr>
              <a:xfrm>
                <a:off x="4561036" y="4152818"/>
                <a:ext cx="109640" cy="175471"/>
              </a:xfrm>
              <a:prstGeom prst="rect"/>
            </p:spPr>
          </p:pic>
        </mc:Fallback>
      </mc:AlternateContent>
      <mc:AlternateContent xmlns:mc="http://schemas.openxmlformats.org/markup-compatibility/2006" xmlns:p14="http://schemas.microsoft.com/office/powerpoint/2010/main">
        <mc:Choice Requires="p14">
          <p:contentPart r:id="rId20" p14:bwMode="auto">
            <p14:nvContentPartPr>
              <p14:cNvPr id="21" name="墨迹 20"/>
              <p14:cNvContentPartPr/>
              <p14:nvPr/>
            </p14:nvContentPartPr>
            <p14:xfrm>
              <a:off x="4627505" y="4255176"/>
              <a:ext cx="72408" cy="84080"/>
            </p14:xfrm>
          </p:contentPart>
        </mc:Choice>
        <mc:Fallback xmlns="">
          <p:pic>
            <p:nvPicPr>
              <p:cNvPr id="21" name="墨迹 20"/>
            </p:nvPicPr>
            <p:blipFill>
              <a:blip/>
            </p:blipFill>
            <p:spPr>
              <a:xfrm>
                <a:off x="4627505" y="4255176"/>
                <a:ext cx="72408" cy="84080"/>
              </a:xfrm>
              <a:prstGeom prst="rect"/>
            </p:spPr>
          </p:pic>
        </mc:Fallback>
      </mc:AlternateContent>
      <mc:AlternateContent xmlns:mc="http://schemas.openxmlformats.org/markup-compatibility/2006" xmlns:p14="http://schemas.microsoft.com/office/powerpoint/2010/main">
        <mc:Choice Requires="p14">
          <p:contentPart r:id="rId21" p14:bwMode="auto">
            <p14:nvContentPartPr>
              <p14:cNvPr id="22" name="墨迹 21"/>
              <p14:cNvContentPartPr/>
              <p14:nvPr/>
            </p14:nvContentPartPr>
            <p14:xfrm>
              <a:off x="4809553" y="4127229"/>
              <a:ext cx="153497" cy="168845"/>
            </p14:xfrm>
          </p:contentPart>
        </mc:Choice>
        <mc:Fallback xmlns="">
          <p:pic>
            <p:nvPicPr>
              <p:cNvPr id="22" name="墨迹 21"/>
            </p:nvPicPr>
            <p:blipFill>
              <a:blip/>
            </p:blipFill>
            <p:spPr>
              <a:xfrm>
                <a:off x="4809553" y="4127229"/>
                <a:ext cx="153497" cy="168845"/>
              </a:xfrm>
              <a:prstGeom prst="rect"/>
            </p:spPr>
          </p:pic>
        </mc:Fallback>
      </mc:AlternateContent>
      <mc:AlternateContent xmlns:mc="http://schemas.openxmlformats.org/markup-compatibility/2006" xmlns:p14="http://schemas.microsoft.com/office/powerpoint/2010/main">
        <mc:Choice Requires="p14">
          <p:contentPart r:id="rId22" p14:bwMode="auto">
            <p14:nvContentPartPr>
              <p14:cNvPr id="23" name="墨迹 22"/>
              <p14:cNvContentPartPr/>
              <p14:nvPr/>
            </p14:nvContentPartPr>
            <p14:xfrm>
              <a:off x="5036143" y="4123573"/>
              <a:ext cx="360" cy="167246"/>
            </p14:xfrm>
          </p:contentPart>
        </mc:Choice>
        <mc:Fallback xmlns="">
          <p:pic>
            <p:nvPicPr>
              <p:cNvPr id="23" name="墨迹 22"/>
            </p:nvPicPr>
            <p:blipFill>
              <a:blip/>
            </p:blipFill>
            <p:spPr>
              <a:xfrm>
                <a:off x="5036143" y="4123573"/>
                <a:ext cx="360" cy="167246"/>
              </a:xfrm>
              <a:prstGeom prst="rect"/>
            </p:spPr>
          </p:pic>
        </mc:Fallback>
      </mc:AlternateContent>
      <mc:AlternateContent xmlns:mc="http://schemas.openxmlformats.org/markup-compatibility/2006" xmlns:p14="http://schemas.microsoft.com/office/powerpoint/2010/main">
        <mc:Choice Requires="p14">
          <p:contentPart r:id="rId23" p14:bwMode="auto">
            <p14:nvContentPartPr>
              <p14:cNvPr id="24" name="墨迹 23"/>
              <p14:cNvContentPartPr/>
              <p14:nvPr/>
            </p14:nvContentPartPr>
            <p14:xfrm>
              <a:off x="5036143" y="4065083"/>
              <a:ext cx="149842" cy="137086"/>
            </p14:xfrm>
          </p:contentPart>
        </mc:Choice>
        <mc:Fallback xmlns="">
          <p:pic>
            <p:nvPicPr>
              <p:cNvPr id="24" name="墨迹 23"/>
            </p:nvPicPr>
            <p:blipFill>
              <a:blip/>
            </p:blipFill>
            <p:spPr>
              <a:xfrm>
                <a:off x="5036143" y="4065083"/>
                <a:ext cx="149842" cy="137086"/>
              </a:xfrm>
              <a:prstGeom prst="rect"/>
            </p:spPr>
          </p:pic>
        </mc:Fallback>
      </mc:AlternateContent>
      <mc:AlternateContent xmlns:mc="http://schemas.openxmlformats.org/markup-compatibility/2006" xmlns:p14="http://schemas.microsoft.com/office/powerpoint/2010/main">
        <mc:Choice Requires="p14">
          <p:contentPart r:id="rId24" p14:bwMode="auto">
            <p14:nvContentPartPr>
              <p14:cNvPr id="25" name="墨迹 24"/>
              <p14:cNvContentPartPr/>
              <p14:nvPr/>
            </p14:nvContentPartPr>
            <p14:xfrm>
              <a:off x="5243546" y="4039265"/>
              <a:ext cx="19187" cy="179355"/>
            </p14:xfrm>
          </p:contentPart>
        </mc:Choice>
        <mc:Fallback xmlns="">
          <p:pic>
            <p:nvPicPr>
              <p:cNvPr id="25" name="墨迹 24"/>
            </p:nvPicPr>
            <p:blipFill>
              <a:blip/>
            </p:blipFill>
            <p:spPr>
              <a:xfrm>
                <a:off x="5243546" y="4039265"/>
                <a:ext cx="19187" cy="179355"/>
              </a:xfrm>
              <a:prstGeom prst="rect"/>
            </p:spPr>
          </p:pic>
        </mc:Fallback>
      </mc:AlternateContent>
      <mc:AlternateContent xmlns:mc="http://schemas.openxmlformats.org/markup-compatibility/2006" xmlns:p14="http://schemas.microsoft.com/office/powerpoint/2010/main">
        <mc:Choice Requires="p14">
          <p:contentPart r:id="rId25" p14:bwMode="auto">
            <p14:nvContentPartPr>
              <p14:cNvPr id="26" name="墨迹 25"/>
              <p14:cNvContentPartPr/>
              <p14:nvPr/>
            </p14:nvContentPartPr>
            <p14:xfrm>
              <a:off x="4977669" y="4046348"/>
              <a:ext cx="83143" cy="212484"/>
            </p14:xfrm>
          </p:contentPart>
        </mc:Choice>
        <mc:Fallback xmlns="">
          <p:pic>
            <p:nvPicPr>
              <p:cNvPr id="26" name="墨迹 25"/>
            </p:nvPicPr>
            <p:blipFill>
              <a:blip/>
            </p:blipFill>
            <p:spPr>
              <a:xfrm>
                <a:off x="4977669" y="4046348"/>
                <a:ext cx="83143" cy="212484"/>
              </a:xfrm>
              <a:prstGeom prst="rect"/>
            </p:spPr>
          </p:pic>
        </mc:Fallback>
      </mc:AlternateContent>
      <mc:AlternateContent xmlns:mc="http://schemas.openxmlformats.org/markup-compatibility/2006" xmlns:p14="http://schemas.microsoft.com/office/powerpoint/2010/main">
        <mc:Choice Requires="p14">
          <p:contentPart r:id="rId26" p14:bwMode="auto">
            <p14:nvContentPartPr>
              <p14:cNvPr id="27" name="墨迹 26"/>
              <p14:cNvContentPartPr/>
              <p14:nvPr/>
            </p14:nvContentPartPr>
            <p14:xfrm>
              <a:off x="5255424" y="3999281"/>
              <a:ext cx="7309" cy="208372"/>
            </p14:xfrm>
          </p:contentPart>
        </mc:Choice>
        <mc:Fallback xmlns="">
          <p:pic>
            <p:nvPicPr>
              <p:cNvPr id="27" name="墨迹 26"/>
            </p:nvPicPr>
            <p:blipFill>
              <a:blip/>
            </p:blipFill>
            <p:spPr>
              <a:xfrm>
                <a:off x="5255424" y="3999281"/>
                <a:ext cx="7309" cy="208372"/>
              </a:xfrm>
              <a:prstGeom prst="rect"/>
            </p:spPr>
          </p:pic>
        </mc:Fallback>
      </mc:AlternateContent>
      <mc:AlternateContent xmlns:mc="http://schemas.openxmlformats.org/markup-compatibility/2006" xmlns:p14="http://schemas.microsoft.com/office/powerpoint/2010/main">
        <mc:Choice Requires="p14">
          <p:contentPart r:id="rId27" p14:bwMode="auto">
            <p14:nvContentPartPr>
              <p14:cNvPr id="28" name="墨迹 27"/>
              <p14:cNvContentPartPr/>
              <p14:nvPr/>
            </p14:nvContentPartPr>
            <p14:xfrm>
              <a:off x="5548027" y="4547629"/>
              <a:ext cx="4743542" cy="370134"/>
            </p14:xfrm>
          </p:contentPart>
        </mc:Choice>
        <mc:Fallback xmlns="">
          <p:pic>
            <p:nvPicPr>
              <p:cNvPr id="28" name="墨迹 27"/>
            </p:nvPicPr>
            <p:blipFill>
              <a:blip/>
            </p:blipFill>
            <p:spPr>
              <a:xfrm>
                <a:off x="5548027" y="4547629"/>
                <a:ext cx="4743542" cy="370134"/>
              </a:xfrm>
              <a:prstGeom prst="rect"/>
            </p:spPr>
          </p:pic>
        </mc:Fallback>
      </mc:AlternateContent>
      <mc:AlternateContent xmlns:mc="http://schemas.openxmlformats.org/markup-compatibility/2006" xmlns:p14="http://schemas.microsoft.com/office/powerpoint/2010/main">
        <mc:Choice Requires="p14">
          <p:contentPart r:id="rId28" p14:bwMode="auto">
            <p14:nvContentPartPr>
              <p14:cNvPr id="30" name="墨迹 29"/>
              <p14:cNvContentPartPr/>
              <p14:nvPr/>
            </p14:nvContentPartPr>
            <p14:xfrm>
              <a:off x="7119309" y="3326641"/>
              <a:ext cx="14618" cy="25590"/>
            </p14:xfrm>
          </p:contentPart>
        </mc:Choice>
        <mc:Fallback xmlns="">
          <p:pic>
            <p:nvPicPr>
              <p:cNvPr id="30" name="墨迹 29"/>
            </p:nvPicPr>
            <p:blipFill>
              <a:blip/>
            </p:blipFill>
            <p:spPr>
              <a:xfrm>
                <a:off x="7119309" y="3326641"/>
                <a:ext cx="14618" cy="25590"/>
              </a:xfrm>
              <a:prstGeom prst="rect"/>
            </p:spPr>
          </p:pic>
        </mc:Fallback>
      </mc:AlternateContent>
      <mc:AlternateContent xmlns:mc="http://schemas.openxmlformats.org/markup-compatibility/2006" xmlns:p14="http://schemas.microsoft.com/office/powerpoint/2010/main">
        <mc:Choice Requires="p14">
          <p:contentPart r:id="rId29" p14:bwMode="auto">
            <p14:nvContentPartPr>
              <p14:cNvPr id="31" name="墨迹 30"/>
              <p14:cNvContentPartPr/>
              <p14:nvPr/>
            </p14:nvContentPartPr>
            <p14:xfrm>
              <a:off x="7031596" y="1985018"/>
              <a:ext cx="2145295" cy="1370868"/>
            </p14:xfrm>
          </p:contentPart>
        </mc:Choice>
        <mc:Fallback xmlns="">
          <p:pic>
            <p:nvPicPr>
              <p:cNvPr id="31" name="墨迹 30"/>
            </p:nvPicPr>
            <p:blipFill>
              <a:blip/>
            </p:blipFill>
            <p:spPr>
              <a:xfrm>
                <a:off x="7031596" y="1985018"/>
                <a:ext cx="2145295" cy="1370868"/>
              </a:xfrm>
              <a:prstGeom prst="rect"/>
            </p:spPr>
          </p:pic>
        </mc:Fallback>
      </mc:AlternateContent>
      <mc:AlternateContent xmlns:mc="http://schemas.openxmlformats.org/markup-compatibility/2006" xmlns:p14="http://schemas.microsoft.com/office/powerpoint/2010/main">
        <mc:Choice Requires="p14">
          <p:contentPart r:id="rId30" p14:bwMode="auto">
            <p14:nvContentPartPr>
              <p14:cNvPr id="32" name="墨迹 31"/>
              <p14:cNvContentPartPr/>
              <p14:nvPr/>
            </p14:nvContentPartPr>
            <p14:xfrm>
              <a:off x="7148546" y="3597159"/>
              <a:ext cx="2346302" cy="1060139"/>
            </p14:xfrm>
          </p:contentPart>
        </mc:Choice>
        <mc:Fallback xmlns="">
          <p:pic>
            <p:nvPicPr>
              <p:cNvPr id="32" name="墨迹 31"/>
            </p:nvPicPr>
            <p:blipFill>
              <a:blip/>
            </p:blipFill>
            <p:spPr>
              <a:xfrm>
                <a:off x="7148546" y="3597159"/>
                <a:ext cx="2346302" cy="1060139"/>
              </a:xfrm>
              <a:prstGeom prst="rect"/>
            </p:spPr>
          </p:pic>
        </mc:Fallback>
      </mc:AlternateContent>
      <mc:AlternateContent xmlns:mc="http://schemas.openxmlformats.org/markup-compatibility/2006" xmlns:p14="http://schemas.microsoft.com/office/powerpoint/2010/main">
        <mc:Choice Requires="p14">
          <p:contentPart r:id="rId31" p14:bwMode="auto">
            <p14:nvContentPartPr>
              <p14:cNvPr id="33" name="墨迹 32"/>
              <p14:cNvContentPartPr/>
              <p14:nvPr/>
            </p14:nvContentPartPr>
            <p14:xfrm>
              <a:off x="7177783" y="4569562"/>
              <a:ext cx="18274" cy="102359"/>
            </p14:xfrm>
          </p:contentPart>
        </mc:Choice>
        <mc:Fallback xmlns="">
          <p:pic>
            <p:nvPicPr>
              <p:cNvPr id="33" name="墨迹 32"/>
            </p:nvPicPr>
            <p:blipFill>
              <a:blip/>
            </p:blipFill>
            <p:spPr>
              <a:xfrm>
                <a:off x="7177783" y="4569562"/>
                <a:ext cx="18274" cy="102359"/>
              </a:xfrm>
              <a:prstGeom prst="rect"/>
            </p:spPr>
          </p:pic>
        </mc:Fallback>
      </mc:AlternateContent>
      <mc:AlternateContent xmlns:mc="http://schemas.openxmlformats.org/markup-compatibility/2006" xmlns:p14="http://schemas.microsoft.com/office/powerpoint/2010/main">
        <mc:Choice Requires="p14">
          <p:contentPart r:id="rId32" p14:bwMode="auto">
            <p14:nvContentPartPr>
              <p14:cNvPr id="35" name="墨迹 34"/>
              <p14:cNvContentPartPr/>
              <p14:nvPr/>
            </p14:nvContentPartPr>
            <p14:xfrm>
              <a:off x="7196057" y="4584185"/>
              <a:ext cx="47511" cy="127034"/>
            </p14:xfrm>
          </p:contentPart>
        </mc:Choice>
        <mc:Fallback xmlns="">
          <p:pic>
            <p:nvPicPr>
              <p:cNvPr id="35" name="墨迹 34"/>
            </p:nvPicPr>
            <p:blipFill>
              <a:blip/>
            </p:blipFill>
            <p:spPr>
              <a:xfrm>
                <a:off x="7196057" y="4584185"/>
                <a:ext cx="47511" cy="127034"/>
              </a:xfrm>
              <a:prstGeom prst="rect"/>
            </p:spPr>
          </p:pic>
        </mc:Fallback>
      </mc:AlternateContent>
      <mc:AlternateContent xmlns:mc="http://schemas.openxmlformats.org/markup-compatibility/2006" xmlns:p14="http://schemas.microsoft.com/office/powerpoint/2010/main">
        <mc:Choice Requires="p14">
          <p:contentPart r:id="rId33" p14:bwMode="auto">
            <p14:nvContentPartPr>
              <p14:cNvPr id="48" name="墨迹 47"/>
              <p14:cNvContentPartPr/>
              <p14:nvPr/>
            </p14:nvContentPartPr>
            <p14:xfrm>
              <a:off x="6081381" y="2580889"/>
              <a:ext cx="3731424" cy="2280440"/>
            </p14:xfrm>
          </p:contentPart>
        </mc:Choice>
        <mc:Fallback xmlns="">
          <p:pic>
            <p:nvPicPr>
              <p:cNvPr id="48" name="墨迹 47"/>
            </p:nvPicPr>
            <p:blipFill>
              <a:blip/>
            </p:blipFill>
            <p:spPr>
              <a:xfrm>
                <a:off x="6081381" y="2580889"/>
                <a:ext cx="3731424" cy="2280440"/>
              </a:xfrm>
              <a:prstGeom prst="rect"/>
            </p:spPr>
          </p:pic>
        </mc:Fallback>
      </mc:AlternateContent>
      <mc:AlternateContent xmlns:mc="http://schemas.openxmlformats.org/markup-compatibility/2006" xmlns:p14="http://schemas.microsoft.com/office/powerpoint/2010/main">
        <mc:Choice Requires="p14">
          <p:contentPart r:id="rId34" p14:bwMode="auto">
            <p14:nvContentPartPr>
              <p14:cNvPr id="49" name="墨迹 48"/>
              <p14:cNvContentPartPr/>
              <p14:nvPr/>
            </p14:nvContentPartPr>
            <p14:xfrm>
              <a:off x="5667489" y="5230093"/>
              <a:ext cx="184561" cy="299306"/>
            </p14:xfrm>
          </p:contentPart>
        </mc:Choice>
        <mc:Fallback xmlns="">
          <p:pic>
            <p:nvPicPr>
              <p:cNvPr id="49" name="墨迹 48"/>
            </p:nvPicPr>
            <p:blipFill>
              <a:blip/>
            </p:blipFill>
            <p:spPr>
              <a:xfrm>
                <a:off x="5667489" y="5230093"/>
                <a:ext cx="184561" cy="299306"/>
              </a:xfrm>
              <a:prstGeom prst="rect"/>
            </p:spPr>
          </p:pic>
        </mc:Fallback>
      </mc:AlternateContent>
      <mc:AlternateContent xmlns:mc="http://schemas.openxmlformats.org/markup-compatibility/2006" xmlns:p14="http://schemas.microsoft.com/office/powerpoint/2010/main">
        <mc:Choice Requires="p14">
          <p:contentPart r:id="rId35" p14:bwMode="auto">
            <p14:nvContentPartPr>
              <p14:cNvPr id="50" name="墨迹 49"/>
              <p14:cNvContentPartPr/>
              <p14:nvPr/>
            </p14:nvContentPartPr>
            <p14:xfrm>
              <a:off x="5930397" y="5205646"/>
              <a:ext cx="26725" cy="89563"/>
            </p14:xfrm>
          </p:contentPart>
        </mc:Choice>
        <mc:Fallback xmlns="">
          <p:pic>
            <p:nvPicPr>
              <p:cNvPr id="50" name="墨迹 49"/>
            </p:nvPicPr>
            <p:blipFill>
              <a:blip/>
            </p:blipFill>
            <p:spPr>
              <a:xfrm>
                <a:off x="5930397" y="5205646"/>
                <a:ext cx="26725" cy="89563"/>
              </a:xfrm>
              <a:prstGeom prst="rect"/>
            </p:spPr>
          </p:pic>
        </mc:Fallback>
      </mc:AlternateContent>
      <mc:AlternateContent xmlns:mc="http://schemas.openxmlformats.org/markup-compatibility/2006" xmlns:p14="http://schemas.microsoft.com/office/powerpoint/2010/main">
        <mc:Choice Requires="p14">
          <p:contentPart r:id="rId36" p14:bwMode="auto">
            <p14:nvContentPartPr>
              <p14:cNvPr id="51" name="墨迹 50"/>
              <p14:cNvContentPartPr/>
              <p14:nvPr/>
            </p14:nvContentPartPr>
            <p14:xfrm>
              <a:off x="5958949" y="5066731"/>
              <a:ext cx="34719" cy="65801"/>
            </p14:xfrm>
          </p:contentPart>
        </mc:Choice>
        <mc:Fallback xmlns="">
          <p:pic>
            <p:nvPicPr>
              <p:cNvPr id="51" name="墨迹 50"/>
            </p:nvPicPr>
            <p:blipFill>
              <a:blip/>
            </p:blipFill>
            <p:spPr>
              <a:xfrm>
                <a:off x="5958949" y="5066731"/>
                <a:ext cx="34719" cy="65801"/>
              </a:xfrm>
              <a:prstGeom prst="rect"/>
            </p:spPr>
          </p:pic>
        </mc:Fallback>
      </mc:AlternateContent>
      <mc:AlternateContent xmlns:mc="http://schemas.openxmlformats.org/markup-compatibility/2006" xmlns:p14="http://schemas.microsoft.com/office/powerpoint/2010/main">
        <mc:Choice Requires="p14">
          <p:contentPart r:id="rId37" p14:bwMode="auto">
            <p14:nvContentPartPr>
              <p14:cNvPr id="52" name="墨迹 51"/>
              <p14:cNvContentPartPr/>
              <p14:nvPr/>
            </p14:nvContentPartPr>
            <p14:xfrm>
              <a:off x="6030216" y="4982651"/>
              <a:ext cx="164460" cy="315300"/>
            </p14:xfrm>
          </p:contentPart>
        </mc:Choice>
        <mc:Fallback xmlns="">
          <p:pic>
            <p:nvPicPr>
              <p:cNvPr id="52" name="墨迹 51"/>
            </p:nvPicPr>
            <p:blipFill>
              <a:blip/>
            </p:blipFill>
            <p:spPr>
              <a:xfrm>
                <a:off x="6030216" y="4982651"/>
                <a:ext cx="164460" cy="315300"/>
              </a:xfrm>
              <a:prstGeom prst="rect"/>
            </p:spPr>
          </p:pic>
        </mc:Fallback>
      </mc:AlternateContent>
      <mc:AlternateContent xmlns:mc="http://schemas.openxmlformats.org/markup-compatibility/2006" xmlns:p14="http://schemas.microsoft.com/office/powerpoint/2010/main">
        <mc:Choice Requires="p14">
          <p:contentPart r:id="rId38" p14:bwMode="auto">
            <p14:nvContentPartPr>
              <p14:cNvPr id="53" name="墨迹 52"/>
              <p14:cNvContentPartPr/>
              <p14:nvPr/>
            </p14:nvContentPartPr>
            <p14:xfrm>
              <a:off x="6286042" y="5059420"/>
              <a:ext cx="21928" cy="204716"/>
            </p14:xfrm>
          </p:contentPart>
        </mc:Choice>
        <mc:Fallback xmlns="">
          <p:pic>
            <p:nvPicPr>
              <p:cNvPr id="53" name="墨迹 52"/>
            </p:nvPicPr>
            <p:blipFill>
              <a:blip/>
            </p:blipFill>
            <p:spPr>
              <a:xfrm>
                <a:off x="6286042" y="5059420"/>
                <a:ext cx="21928" cy="204716"/>
              </a:xfrm>
              <a:prstGeom prst="rect"/>
            </p:spPr>
          </p:pic>
        </mc:Fallback>
      </mc:AlternateContent>
      <mc:AlternateContent xmlns:mc="http://schemas.openxmlformats.org/markup-compatibility/2006" xmlns:p14="http://schemas.microsoft.com/office/powerpoint/2010/main">
        <mc:Choice Requires="p14">
          <p:contentPart r:id="rId39" p14:bwMode="auto">
            <p14:nvContentPartPr>
              <p14:cNvPr id="54" name="墨迹 53"/>
              <p14:cNvContentPartPr/>
              <p14:nvPr/>
            </p14:nvContentPartPr>
            <p14:xfrm>
              <a:off x="6395683" y="3346747"/>
              <a:ext cx="10964" cy="45696"/>
            </p14:xfrm>
          </p:contentPart>
        </mc:Choice>
        <mc:Fallback xmlns="">
          <p:pic>
            <p:nvPicPr>
              <p:cNvPr id="54" name="墨迹 53"/>
            </p:nvPicPr>
            <p:blipFill>
              <a:blip/>
            </p:blipFill>
            <p:spPr>
              <a:xfrm>
                <a:off x="6395683" y="3346747"/>
                <a:ext cx="10964" cy="45696"/>
              </a:xfrm>
              <a:prstGeom prst="rect"/>
            </p:spPr>
          </p:pic>
        </mc:Fallback>
      </mc:AlternateContent>
      <mc:AlternateContent xmlns:mc="http://schemas.openxmlformats.org/markup-compatibility/2006" xmlns:p14="http://schemas.microsoft.com/office/powerpoint/2010/main">
        <mc:Choice Requires="p14">
          <p:contentPart r:id="rId40" p14:bwMode="auto">
            <p14:nvContentPartPr>
              <p14:cNvPr id="55" name="墨迹 54"/>
              <p14:cNvContentPartPr/>
              <p14:nvPr/>
            </p14:nvContentPartPr>
            <p14:xfrm>
              <a:off x="5904129" y="2991236"/>
              <a:ext cx="111468" cy="233047"/>
            </p14:xfrm>
          </p:contentPart>
        </mc:Choice>
        <mc:Fallback xmlns="">
          <p:pic>
            <p:nvPicPr>
              <p:cNvPr id="55" name="墨迹 54"/>
            </p:nvPicPr>
            <p:blipFill>
              <a:blip/>
            </p:blipFill>
            <p:spPr>
              <a:xfrm>
                <a:off x="5904129" y="2991236"/>
                <a:ext cx="111468" cy="233047"/>
              </a:xfrm>
              <a:prstGeom prst="rect"/>
            </p:spPr>
          </p:pic>
        </mc:Fallback>
      </mc:AlternateContent>
      <mc:AlternateContent xmlns:mc="http://schemas.openxmlformats.org/markup-compatibility/2006" xmlns:p14="http://schemas.microsoft.com/office/powerpoint/2010/main">
        <mc:Choice Requires="p14">
          <p:contentPart r:id="rId41" p14:bwMode="auto">
            <p14:nvContentPartPr>
              <p14:cNvPr id="56" name="墨迹 55"/>
              <p14:cNvContentPartPr/>
              <p14:nvPr/>
            </p14:nvContentPartPr>
            <p14:xfrm>
              <a:off x="6022906" y="2949424"/>
              <a:ext cx="87712" cy="135944"/>
            </p14:xfrm>
          </p:contentPart>
        </mc:Choice>
        <mc:Fallback xmlns="">
          <p:pic>
            <p:nvPicPr>
              <p:cNvPr id="56" name="墨迹 55"/>
            </p:nvPicPr>
            <p:blipFill>
              <a:blip/>
            </p:blipFill>
            <p:spPr>
              <a:xfrm>
                <a:off x="6022906" y="2949424"/>
                <a:ext cx="87712" cy="135944"/>
              </a:xfrm>
              <a:prstGeom prst="rect"/>
            </p:spPr>
          </p:pic>
        </mc:Fallback>
      </mc:AlternateContent>
      <mc:AlternateContent xmlns:mc="http://schemas.openxmlformats.org/markup-compatibility/2006" xmlns:p14="http://schemas.microsoft.com/office/powerpoint/2010/main">
        <mc:Choice Requires="p14">
          <p:contentPart r:id="rId42" p14:bwMode="auto">
            <p14:nvContentPartPr>
              <p14:cNvPr id="57" name="墨迹 56"/>
              <p14:cNvContentPartPr/>
              <p14:nvPr/>
            </p14:nvContentPartPr>
            <p14:xfrm>
              <a:off x="6205640" y="2946454"/>
              <a:ext cx="14619" cy="124292"/>
            </p14:xfrm>
          </p:contentPart>
        </mc:Choice>
        <mc:Fallback xmlns="">
          <p:pic>
            <p:nvPicPr>
              <p:cNvPr id="57" name="墨迹 56"/>
            </p:nvPicPr>
            <p:blipFill>
              <a:blip/>
            </p:blipFill>
            <p:spPr>
              <a:xfrm>
                <a:off x="6205640" y="2946454"/>
                <a:ext cx="14619" cy="124292"/>
              </a:xfrm>
              <a:prstGeom prst="rect"/>
            </p:spPr>
          </p:pic>
        </mc:Fallback>
      </mc:AlternateContent>
      <mc:AlternateContent xmlns:mc="http://schemas.openxmlformats.org/markup-compatibility/2006" xmlns:p14="http://schemas.microsoft.com/office/powerpoint/2010/main">
        <mc:Choice Requires="p14">
          <p:contentPart r:id="rId43" p14:bwMode="auto">
            <p14:nvContentPartPr>
              <p14:cNvPr id="58" name="墨迹 57"/>
              <p14:cNvContentPartPr/>
              <p14:nvPr/>
            </p14:nvContentPartPr>
            <p14:xfrm>
              <a:off x="6212949" y="2785605"/>
              <a:ext cx="14619" cy="47523"/>
            </p14:xfrm>
          </p:contentPart>
        </mc:Choice>
        <mc:Fallback xmlns="">
          <p:pic>
            <p:nvPicPr>
              <p:cNvPr id="58" name="墨迹 57"/>
            </p:nvPicPr>
            <p:blipFill>
              <a:blip/>
            </p:blipFill>
            <p:spPr>
              <a:xfrm>
                <a:off x="6212949" y="2785605"/>
                <a:ext cx="14619" cy="47523"/>
              </a:xfrm>
              <a:prstGeom prst="rect"/>
            </p:spPr>
          </p:pic>
        </mc:Fallback>
      </mc:AlternateContent>
      <mc:AlternateContent xmlns:mc="http://schemas.openxmlformats.org/markup-compatibility/2006" xmlns:p14="http://schemas.microsoft.com/office/powerpoint/2010/main">
        <mc:Choice Requires="p14">
          <p:contentPart r:id="rId44" p14:bwMode="auto">
            <p14:nvContentPartPr>
              <p14:cNvPr id="59" name="墨迹 58"/>
              <p14:cNvContentPartPr/>
              <p14:nvPr/>
            </p14:nvContentPartPr>
            <p14:xfrm>
              <a:off x="6322590" y="2720717"/>
              <a:ext cx="116949" cy="318956"/>
            </p14:xfrm>
          </p:contentPart>
        </mc:Choice>
        <mc:Fallback xmlns="">
          <p:pic>
            <p:nvPicPr>
              <p:cNvPr id="59" name="墨迹 58"/>
            </p:nvPicPr>
            <p:blipFill>
              <a:blip/>
            </p:blipFill>
            <p:spPr>
              <a:xfrm>
                <a:off x="6322590" y="2720717"/>
                <a:ext cx="116949" cy="318956"/>
              </a:xfrm>
              <a:prstGeom prst="rect"/>
            </p:spPr>
          </p:pic>
        </mc:Fallback>
      </mc:AlternateContent>
      <mc:AlternateContent xmlns:mc="http://schemas.openxmlformats.org/markup-compatibility/2006" xmlns:p14="http://schemas.microsoft.com/office/powerpoint/2010/main">
        <mc:Choice Requires="p14">
          <p:contentPart r:id="rId45" p14:bwMode="auto">
            <p14:nvContentPartPr>
              <p14:cNvPr id="60" name="墨迹 59"/>
              <p14:cNvContentPartPr/>
              <p14:nvPr/>
            </p14:nvContentPartPr>
            <p14:xfrm>
              <a:off x="6527251" y="2814850"/>
              <a:ext cx="69439" cy="175471"/>
            </p14:xfrm>
          </p:contentPart>
        </mc:Choice>
        <mc:Fallback xmlns="">
          <p:pic>
            <p:nvPicPr>
              <p:cNvPr id="60" name="墨迹 59"/>
            </p:nvPicPr>
            <p:blipFill>
              <a:blip/>
            </p:blipFill>
            <p:spPr>
              <a:xfrm>
                <a:off x="6527251" y="2814850"/>
                <a:ext cx="69439" cy="175471"/>
              </a:xfrm>
              <a:prstGeom prst="rect"/>
            </p:spPr>
          </p:pic>
        </mc:Fallback>
      </mc:AlternateContent>
      <mc:AlternateContent xmlns:mc="http://schemas.openxmlformats.org/markup-compatibility/2006" xmlns:p14="http://schemas.microsoft.com/office/powerpoint/2010/main">
        <mc:Choice Requires="p14">
          <p:contentPart r:id="rId46" p14:bwMode="auto">
            <p14:nvContentPartPr>
              <p14:cNvPr id="61" name="墨迹 60"/>
              <p14:cNvContentPartPr/>
              <p14:nvPr/>
            </p14:nvContentPartPr>
            <p14:xfrm>
              <a:off x="6863481" y="3771717"/>
              <a:ext cx="63272" cy="246527"/>
            </p14:xfrm>
          </p:contentPart>
        </mc:Choice>
        <mc:Fallback xmlns="">
          <p:pic>
            <p:nvPicPr>
              <p:cNvPr id="61" name="墨迹 60"/>
            </p:nvPicPr>
            <p:blipFill>
              <a:blip/>
            </p:blipFill>
            <p:spPr>
              <a:xfrm>
                <a:off x="6863481" y="3771717"/>
                <a:ext cx="63272" cy="246527"/>
              </a:xfrm>
              <a:prstGeom prst="rect"/>
            </p:spPr>
          </p:pic>
        </mc:Fallback>
      </mc:AlternateContent>
      <mc:AlternateContent xmlns:mc="http://schemas.openxmlformats.org/markup-compatibility/2006" xmlns:p14="http://schemas.microsoft.com/office/powerpoint/2010/main">
        <mc:Choice Requires="p14">
          <p:contentPart r:id="rId47" p14:bwMode="auto">
            <p14:nvContentPartPr>
              <p14:cNvPr id="62" name="墨迹 61"/>
              <p14:cNvContentPartPr/>
              <p14:nvPr/>
            </p14:nvContentPartPr>
            <p14:xfrm>
              <a:off x="6885409" y="3677584"/>
              <a:ext cx="141619" cy="204716"/>
            </p14:xfrm>
          </p:contentPart>
        </mc:Choice>
        <mc:Fallback xmlns="">
          <p:pic>
            <p:nvPicPr>
              <p:cNvPr id="62" name="墨迹 61"/>
            </p:nvPicPr>
            <p:blipFill>
              <a:blip/>
            </p:blipFill>
            <p:spPr>
              <a:xfrm>
                <a:off x="6885409" y="3677584"/>
                <a:ext cx="141619" cy="204716"/>
              </a:xfrm>
              <a:prstGeom prst="rect"/>
            </p:spPr>
          </p:pic>
        </mc:Fallback>
      </mc:AlternateContent>
      <mc:AlternateContent xmlns:mc="http://schemas.openxmlformats.org/markup-compatibility/2006" xmlns:p14="http://schemas.microsoft.com/office/powerpoint/2010/main">
        <mc:Choice Requires="p14">
          <p:contentPart r:id="rId48" p14:bwMode="auto">
            <p14:nvContentPartPr>
              <p14:cNvPr id="63" name="墨迹 62"/>
              <p14:cNvContentPartPr/>
              <p14:nvPr/>
            </p14:nvContentPartPr>
            <p14:xfrm>
              <a:off x="7090072" y="3699518"/>
              <a:ext cx="29237" cy="138914"/>
            </p14:xfrm>
          </p:contentPart>
        </mc:Choice>
        <mc:Fallback xmlns="">
          <p:pic>
            <p:nvPicPr>
              <p:cNvPr id="63" name="墨迹 62"/>
            </p:nvPicPr>
            <p:blipFill>
              <a:blip/>
            </p:blipFill>
            <p:spPr>
              <a:xfrm>
                <a:off x="7090072" y="3699518"/>
                <a:ext cx="29237" cy="138914"/>
              </a:xfrm>
              <a:prstGeom prst="rect"/>
            </p:spPr>
          </p:pic>
        </mc:Fallback>
      </mc:AlternateContent>
      <mc:AlternateContent xmlns:mc="http://schemas.openxmlformats.org/markup-compatibility/2006" xmlns:p14="http://schemas.microsoft.com/office/powerpoint/2010/main">
        <mc:Choice Requires="p14">
          <p:contentPart r:id="rId49" p14:bwMode="auto">
            <p14:nvContentPartPr>
              <p14:cNvPr id="64" name="墨迹 63"/>
              <p14:cNvContentPartPr/>
              <p14:nvPr/>
            </p14:nvContentPartPr>
            <p14:xfrm>
              <a:off x="7104690" y="3575226"/>
              <a:ext cx="18274" cy="47523"/>
            </p14:xfrm>
          </p:contentPart>
        </mc:Choice>
        <mc:Fallback xmlns="">
          <p:pic>
            <p:nvPicPr>
              <p:cNvPr id="64" name="墨迹 63"/>
            </p:nvPicPr>
            <p:blipFill>
              <a:blip/>
            </p:blipFill>
            <p:spPr>
              <a:xfrm>
                <a:off x="7104690" y="3575226"/>
                <a:ext cx="18274" cy="47523"/>
              </a:xfrm>
              <a:prstGeom prst="rect"/>
            </p:spPr>
          </p:pic>
        </mc:Fallback>
      </mc:AlternateContent>
      <mc:AlternateContent xmlns:mc="http://schemas.openxmlformats.org/markup-compatibility/2006" xmlns:p14="http://schemas.microsoft.com/office/powerpoint/2010/main">
        <mc:Choice Requires="p14">
          <p:contentPart r:id="rId50" p14:bwMode="auto">
            <p14:nvContentPartPr>
              <p14:cNvPr id="65" name="墨迹 64"/>
              <p14:cNvContentPartPr/>
              <p14:nvPr/>
            </p14:nvContentPartPr>
            <p14:xfrm>
              <a:off x="7192403" y="3462814"/>
              <a:ext cx="146187" cy="335406"/>
            </p14:xfrm>
          </p:contentPart>
        </mc:Choice>
        <mc:Fallback xmlns="">
          <p:pic>
            <p:nvPicPr>
              <p:cNvPr id="65" name="墨迹 64"/>
            </p:nvPicPr>
            <p:blipFill>
              <a:blip/>
            </p:blipFill>
            <p:spPr>
              <a:xfrm>
                <a:off x="7192403" y="3462814"/>
                <a:ext cx="146187" cy="335406"/>
              </a:xfrm>
              <a:prstGeom prst="rect"/>
            </p:spPr>
          </p:pic>
        </mc:Fallback>
      </mc:AlternateContent>
      <mc:AlternateContent xmlns:mc="http://schemas.openxmlformats.org/markup-compatibility/2006" xmlns:p14="http://schemas.microsoft.com/office/powerpoint/2010/main">
        <mc:Choice Requires="p14">
          <p:contentPart r:id="rId51" p14:bwMode="auto">
            <p14:nvContentPartPr>
              <p14:cNvPr id="66" name="墨迹 65"/>
              <p14:cNvContentPartPr/>
              <p14:nvPr/>
            </p14:nvContentPartPr>
            <p14:xfrm>
              <a:off x="7397064" y="3502113"/>
              <a:ext cx="75378" cy="244928"/>
            </p14:xfrm>
          </p:contentPart>
        </mc:Choice>
        <mc:Fallback xmlns="">
          <p:pic>
            <p:nvPicPr>
              <p:cNvPr id="66" name="墨迹 65"/>
            </p:nvPicPr>
            <p:blipFill>
              <a:blip/>
            </p:blipFill>
            <p:spPr>
              <a:xfrm>
                <a:off x="7397064" y="3502113"/>
                <a:ext cx="75378" cy="244928"/>
              </a:xfrm>
              <a:prstGeom prst="rect"/>
            </p:spPr>
          </p:pic>
        </mc:Fallback>
      </mc:AlternateContent>
      <mc:AlternateContent xmlns:mc="http://schemas.openxmlformats.org/markup-compatibility/2006" xmlns:p14="http://schemas.microsoft.com/office/powerpoint/2010/main">
        <mc:Choice Requires="p14">
          <p:contentPart r:id="rId52" p14:bwMode="auto">
            <p14:nvContentPartPr>
              <p14:cNvPr id="67" name="墨迹 66"/>
              <p14:cNvContentPartPr/>
              <p14:nvPr/>
            </p14:nvContentPartPr>
            <p14:xfrm>
              <a:off x="7217985" y="2317682"/>
              <a:ext cx="70010" cy="40015"/>
            </p14:xfrm>
          </p:contentPart>
        </mc:Choice>
        <mc:Fallback xmlns="">
          <p:pic>
            <p:nvPicPr>
              <p:cNvPr id="67" name="墨迹 66"/>
            </p:nvPicPr>
            <p:blipFill>
              <a:blip/>
            </p:blipFill>
            <p:spPr>
              <a:xfrm>
                <a:off x="7217985" y="2317682"/>
                <a:ext cx="70010" cy="40015"/>
              </a:xfrm>
              <a:prstGeom prst="rect"/>
            </p:spPr>
          </p:pic>
        </mc:Fallback>
      </mc:AlternateContent>
      <mc:AlternateContent xmlns:mc="http://schemas.openxmlformats.org/markup-compatibility/2006" xmlns:p14="http://schemas.microsoft.com/office/powerpoint/2010/main">
        <mc:Choice Requires="p14">
          <p:contentPart r:id="rId53" p14:bwMode="auto">
            <p14:nvContentPartPr>
              <p14:cNvPr id="68" name="墨迹 67"/>
              <p14:cNvContentPartPr/>
              <p14:nvPr/>
            </p14:nvContentPartPr>
            <p14:xfrm>
              <a:off x="7097381" y="1923328"/>
              <a:ext cx="73093" cy="284684"/>
            </p14:xfrm>
          </p:contentPart>
        </mc:Choice>
        <mc:Fallback xmlns="">
          <p:pic>
            <p:nvPicPr>
              <p:cNvPr id="68" name="墨迹 67"/>
            </p:nvPicPr>
            <p:blipFill>
              <a:blip/>
            </p:blipFill>
            <p:spPr>
              <a:xfrm>
                <a:off x="7097381" y="1923328"/>
                <a:ext cx="73093" cy="284684"/>
              </a:xfrm>
              <a:prstGeom prst="rect"/>
            </p:spPr>
          </p:pic>
        </mc:Fallback>
      </mc:AlternateContent>
      <mc:AlternateContent xmlns:mc="http://schemas.openxmlformats.org/markup-compatibility/2006" xmlns:p14="http://schemas.microsoft.com/office/powerpoint/2010/main">
        <mc:Choice Requires="p14">
          <p:contentPart r:id="rId54" p14:bwMode="auto">
            <p14:nvContentPartPr>
              <p14:cNvPr id="69" name="墨迹 68"/>
              <p14:cNvContentPartPr/>
              <p14:nvPr/>
            </p14:nvContentPartPr>
            <p14:xfrm>
              <a:off x="7133927" y="1888143"/>
              <a:ext cx="146188" cy="177299"/>
            </p14:xfrm>
          </p:contentPart>
        </mc:Choice>
        <mc:Fallback xmlns="">
          <p:pic>
            <p:nvPicPr>
              <p:cNvPr id="69" name="墨迹 68"/>
            </p:nvPicPr>
            <p:blipFill>
              <a:blip/>
            </p:blipFill>
            <p:spPr>
              <a:xfrm>
                <a:off x="7133927" y="1888143"/>
                <a:ext cx="146188" cy="177299"/>
              </a:xfrm>
              <a:prstGeom prst="rect"/>
            </p:spPr>
          </p:pic>
        </mc:Fallback>
      </mc:AlternateContent>
      <mc:AlternateContent xmlns:mc="http://schemas.openxmlformats.org/markup-compatibility/2006" xmlns:p14="http://schemas.microsoft.com/office/powerpoint/2010/main">
        <mc:Choice Requires="p14">
          <p:contentPart r:id="rId55" p14:bwMode="auto">
            <p14:nvContentPartPr>
              <p14:cNvPr id="70" name="墨迹 69"/>
              <p14:cNvContentPartPr/>
              <p14:nvPr/>
            </p14:nvContentPartPr>
            <p14:xfrm>
              <a:off x="7347726" y="1937494"/>
              <a:ext cx="12791" cy="113325"/>
            </p14:xfrm>
          </p:contentPart>
        </mc:Choice>
        <mc:Fallback xmlns="">
          <p:pic>
            <p:nvPicPr>
              <p:cNvPr id="70" name="墨迹 69"/>
            </p:nvPicPr>
            <p:blipFill>
              <a:blip/>
            </p:blipFill>
            <p:spPr>
              <a:xfrm>
                <a:off x="7347726" y="1937494"/>
                <a:ext cx="12791" cy="113325"/>
              </a:xfrm>
              <a:prstGeom prst="rect"/>
            </p:spPr>
          </p:pic>
        </mc:Fallback>
      </mc:AlternateContent>
      <mc:AlternateContent xmlns:mc="http://schemas.openxmlformats.org/markup-compatibility/2006" xmlns:p14="http://schemas.microsoft.com/office/powerpoint/2010/main">
        <mc:Choice Requires="p14">
          <p:contentPart r:id="rId56" p14:bwMode="auto">
            <p14:nvContentPartPr>
              <p14:cNvPr id="71" name="墨迹 70"/>
              <p14:cNvContentPartPr/>
              <p14:nvPr/>
            </p14:nvContentPartPr>
            <p14:xfrm>
              <a:off x="7331280" y="1783957"/>
              <a:ext cx="10965" cy="80424"/>
            </p14:xfrm>
          </p:contentPart>
        </mc:Choice>
        <mc:Fallback xmlns="">
          <p:pic>
            <p:nvPicPr>
              <p:cNvPr id="71" name="墨迹 70"/>
            </p:nvPicPr>
            <p:blipFill>
              <a:blip/>
            </p:blipFill>
            <p:spPr>
              <a:xfrm>
                <a:off x="7331280" y="1783957"/>
                <a:ext cx="10965" cy="80424"/>
              </a:xfrm>
              <a:prstGeom prst="rect"/>
            </p:spPr>
          </p:pic>
        </mc:Fallback>
      </mc:AlternateContent>
      <mc:AlternateContent xmlns:mc="http://schemas.openxmlformats.org/markup-compatibility/2006" xmlns:p14="http://schemas.microsoft.com/office/powerpoint/2010/main">
        <mc:Choice Requires="p14">
          <p:contentPart r:id="rId57" p14:bwMode="auto">
            <p14:nvContentPartPr>
              <p14:cNvPr id="72" name="墨迹 71"/>
              <p14:cNvContentPartPr/>
              <p14:nvPr/>
            </p14:nvContentPartPr>
            <p14:xfrm>
              <a:off x="7462848" y="1669946"/>
              <a:ext cx="116950" cy="362367"/>
            </p14:xfrm>
          </p:contentPart>
        </mc:Choice>
        <mc:Fallback xmlns="">
          <p:pic>
            <p:nvPicPr>
              <p:cNvPr id="72" name="墨迹 71"/>
            </p:nvPicPr>
            <p:blipFill>
              <a:blip/>
            </p:blipFill>
            <p:spPr>
              <a:xfrm>
                <a:off x="7462848" y="1669946"/>
                <a:ext cx="116950" cy="362367"/>
              </a:xfrm>
              <a:prstGeom prst="rect"/>
            </p:spPr>
          </p:pic>
        </mc:Fallback>
      </mc:AlternateContent>
      <mc:AlternateContent xmlns:mc="http://schemas.openxmlformats.org/markup-compatibility/2006" xmlns:p14="http://schemas.microsoft.com/office/powerpoint/2010/main">
        <mc:Choice Requires="p14">
          <p:contentPart r:id="rId58" p14:bwMode="auto">
            <p14:nvContentPartPr>
              <p14:cNvPr id="73" name="墨迹 72"/>
              <p14:cNvContentPartPr/>
              <p14:nvPr/>
            </p14:nvContentPartPr>
            <p14:xfrm>
              <a:off x="7651064" y="1740089"/>
              <a:ext cx="188216" cy="168160"/>
            </p14:xfrm>
          </p:contentPart>
        </mc:Choice>
        <mc:Fallback xmlns="">
          <p:pic>
            <p:nvPicPr>
              <p:cNvPr id="73" name="墨迹 72"/>
            </p:nvPicPr>
            <p:blipFill>
              <a:blip/>
            </p:blipFill>
            <p:spPr>
              <a:xfrm>
                <a:off x="7651064" y="1740089"/>
                <a:ext cx="188216" cy="168160"/>
              </a:xfrm>
              <a:prstGeom prst="rect"/>
            </p:spPr>
          </p:pic>
        </mc:Fallback>
      </mc:AlternateContent>
      <mc:AlternateContent xmlns:mc="http://schemas.openxmlformats.org/markup-compatibility/2006" xmlns:p14="http://schemas.microsoft.com/office/powerpoint/2010/main">
        <mc:Choice Requires="p14">
          <p:contentPart r:id="rId59" p14:bwMode="auto">
            <p14:nvContentPartPr>
              <p14:cNvPr id="74" name="墨迹 73"/>
              <p14:cNvContentPartPr/>
              <p14:nvPr/>
            </p14:nvContentPartPr>
            <p14:xfrm>
              <a:off x="7740604" y="1725466"/>
              <a:ext cx="21928" cy="259552"/>
            </p14:xfrm>
          </p:contentPart>
        </mc:Choice>
        <mc:Fallback xmlns="">
          <p:pic>
            <p:nvPicPr>
              <p:cNvPr id="74" name="墨迹 73"/>
            </p:nvPicPr>
            <p:blipFill>
              <a:blip/>
            </p:blipFill>
            <p:spPr>
              <a:xfrm>
                <a:off x="7740604" y="1725466"/>
                <a:ext cx="21928" cy="259552"/>
              </a:xfrm>
              <a:prstGeom prst="rect"/>
            </p:spPr>
          </p:pic>
        </mc:Fallback>
      </mc:AlternateContent>
      <mc:AlternateContent xmlns:mc="http://schemas.openxmlformats.org/markup-compatibility/2006" xmlns:p14="http://schemas.microsoft.com/office/powerpoint/2010/main">
        <mc:Choice Requires="p14">
          <p:contentPart r:id="rId60" p14:bwMode="auto">
            <p14:nvContentPartPr>
              <p14:cNvPr id="75" name="墨迹 74"/>
              <p14:cNvContentPartPr/>
              <p14:nvPr/>
            </p14:nvContentPartPr>
            <p14:xfrm>
              <a:off x="8076834" y="4576874"/>
              <a:ext cx="41115" cy="55748"/>
            </p14:xfrm>
          </p:contentPart>
        </mc:Choice>
        <mc:Fallback xmlns="">
          <p:pic>
            <p:nvPicPr>
              <p:cNvPr id="75" name="墨迹 74"/>
            </p:nvPicPr>
            <p:blipFill>
              <a:blip/>
            </p:blipFill>
            <p:spPr>
              <a:xfrm>
                <a:off x="8076834" y="4576874"/>
                <a:ext cx="41115" cy="55748"/>
              </a:xfrm>
              <a:prstGeom prst="rect"/>
            </p:spPr>
          </p:pic>
        </mc:Fallback>
      </mc:AlternateContent>
      <mc:AlternateContent xmlns:mc="http://schemas.openxmlformats.org/markup-compatibility/2006" xmlns:p14="http://schemas.microsoft.com/office/powerpoint/2010/main">
        <mc:Choice Requires="p14">
          <p:contentPart r:id="rId61" p14:bwMode="auto">
            <p14:nvContentPartPr>
              <p14:cNvPr id="76" name="墨迹 75"/>
              <p14:cNvContentPartPr/>
              <p14:nvPr/>
            </p14:nvContentPartPr>
            <p14:xfrm>
              <a:off x="7933159" y="4944267"/>
              <a:ext cx="165603" cy="427025"/>
            </p14:xfrm>
          </p:contentPart>
        </mc:Choice>
        <mc:Fallback xmlns="">
          <p:pic>
            <p:nvPicPr>
              <p:cNvPr id="76" name="墨迹 75"/>
            </p:nvPicPr>
            <p:blipFill>
              <a:blip/>
            </p:blipFill>
            <p:spPr>
              <a:xfrm>
                <a:off x="7933159" y="4944267"/>
                <a:ext cx="165603" cy="427025"/>
              </a:xfrm>
              <a:prstGeom prst="rect"/>
            </p:spPr>
          </p:pic>
        </mc:Fallback>
      </mc:AlternateContent>
      <mc:AlternateContent xmlns:mc="http://schemas.openxmlformats.org/markup-compatibility/2006" xmlns:p14="http://schemas.microsoft.com/office/powerpoint/2010/main">
        <mc:Choice Requires="p14">
          <p:contentPart r:id="rId62" p14:bwMode="auto">
            <p14:nvContentPartPr>
              <p14:cNvPr id="77" name="墨迹 76"/>
              <p14:cNvContentPartPr/>
              <p14:nvPr/>
            </p14:nvContentPartPr>
            <p14:xfrm>
              <a:off x="8171855" y="4971684"/>
              <a:ext cx="18274" cy="104643"/>
            </p14:xfrm>
          </p:contentPart>
        </mc:Choice>
        <mc:Fallback xmlns="">
          <p:pic>
            <p:nvPicPr>
              <p:cNvPr id="77" name="墨迹 76"/>
            </p:nvPicPr>
            <p:blipFill>
              <a:blip/>
            </p:blipFill>
            <p:spPr>
              <a:xfrm>
                <a:off x="8171855" y="4971684"/>
                <a:ext cx="18274" cy="104643"/>
              </a:xfrm>
              <a:prstGeom prst="rect"/>
            </p:spPr>
          </p:pic>
        </mc:Fallback>
      </mc:AlternateContent>
      <mc:AlternateContent xmlns:mc="http://schemas.openxmlformats.org/markup-compatibility/2006" xmlns:p14="http://schemas.microsoft.com/office/powerpoint/2010/main">
        <mc:Choice Requires="p14">
          <p:contentPart r:id="rId63" p14:bwMode="auto">
            <p14:nvContentPartPr>
              <p14:cNvPr id="78" name="墨迹 77"/>
              <p14:cNvContentPartPr/>
              <p14:nvPr/>
            </p14:nvContentPartPr>
            <p14:xfrm>
              <a:off x="8215712" y="4876637"/>
              <a:ext cx="21928" cy="32901"/>
            </p14:xfrm>
          </p:contentPart>
        </mc:Choice>
        <mc:Fallback xmlns="">
          <p:pic>
            <p:nvPicPr>
              <p:cNvPr id="78" name="墨迹 77"/>
            </p:nvPicPr>
            <p:blipFill>
              <a:blip/>
            </p:blipFill>
            <p:spPr>
              <a:xfrm>
                <a:off x="8215712" y="4876637"/>
                <a:ext cx="21928" cy="32901"/>
              </a:xfrm>
              <a:prstGeom prst="rect"/>
            </p:spPr>
          </p:pic>
        </mc:Fallback>
      </mc:AlternateContent>
      <mc:AlternateContent xmlns:mc="http://schemas.openxmlformats.org/markup-compatibility/2006" xmlns:p14="http://schemas.microsoft.com/office/powerpoint/2010/main">
        <mc:Choice Requires="p14">
          <p:contentPart r:id="rId64" p14:bwMode="auto">
            <p14:nvContentPartPr>
              <p14:cNvPr id="79" name="墨迹 78"/>
              <p14:cNvContentPartPr/>
              <p14:nvPr/>
            </p14:nvContentPartPr>
            <p14:xfrm>
              <a:off x="8266877" y="4782732"/>
              <a:ext cx="144360" cy="288797"/>
            </p14:xfrm>
          </p:contentPart>
        </mc:Choice>
        <mc:Fallback xmlns="">
          <p:pic>
            <p:nvPicPr>
              <p:cNvPr id="79" name="墨迹 78"/>
            </p:nvPicPr>
            <p:blipFill>
              <a:blip/>
            </p:blipFill>
            <p:spPr>
              <a:xfrm>
                <a:off x="8266877" y="4782732"/>
                <a:ext cx="144360" cy="288797"/>
              </a:xfrm>
              <a:prstGeom prst="rect"/>
            </p:spPr>
          </p:pic>
        </mc:Fallback>
      </mc:AlternateContent>
      <mc:AlternateContent xmlns:mc="http://schemas.openxmlformats.org/markup-compatibility/2006" xmlns:p14="http://schemas.microsoft.com/office/powerpoint/2010/main">
        <mc:Choice Requires="p14">
          <p:contentPart r:id="rId65" p14:bwMode="auto">
            <p14:nvContentPartPr>
              <p14:cNvPr id="80" name="墨迹 79"/>
              <p14:cNvContentPartPr/>
              <p14:nvPr/>
            </p14:nvContentPartPr>
            <p14:xfrm>
              <a:off x="8486157" y="4891260"/>
              <a:ext cx="91367" cy="12109"/>
            </p14:xfrm>
          </p:contentPart>
        </mc:Choice>
        <mc:Fallback xmlns="">
          <p:pic>
            <p:nvPicPr>
              <p:cNvPr id="80" name="墨迹 79"/>
            </p:nvPicPr>
            <p:blipFill>
              <a:blip/>
            </p:blipFill>
            <p:spPr>
              <a:xfrm>
                <a:off x="8486157" y="4891260"/>
                <a:ext cx="91367" cy="12109"/>
              </a:xfrm>
              <a:prstGeom prst="rect"/>
            </p:spPr>
          </p:pic>
        </mc:Fallback>
      </mc:AlternateContent>
      <mc:AlternateContent xmlns:mc="http://schemas.openxmlformats.org/markup-compatibility/2006" xmlns:p14="http://schemas.microsoft.com/office/powerpoint/2010/main">
        <mc:Choice Requires="p14">
          <p:contentPart r:id="rId66" p14:bwMode="auto">
            <p14:nvContentPartPr>
              <p14:cNvPr id="81" name="墨迹 80"/>
              <p14:cNvContentPartPr/>
              <p14:nvPr/>
            </p14:nvContentPartPr>
            <p14:xfrm>
              <a:off x="8530014" y="4949750"/>
              <a:ext cx="58475" cy="21934"/>
            </p14:xfrm>
          </p:contentPart>
        </mc:Choice>
        <mc:Fallback xmlns="">
          <p:pic>
            <p:nvPicPr>
              <p:cNvPr id="81" name="墨迹 80"/>
            </p:nvPicPr>
            <p:blipFill>
              <a:blip/>
            </p:blipFill>
            <p:spPr>
              <a:xfrm>
                <a:off x="8530014" y="4949750"/>
                <a:ext cx="58475" cy="21934"/>
              </a:xfrm>
              <a:prstGeom prst="rect"/>
            </p:spPr>
          </p:pic>
        </mc:Fallback>
      </mc:AlternateContent>
      <mc:AlternateContent xmlns:mc="http://schemas.openxmlformats.org/markup-compatibility/2006" xmlns:p14="http://schemas.microsoft.com/office/powerpoint/2010/main">
        <mc:Choice Requires="p14">
          <p:contentPart r:id="rId67" p14:bwMode="auto">
            <p14:nvContentPartPr>
              <p14:cNvPr id="82" name="墨迹 81"/>
              <p14:cNvContentPartPr/>
              <p14:nvPr/>
            </p14:nvContentPartPr>
            <p14:xfrm>
              <a:off x="8690820" y="4904968"/>
              <a:ext cx="51165" cy="358254"/>
            </p14:xfrm>
          </p:contentPart>
        </mc:Choice>
        <mc:Fallback xmlns="">
          <p:pic>
            <p:nvPicPr>
              <p:cNvPr id="82" name="墨迹 81"/>
            </p:nvPicPr>
            <p:blipFill>
              <a:blip/>
            </p:blipFill>
            <p:spPr>
              <a:xfrm>
                <a:off x="8690820" y="4904968"/>
                <a:ext cx="51165" cy="358254"/>
              </a:xfrm>
              <a:prstGeom prst="rect"/>
            </p:spPr>
          </p:pic>
        </mc:Fallback>
      </mc:AlternateContent>
      <mc:AlternateContent xmlns:mc="http://schemas.openxmlformats.org/markup-compatibility/2006" xmlns:p14="http://schemas.microsoft.com/office/powerpoint/2010/main">
        <mc:Choice Requires="p14">
          <p:contentPart r:id="rId68" p14:bwMode="auto">
            <p14:nvContentPartPr>
              <p14:cNvPr id="83" name="墨迹 82"/>
              <p14:cNvContentPartPr/>
              <p14:nvPr/>
            </p14:nvContentPartPr>
            <p14:xfrm>
              <a:off x="8727366" y="4905882"/>
              <a:ext cx="99591" cy="102358"/>
            </p14:xfrm>
          </p:contentPart>
        </mc:Choice>
        <mc:Fallback xmlns="">
          <p:pic>
            <p:nvPicPr>
              <p:cNvPr id="83" name="墨迹 82"/>
            </p:nvPicPr>
            <p:blipFill>
              <a:blip/>
            </p:blipFill>
            <p:spPr>
              <a:xfrm>
                <a:off x="8727366" y="4905882"/>
                <a:ext cx="99591" cy="102358"/>
              </a:xfrm>
              <a:prstGeom prst="rect"/>
            </p:spPr>
          </p:pic>
        </mc:Fallback>
      </mc:AlternateContent>
      <mc:AlternateContent xmlns:mc="http://schemas.openxmlformats.org/markup-compatibility/2006" xmlns:p14="http://schemas.microsoft.com/office/powerpoint/2010/main">
        <mc:Choice Requires="p14">
          <p:contentPart r:id="rId69" p14:bwMode="auto">
            <p14:nvContentPartPr>
              <p14:cNvPr id="84" name="墨迹 83"/>
              <p14:cNvContentPartPr/>
              <p14:nvPr/>
            </p14:nvContentPartPr>
            <p14:xfrm>
              <a:off x="8917409" y="4913194"/>
              <a:ext cx="4797" cy="73113"/>
            </p14:xfrm>
          </p:contentPart>
        </mc:Choice>
        <mc:Fallback xmlns="">
          <p:pic>
            <p:nvPicPr>
              <p:cNvPr id="84" name="墨迹 83"/>
            </p:nvPicPr>
            <p:blipFill>
              <a:blip/>
            </p:blipFill>
            <p:spPr>
              <a:xfrm>
                <a:off x="8917409" y="4913194"/>
                <a:ext cx="4797" cy="73113"/>
              </a:xfrm>
              <a:prstGeom prst="rect"/>
            </p:spPr>
          </p:pic>
        </mc:Fallback>
      </mc:AlternateContent>
      <mc:AlternateContent xmlns:mc="http://schemas.openxmlformats.org/markup-compatibility/2006" xmlns:p14="http://schemas.microsoft.com/office/powerpoint/2010/main">
        <mc:Choice Requires="p14">
          <p:contentPart r:id="rId70" p14:bwMode="auto">
            <p14:nvContentPartPr>
              <p14:cNvPr id="85" name="墨迹 84"/>
              <p14:cNvContentPartPr/>
              <p14:nvPr/>
            </p14:nvContentPartPr>
            <p14:xfrm>
              <a:off x="8902791" y="4803524"/>
              <a:ext cx="32892" cy="29245"/>
            </p14:xfrm>
          </p:contentPart>
        </mc:Choice>
        <mc:Fallback xmlns="">
          <p:pic>
            <p:nvPicPr>
              <p:cNvPr id="85" name="墨迹 84"/>
            </p:nvPicPr>
            <p:blipFill>
              <a:blip/>
            </p:blipFill>
            <p:spPr>
              <a:xfrm>
                <a:off x="8902791" y="4803524"/>
                <a:ext cx="32892" cy="29245"/>
              </a:xfrm>
              <a:prstGeom prst="rect"/>
            </p:spPr>
          </p:pic>
        </mc:Fallback>
      </mc:AlternateContent>
      <mc:AlternateContent xmlns:mc="http://schemas.openxmlformats.org/markup-compatibility/2006" xmlns:p14="http://schemas.microsoft.com/office/powerpoint/2010/main">
        <mc:Choice Requires="p14">
          <p:contentPart r:id="rId71" p14:bwMode="auto">
            <p14:nvContentPartPr>
              <p14:cNvPr id="86" name="墨迹 85"/>
              <p14:cNvContentPartPr/>
              <p14:nvPr/>
            </p14:nvContentPartPr>
            <p14:xfrm>
              <a:off x="8983194" y="4731096"/>
              <a:ext cx="146187" cy="339519"/>
            </p14:xfrm>
          </p:contentPart>
        </mc:Choice>
        <mc:Fallback xmlns="">
          <p:pic>
            <p:nvPicPr>
              <p:cNvPr id="86" name="墨迹 85"/>
            </p:nvPicPr>
            <p:blipFill>
              <a:blip/>
            </p:blipFill>
            <p:spPr>
              <a:xfrm>
                <a:off x="8983194" y="4731096"/>
                <a:ext cx="146187" cy="339519"/>
              </a:xfrm>
              <a:prstGeom prst="rect"/>
            </p:spPr>
          </p:pic>
        </mc:Fallback>
      </mc:AlternateContent>
      <mc:AlternateContent xmlns:mc="http://schemas.openxmlformats.org/markup-compatibility/2006" xmlns:p14="http://schemas.microsoft.com/office/powerpoint/2010/main">
        <mc:Choice Requires="p14">
          <p:contentPart r:id="rId72" p14:bwMode="auto">
            <p14:nvContentPartPr>
              <p14:cNvPr id="87" name="墨迹 86"/>
              <p14:cNvContentPartPr/>
              <p14:nvPr/>
            </p14:nvContentPartPr>
            <p14:xfrm>
              <a:off x="9217093" y="4781590"/>
              <a:ext cx="105986" cy="361910"/>
            </p14:xfrm>
          </p:contentPart>
        </mc:Choice>
        <mc:Fallback xmlns="">
          <p:pic>
            <p:nvPicPr>
              <p:cNvPr id="87" name="墨迹 86"/>
            </p:nvPicPr>
            <p:blipFill>
              <a:blip/>
            </p:blipFill>
            <p:spPr>
              <a:xfrm>
                <a:off x="9217093" y="4781590"/>
                <a:ext cx="105986" cy="361910"/>
              </a:xfrm>
              <a:prstGeom prst="rect"/>
            </p:spPr>
          </p:pic>
        </mc:Fallback>
      </mc:AlternateContent>
      <mc:AlternateContent xmlns:mc="http://schemas.openxmlformats.org/markup-compatibility/2006" xmlns:p14="http://schemas.microsoft.com/office/powerpoint/2010/main">
        <mc:Choice Requires="p14">
          <p:contentPart r:id="rId73" p14:bwMode="auto">
            <p14:nvContentPartPr>
              <p14:cNvPr id="88" name="墨迹 87"/>
              <p14:cNvContentPartPr/>
              <p14:nvPr/>
            </p14:nvContentPartPr>
            <p14:xfrm>
              <a:off x="7948920" y="3762578"/>
              <a:ext cx="18274" cy="55748"/>
            </p14:xfrm>
          </p:contentPart>
        </mc:Choice>
        <mc:Fallback xmlns="">
          <p:pic>
            <p:nvPicPr>
              <p:cNvPr id="88" name="墨迹 87"/>
            </p:nvPicPr>
            <p:blipFill>
              <a:blip/>
            </p:blipFill>
            <p:spPr>
              <a:xfrm>
                <a:off x="7948920" y="3762578"/>
                <a:ext cx="18274" cy="55748"/>
              </a:xfrm>
              <a:prstGeom prst="rect"/>
            </p:spPr>
          </p:pic>
        </mc:Fallback>
      </mc:AlternateContent>
      <mc:AlternateContent xmlns:mc="http://schemas.openxmlformats.org/markup-compatibility/2006" xmlns:p14="http://schemas.microsoft.com/office/powerpoint/2010/main">
        <mc:Choice Requires="p14">
          <p:contentPart r:id="rId74" p14:bwMode="auto">
            <p14:nvContentPartPr>
              <p14:cNvPr id="89" name="墨迹 88"/>
              <p14:cNvContentPartPr/>
              <p14:nvPr/>
            </p14:nvContentPartPr>
            <p14:xfrm>
              <a:off x="8003740" y="3456417"/>
              <a:ext cx="105986" cy="307988"/>
            </p14:xfrm>
          </p:contentPart>
        </mc:Choice>
        <mc:Fallback xmlns="">
          <p:pic>
            <p:nvPicPr>
              <p:cNvPr id="89" name="墨迹 88"/>
            </p:nvPicPr>
            <p:blipFill>
              <a:blip/>
            </p:blipFill>
            <p:spPr>
              <a:xfrm>
                <a:off x="8003740" y="3456417"/>
                <a:ext cx="105986" cy="307988"/>
              </a:xfrm>
              <a:prstGeom prst="rect"/>
            </p:spPr>
          </p:pic>
        </mc:Fallback>
      </mc:AlternateContent>
      <mc:AlternateContent xmlns:mc="http://schemas.openxmlformats.org/markup-compatibility/2006" xmlns:p14="http://schemas.microsoft.com/office/powerpoint/2010/main">
        <mc:Choice Requires="p14">
          <p:contentPart r:id="rId75" p14:bwMode="auto">
            <p14:nvContentPartPr>
              <p14:cNvPr id="90" name="墨迹 89"/>
              <p14:cNvContentPartPr/>
              <p14:nvPr/>
            </p14:nvContentPartPr>
            <p14:xfrm>
              <a:off x="8069525" y="3450933"/>
              <a:ext cx="99361" cy="149882"/>
            </p14:xfrm>
          </p:contentPart>
        </mc:Choice>
        <mc:Fallback xmlns="">
          <p:pic>
            <p:nvPicPr>
              <p:cNvPr id="90" name="墨迹 89"/>
            </p:nvPicPr>
            <p:blipFill>
              <a:blip/>
            </p:blipFill>
            <p:spPr>
              <a:xfrm>
                <a:off x="8069525" y="3450933"/>
                <a:ext cx="99361" cy="149882"/>
              </a:xfrm>
              <a:prstGeom prst="rect"/>
            </p:spPr>
          </p:pic>
        </mc:Fallback>
      </mc:AlternateContent>
      <mc:AlternateContent xmlns:mc="http://schemas.openxmlformats.org/markup-compatibility/2006" xmlns:p14="http://schemas.microsoft.com/office/powerpoint/2010/main">
        <mc:Choice Requires="p14">
          <p:contentPart r:id="rId76" p14:bwMode="auto">
            <p14:nvContentPartPr>
              <p14:cNvPr id="91" name="墨迹 90"/>
              <p14:cNvContentPartPr/>
              <p14:nvPr/>
            </p14:nvContentPartPr>
            <p14:xfrm>
              <a:off x="8266877" y="3472867"/>
              <a:ext cx="21928" cy="87736"/>
            </p14:xfrm>
          </p:contentPart>
        </mc:Choice>
        <mc:Fallback xmlns="">
          <p:pic>
            <p:nvPicPr>
              <p:cNvPr id="91" name="墨迹 90"/>
            </p:nvPicPr>
            <p:blipFill>
              <a:blip/>
            </p:blipFill>
            <p:spPr>
              <a:xfrm>
                <a:off x="8266877" y="3472867"/>
                <a:ext cx="21928" cy="87736"/>
              </a:xfrm>
              <a:prstGeom prst="rect"/>
            </p:spPr>
          </p:pic>
        </mc:Fallback>
      </mc:AlternateContent>
      <mc:AlternateContent xmlns:mc="http://schemas.openxmlformats.org/markup-compatibility/2006" xmlns:p14="http://schemas.microsoft.com/office/powerpoint/2010/main">
        <mc:Choice Requires="p14">
          <p:contentPart r:id="rId77" p14:bwMode="auto">
            <p14:nvContentPartPr>
              <p14:cNvPr id="92" name="墨迹 91"/>
              <p14:cNvContentPartPr/>
              <p14:nvPr/>
            </p14:nvContentPartPr>
            <p14:xfrm>
              <a:off x="8274187" y="3319330"/>
              <a:ext cx="10964" cy="58490"/>
            </p14:xfrm>
          </p:contentPart>
        </mc:Choice>
        <mc:Fallback xmlns="">
          <p:pic>
            <p:nvPicPr>
              <p:cNvPr id="92" name="墨迹 91"/>
            </p:nvPicPr>
            <p:blipFill>
              <a:blip/>
            </p:blipFill>
            <p:spPr>
              <a:xfrm>
                <a:off x="8274187" y="3319330"/>
                <a:ext cx="10964" cy="58490"/>
              </a:xfrm>
              <a:prstGeom prst="rect"/>
            </p:spPr>
          </p:pic>
        </mc:Fallback>
      </mc:AlternateContent>
      <mc:AlternateContent xmlns:mc="http://schemas.openxmlformats.org/markup-compatibility/2006" xmlns:p14="http://schemas.microsoft.com/office/powerpoint/2010/main">
        <mc:Choice Requires="p14">
          <p:contentPart r:id="rId78" p14:bwMode="auto">
            <p14:nvContentPartPr>
              <p14:cNvPr id="93" name="墨迹 92"/>
              <p14:cNvContentPartPr/>
              <p14:nvPr/>
            </p14:nvContentPartPr>
            <p14:xfrm>
              <a:off x="8339970" y="3151170"/>
              <a:ext cx="168115" cy="413089"/>
            </p14:xfrm>
          </p:contentPart>
        </mc:Choice>
        <mc:Fallback xmlns="">
          <p:pic>
            <p:nvPicPr>
              <p:cNvPr id="93" name="墨迹 92"/>
            </p:nvPicPr>
            <p:blipFill>
              <a:blip/>
            </p:blipFill>
            <p:spPr>
              <a:xfrm>
                <a:off x="8339970" y="3151170"/>
                <a:ext cx="168115" cy="413089"/>
              </a:xfrm>
              <a:prstGeom prst="rect"/>
            </p:spPr>
          </p:pic>
        </mc:Fallback>
      </mc:AlternateContent>
      <mc:AlternateContent xmlns:mc="http://schemas.openxmlformats.org/markup-compatibility/2006" xmlns:p14="http://schemas.microsoft.com/office/powerpoint/2010/main">
        <mc:Choice Requires="p14">
          <p:contentPart r:id="rId79" p14:bwMode="auto">
            <p14:nvContentPartPr>
              <p14:cNvPr id="94" name="墨迹 93"/>
              <p14:cNvContentPartPr/>
              <p14:nvPr/>
            </p14:nvContentPartPr>
            <p14:xfrm>
              <a:off x="8559251" y="3366854"/>
              <a:ext cx="69439" cy="32900"/>
            </p14:xfrm>
          </p:contentPart>
        </mc:Choice>
        <mc:Fallback xmlns="">
          <p:pic>
            <p:nvPicPr>
              <p:cNvPr id="94" name="墨迹 93"/>
            </p:nvPicPr>
            <p:blipFill>
              <a:blip/>
            </p:blipFill>
            <p:spPr>
              <a:xfrm>
                <a:off x="8559251" y="3366854"/>
                <a:ext cx="69439" cy="32900"/>
              </a:xfrm>
              <a:prstGeom prst="rect"/>
            </p:spPr>
          </p:pic>
        </mc:Fallback>
      </mc:AlternateContent>
      <mc:AlternateContent xmlns:mc="http://schemas.openxmlformats.org/markup-compatibility/2006" xmlns:p14="http://schemas.microsoft.com/office/powerpoint/2010/main">
        <mc:Choice Requires="p14">
          <p:contentPart r:id="rId80" p14:bwMode="auto">
            <p14:nvContentPartPr>
              <p14:cNvPr id="95" name="墨迹 94"/>
              <p14:cNvContentPartPr/>
              <p14:nvPr/>
            </p14:nvContentPartPr>
            <p14:xfrm>
              <a:off x="8581179" y="3450933"/>
              <a:ext cx="113295" cy="58491"/>
            </p14:xfrm>
          </p:contentPart>
        </mc:Choice>
        <mc:Fallback xmlns="">
          <p:pic>
            <p:nvPicPr>
              <p:cNvPr id="95" name="墨迹 94"/>
            </p:nvPicPr>
            <p:blipFill>
              <a:blip/>
            </p:blipFill>
            <p:spPr>
              <a:xfrm>
                <a:off x="8581179" y="3450933"/>
                <a:ext cx="113295" cy="58491"/>
              </a:xfrm>
              <a:prstGeom prst="rect"/>
            </p:spPr>
          </p:pic>
        </mc:Fallback>
      </mc:AlternateContent>
      <mc:AlternateContent xmlns:mc="http://schemas.openxmlformats.org/markup-compatibility/2006" xmlns:p14="http://schemas.microsoft.com/office/powerpoint/2010/main">
        <mc:Choice Requires="p14">
          <p:contentPart r:id="rId81" p14:bwMode="auto">
            <p14:nvContentPartPr>
              <p14:cNvPr id="96" name="墨迹 95"/>
              <p14:cNvContentPartPr/>
              <p14:nvPr/>
            </p14:nvContentPartPr>
            <p14:xfrm>
              <a:off x="8749294" y="3282773"/>
              <a:ext cx="129056" cy="207458"/>
            </p14:xfrm>
          </p:contentPart>
        </mc:Choice>
        <mc:Fallback xmlns="">
          <p:pic>
            <p:nvPicPr>
              <p:cNvPr id="96" name="墨迹 95"/>
            </p:nvPicPr>
            <p:blipFill>
              <a:blip/>
            </p:blipFill>
            <p:spPr>
              <a:xfrm>
                <a:off x="8749294" y="3282773"/>
                <a:ext cx="129056" cy="207458"/>
              </a:xfrm>
              <a:prstGeom prst="rect"/>
            </p:spPr>
          </p:pic>
        </mc:Fallback>
      </mc:AlternateContent>
      <mc:AlternateContent xmlns:mc="http://schemas.openxmlformats.org/markup-compatibility/2006" xmlns:p14="http://schemas.microsoft.com/office/powerpoint/2010/main">
        <mc:Choice Requires="p14">
          <p:contentPart r:id="rId82" p14:bwMode="auto">
            <p14:nvContentPartPr>
              <p14:cNvPr id="97" name="墨迹 96"/>
              <p14:cNvContentPartPr/>
              <p14:nvPr/>
            </p14:nvContentPartPr>
            <p14:xfrm>
              <a:off x="7806388" y="3081713"/>
              <a:ext cx="41115" cy="36785"/>
            </p14:xfrm>
          </p:contentPart>
        </mc:Choice>
        <mc:Fallback xmlns="">
          <p:pic>
            <p:nvPicPr>
              <p:cNvPr id="97" name="墨迹 96"/>
            </p:nvPicPr>
            <p:blipFill>
              <a:blip/>
            </p:blipFill>
            <p:spPr>
              <a:xfrm>
                <a:off x="7806388" y="3081713"/>
                <a:ext cx="41115" cy="36785"/>
              </a:xfrm>
              <a:prstGeom prst="rect"/>
            </p:spPr>
          </p:pic>
        </mc:Fallback>
      </mc:AlternateContent>
      <mc:AlternateContent xmlns:mc="http://schemas.openxmlformats.org/markup-compatibility/2006" xmlns:p14="http://schemas.microsoft.com/office/powerpoint/2010/main">
        <mc:Choice Requires="p14">
          <p:contentPart r:id="rId83" p14:bwMode="auto">
            <p14:nvContentPartPr>
              <p14:cNvPr id="98" name="墨迹 97"/>
              <p14:cNvContentPartPr/>
              <p14:nvPr/>
            </p14:nvContentPartPr>
            <p14:xfrm>
              <a:off x="7773496" y="2693300"/>
              <a:ext cx="84057" cy="318042"/>
            </p14:xfrm>
          </p:contentPart>
        </mc:Choice>
        <mc:Fallback xmlns="">
          <p:pic>
            <p:nvPicPr>
              <p:cNvPr id="98" name="墨迹 97"/>
            </p:nvPicPr>
            <p:blipFill>
              <a:blip/>
            </p:blipFill>
            <p:spPr>
              <a:xfrm>
                <a:off x="7773496" y="2693300"/>
                <a:ext cx="84057" cy="318042"/>
              </a:xfrm>
              <a:prstGeom prst="rect"/>
            </p:spPr>
          </p:pic>
        </mc:Fallback>
      </mc:AlternateContent>
      <mc:AlternateContent xmlns:mc="http://schemas.openxmlformats.org/markup-compatibility/2006" xmlns:p14="http://schemas.microsoft.com/office/powerpoint/2010/main">
        <mc:Choice Requires="p14">
          <p:contentPart r:id="rId84" p14:bwMode="auto">
            <p14:nvContentPartPr>
              <p14:cNvPr id="99" name="墨迹 98"/>
              <p14:cNvContentPartPr/>
              <p14:nvPr/>
            </p14:nvContentPartPr>
            <p14:xfrm>
              <a:off x="7802048" y="2697870"/>
              <a:ext cx="113980" cy="124292"/>
            </p14:xfrm>
          </p:contentPart>
        </mc:Choice>
        <mc:Fallback xmlns="">
          <p:pic>
            <p:nvPicPr>
              <p:cNvPr id="99" name="墨迹 98"/>
            </p:nvPicPr>
            <p:blipFill>
              <a:blip/>
            </p:blipFill>
            <p:spPr>
              <a:xfrm>
                <a:off x="7802048" y="2697870"/>
                <a:ext cx="113980" cy="124292"/>
              </a:xfrm>
              <a:prstGeom prst="rect"/>
            </p:spPr>
          </p:pic>
        </mc:Fallback>
      </mc:AlternateContent>
      <mc:AlternateContent xmlns:mc="http://schemas.openxmlformats.org/markup-compatibility/2006" xmlns:p14="http://schemas.microsoft.com/office/powerpoint/2010/main">
        <mc:Choice Requires="p14">
          <p:contentPart r:id="rId85" p14:bwMode="auto">
            <p14:nvContentPartPr>
              <p14:cNvPr id="100" name="墨迹 99"/>
              <p14:cNvContentPartPr/>
              <p14:nvPr/>
            </p14:nvContentPartPr>
            <p14:xfrm>
              <a:off x="8011050" y="2697870"/>
              <a:ext cx="7309" cy="113325"/>
            </p14:xfrm>
          </p:contentPart>
        </mc:Choice>
        <mc:Fallback xmlns="">
          <p:pic>
            <p:nvPicPr>
              <p:cNvPr id="100" name="墨迹 99"/>
            </p:nvPicPr>
            <p:blipFill>
              <a:blip/>
            </p:blipFill>
            <p:spPr>
              <a:xfrm>
                <a:off x="8011050" y="2697870"/>
                <a:ext cx="7309" cy="113325"/>
              </a:xfrm>
              <a:prstGeom prst="rect"/>
            </p:spPr>
          </p:pic>
        </mc:Fallback>
      </mc:AlternateContent>
      <mc:AlternateContent xmlns:mc="http://schemas.openxmlformats.org/markup-compatibility/2006" xmlns:p14="http://schemas.microsoft.com/office/powerpoint/2010/main">
        <mc:Choice Requires="p14">
          <p:contentPart r:id="rId86" p14:bwMode="auto">
            <p14:nvContentPartPr>
              <p14:cNvPr id="101" name="墨迹 100"/>
              <p14:cNvContentPartPr/>
              <p14:nvPr/>
            </p14:nvContentPartPr>
            <p14:xfrm>
              <a:off x="8011050" y="2580889"/>
              <a:ext cx="7309" cy="36556"/>
            </p14:xfrm>
          </p:contentPart>
        </mc:Choice>
        <mc:Fallback xmlns="">
          <p:pic>
            <p:nvPicPr>
              <p:cNvPr id="101" name="墨迹 100"/>
            </p:nvPicPr>
            <p:blipFill>
              <a:blip/>
            </p:blipFill>
            <p:spPr>
              <a:xfrm>
                <a:off x="8011050" y="2580889"/>
                <a:ext cx="7309" cy="36556"/>
              </a:xfrm>
              <a:prstGeom prst="rect"/>
            </p:spPr>
          </p:pic>
        </mc:Fallback>
      </mc:AlternateContent>
      <mc:AlternateContent xmlns:mc="http://schemas.openxmlformats.org/markup-compatibility/2006" xmlns:p14="http://schemas.microsoft.com/office/powerpoint/2010/main">
        <mc:Choice Requires="p14">
          <p:contentPart r:id="rId87" p14:bwMode="auto">
            <p14:nvContentPartPr>
              <p14:cNvPr id="102" name="墨迹 101"/>
              <p14:cNvContentPartPr/>
              <p14:nvPr/>
            </p14:nvContentPartPr>
            <p14:xfrm>
              <a:off x="8084144" y="2476931"/>
              <a:ext cx="124259" cy="344773"/>
            </p14:xfrm>
          </p:contentPart>
        </mc:Choice>
        <mc:Fallback xmlns="">
          <p:pic>
            <p:nvPicPr>
              <p:cNvPr id="102" name="墨迹 101"/>
            </p:nvPicPr>
            <p:blipFill>
              <a:blip/>
            </p:blipFill>
            <p:spPr>
              <a:xfrm>
                <a:off x="8084144" y="2476931"/>
                <a:ext cx="124259" cy="344773"/>
              </a:xfrm>
              <a:prstGeom prst="rect"/>
            </p:spPr>
          </p:pic>
        </mc:Fallback>
      </mc:AlternateContent>
      <mc:AlternateContent xmlns:mc="http://schemas.openxmlformats.org/markup-compatibility/2006" xmlns:p14="http://schemas.microsoft.com/office/powerpoint/2010/main">
        <mc:Choice Requires="p14">
          <p:contentPart r:id="rId88" p14:bwMode="auto">
            <p14:nvContentPartPr>
              <p14:cNvPr id="103" name="墨迹 102"/>
              <p14:cNvContentPartPr/>
              <p14:nvPr/>
            </p14:nvContentPartPr>
            <p14:xfrm>
              <a:off x="8354590" y="2632068"/>
              <a:ext cx="80403" cy="31530"/>
            </p14:xfrm>
          </p:contentPart>
        </mc:Choice>
        <mc:Fallback xmlns="">
          <p:pic>
            <p:nvPicPr>
              <p:cNvPr id="103" name="墨迹 102"/>
            </p:nvPicPr>
            <p:blipFill>
              <a:blip/>
            </p:blipFill>
            <p:spPr>
              <a:xfrm>
                <a:off x="8354590" y="2632068"/>
                <a:ext cx="80403" cy="31530"/>
              </a:xfrm>
              <a:prstGeom prst="rect"/>
            </p:spPr>
          </p:pic>
        </mc:Fallback>
      </mc:AlternateContent>
      <mc:AlternateContent xmlns:mc="http://schemas.openxmlformats.org/markup-compatibility/2006" xmlns:p14="http://schemas.microsoft.com/office/powerpoint/2010/main">
        <mc:Choice Requires="p14">
          <p:contentPart r:id="rId89" p14:bwMode="auto">
            <p14:nvContentPartPr>
              <p14:cNvPr id="104" name="墨迹 103"/>
              <p14:cNvContentPartPr/>
              <p14:nvPr/>
            </p14:nvContentPartPr>
            <p14:xfrm>
              <a:off x="8405755" y="2697870"/>
              <a:ext cx="80403" cy="29245"/>
            </p14:xfrm>
          </p:contentPart>
        </mc:Choice>
        <mc:Fallback xmlns="">
          <p:pic>
            <p:nvPicPr>
              <p:cNvPr id="104" name="墨迹 103"/>
            </p:nvPicPr>
            <p:blipFill>
              <a:blip/>
            </p:blipFill>
            <p:spPr>
              <a:xfrm>
                <a:off x="8405755" y="2697870"/>
                <a:ext cx="80403" cy="29245"/>
              </a:xfrm>
              <a:prstGeom prst="rect"/>
            </p:spPr>
          </p:pic>
        </mc:Fallback>
      </mc:AlternateContent>
      <mc:AlternateContent xmlns:mc="http://schemas.openxmlformats.org/markup-compatibility/2006" xmlns:p14="http://schemas.microsoft.com/office/powerpoint/2010/main">
        <mc:Choice Requires="p14">
          <p:contentPart r:id="rId90" p14:bwMode="auto">
            <p14:nvContentPartPr>
              <p14:cNvPr id="105" name="墨迹 104"/>
              <p14:cNvContentPartPr/>
              <p14:nvPr/>
            </p14:nvContentPartPr>
            <p14:xfrm>
              <a:off x="8588489" y="2495666"/>
              <a:ext cx="105072" cy="397781"/>
            </p14:xfrm>
          </p:contentPart>
        </mc:Choice>
        <mc:Fallback xmlns="">
          <p:pic>
            <p:nvPicPr>
              <p:cNvPr id="105" name="墨迹 104"/>
            </p:nvPicPr>
            <p:blipFill>
              <a:blip/>
            </p:blipFill>
            <p:spPr>
              <a:xfrm>
                <a:off x="8588489" y="2495666"/>
                <a:ext cx="105072" cy="397781"/>
              </a:xfrm>
              <a:prstGeom prst="rect"/>
            </p:spPr>
          </p:pic>
        </mc:Fallback>
      </mc:AlternateContent>
      <mc:AlternateContent xmlns:mc="http://schemas.openxmlformats.org/markup-compatibility/2006" xmlns:p14="http://schemas.microsoft.com/office/powerpoint/2010/main">
        <mc:Choice Requires="p14">
          <p:contentPart r:id="rId91" p14:bwMode="auto">
            <p14:nvContentPartPr>
              <p14:cNvPr id="106" name="墨迹 105"/>
              <p14:cNvContentPartPr/>
              <p14:nvPr/>
            </p14:nvContentPartPr>
            <p14:xfrm>
              <a:off x="8683510" y="2537021"/>
              <a:ext cx="87713" cy="131603"/>
            </p14:xfrm>
          </p:contentPart>
        </mc:Choice>
        <mc:Fallback xmlns="">
          <p:pic>
            <p:nvPicPr>
              <p:cNvPr id="106" name="墨迹 105"/>
            </p:nvPicPr>
            <p:blipFill>
              <a:blip/>
            </p:blipFill>
            <p:spPr>
              <a:xfrm>
                <a:off x="8683510" y="2537021"/>
                <a:ext cx="87713" cy="131603"/>
              </a:xfrm>
              <a:prstGeom prst="rect"/>
            </p:spPr>
          </p:pic>
        </mc:Fallback>
      </mc:AlternateContent>
      <mc:AlternateContent xmlns:mc="http://schemas.openxmlformats.org/markup-compatibility/2006" xmlns:p14="http://schemas.microsoft.com/office/powerpoint/2010/main">
        <mc:Choice Requires="p14">
          <p:contentPart r:id="rId92" p14:bwMode="auto">
            <p14:nvContentPartPr>
              <p14:cNvPr id="107" name="墨迹 106"/>
              <p14:cNvContentPartPr/>
              <p14:nvPr/>
            </p14:nvContentPartPr>
            <p14:xfrm>
              <a:off x="8851625" y="2559869"/>
              <a:ext cx="21928" cy="127033"/>
            </p14:xfrm>
          </p:contentPart>
        </mc:Choice>
        <mc:Fallback xmlns="">
          <p:pic>
            <p:nvPicPr>
              <p:cNvPr id="107" name="墨迹 106"/>
            </p:nvPicPr>
            <p:blipFill>
              <a:blip/>
            </p:blipFill>
            <p:spPr>
              <a:xfrm>
                <a:off x="8851625" y="2559869"/>
                <a:ext cx="21928" cy="127033"/>
              </a:xfrm>
              <a:prstGeom prst="rect"/>
            </p:spPr>
          </p:pic>
        </mc:Fallback>
      </mc:AlternateContent>
      <mc:AlternateContent xmlns:mc="http://schemas.openxmlformats.org/markup-compatibility/2006" xmlns:p14="http://schemas.microsoft.com/office/powerpoint/2010/main">
        <mc:Choice Requires="p14">
          <p:contentPart r:id="rId93" p14:bwMode="auto">
            <p14:nvContentPartPr>
              <p14:cNvPr id="108" name="墨迹 107"/>
              <p14:cNvContentPartPr/>
              <p14:nvPr/>
            </p14:nvContentPartPr>
            <p14:xfrm>
              <a:off x="8873553" y="2398106"/>
              <a:ext cx="32893" cy="65802"/>
            </p14:xfrm>
          </p:contentPart>
        </mc:Choice>
        <mc:Fallback xmlns="">
          <p:pic>
            <p:nvPicPr>
              <p:cNvPr id="108" name="墨迹 107"/>
            </p:nvPicPr>
            <p:blipFill>
              <a:blip/>
            </p:blipFill>
            <p:spPr>
              <a:xfrm>
                <a:off x="8873553" y="2398106"/>
                <a:ext cx="32893" cy="65802"/>
              </a:xfrm>
              <a:prstGeom prst="rect"/>
            </p:spPr>
          </p:pic>
        </mc:Fallback>
      </mc:AlternateContent>
      <mc:AlternateContent xmlns:mc="http://schemas.openxmlformats.org/markup-compatibility/2006" xmlns:p14="http://schemas.microsoft.com/office/powerpoint/2010/main">
        <mc:Choice Requires="p14">
          <p:contentPart r:id="rId94" p14:bwMode="auto">
            <p14:nvContentPartPr>
              <p14:cNvPr id="109" name="墨迹 108"/>
              <p14:cNvContentPartPr/>
              <p14:nvPr/>
            </p14:nvContentPartPr>
            <p14:xfrm>
              <a:off x="8924719" y="2327963"/>
              <a:ext cx="131568" cy="330837"/>
            </p14:xfrm>
          </p:contentPart>
        </mc:Choice>
        <mc:Fallback xmlns="">
          <p:pic>
            <p:nvPicPr>
              <p:cNvPr id="109" name="墨迹 108"/>
            </p:nvPicPr>
            <p:blipFill>
              <a:blip/>
            </p:blipFill>
            <p:spPr>
              <a:xfrm>
                <a:off x="8924719" y="2327963"/>
                <a:ext cx="131568" cy="330837"/>
              </a:xfrm>
              <a:prstGeom prst="rect"/>
            </p:spPr>
          </p:pic>
        </mc:Fallback>
      </mc:AlternateContent>
      <mc:AlternateContent xmlns:mc="http://schemas.openxmlformats.org/markup-compatibility/2006" xmlns:p14="http://schemas.microsoft.com/office/powerpoint/2010/main">
        <mc:Choice Requires="p14">
          <p:contentPart r:id="rId95" p14:bwMode="auto">
            <p14:nvContentPartPr>
              <p14:cNvPr id="110" name="墨迹 109"/>
              <p14:cNvContentPartPr/>
              <p14:nvPr/>
            </p14:nvContentPartPr>
            <p14:xfrm>
              <a:off x="9117503" y="2435805"/>
              <a:ext cx="154410" cy="118580"/>
            </p14:xfrm>
          </p:contentPart>
        </mc:Choice>
        <mc:Fallback xmlns="">
          <p:pic>
            <p:nvPicPr>
              <p:cNvPr id="110" name="墨迹 109"/>
            </p:nvPicPr>
            <p:blipFill>
              <a:blip/>
            </p:blipFill>
            <p:spPr>
              <a:xfrm>
                <a:off x="9117503" y="2435805"/>
                <a:ext cx="154410" cy="118580"/>
              </a:xfrm>
              <a:prstGeom prst="rect"/>
            </p:spPr>
          </p:pic>
        </mc:Fallback>
      </mc:AlternateContent>
      <mc:AlternateContent xmlns:mc="http://schemas.openxmlformats.org/markup-compatibility/2006" xmlns:p14="http://schemas.microsoft.com/office/powerpoint/2010/main">
        <mc:Choice Requires="p14">
          <p:contentPart r:id="rId96" p14:bwMode="auto">
            <p14:nvContentPartPr>
              <p14:cNvPr id="111" name="墨迹 110"/>
              <p14:cNvContentPartPr/>
              <p14:nvPr/>
            </p14:nvContentPartPr>
            <p14:xfrm>
              <a:off x="9195165" y="2383483"/>
              <a:ext cx="21928" cy="204717"/>
            </p14:xfrm>
          </p:contentPart>
        </mc:Choice>
        <mc:Fallback xmlns="">
          <p:pic>
            <p:nvPicPr>
              <p:cNvPr id="111" name="墨迹 110"/>
            </p:nvPicPr>
            <p:blipFill>
              <a:blip/>
            </p:blipFill>
            <p:spPr>
              <a:xfrm>
                <a:off x="9195165" y="2383483"/>
                <a:ext cx="21928" cy="204717"/>
              </a:xfrm>
              <a:prstGeom prst="rect"/>
            </p:spPr>
          </p:pic>
        </mc:Fallback>
      </mc:AlternateContent>
      <mc:AlternateContent xmlns:mc="http://schemas.openxmlformats.org/markup-compatibility/2006" xmlns:p14="http://schemas.microsoft.com/office/powerpoint/2010/main">
        <mc:Choice Requires="p14">
          <p:contentPart r:id="rId97" p14:bwMode="auto">
            <p14:nvContentPartPr>
              <p14:cNvPr id="112" name="墨迹 111"/>
              <p14:cNvContentPartPr/>
              <p14:nvPr/>
            </p14:nvContentPartPr>
            <p14:xfrm>
              <a:off x="7862122" y="2190648"/>
              <a:ext cx="17359" cy="46610"/>
            </p14:xfrm>
          </p:contentPart>
        </mc:Choice>
        <mc:Fallback xmlns="">
          <p:pic>
            <p:nvPicPr>
              <p:cNvPr id="112" name="墨迹 111"/>
            </p:nvPicPr>
            <p:blipFill>
              <a:blip/>
            </p:blipFill>
            <p:spPr>
              <a:xfrm>
                <a:off x="7862122" y="2190648"/>
                <a:ext cx="17359" cy="46610"/>
              </a:xfrm>
              <a:prstGeom prst="rect"/>
            </p:spPr>
          </p:pic>
        </mc:Fallback>
      </mc:AlternateContent>
      <mc:AlternateContent xmlns:mc="http://schemas.openxmlformats.org/markup-compatibility/2006" xmlns:p14="http://schemas.microsoft.com/office/powerpoint/2010/main">
        <mc:Choice Requires="p14">
          <p:contentPart r:id="rId98" p14:bwMode="auto">
            <p14:nvContentPartPr>
              <p14:cNvPr id="113" name="墨迹 112"/>
              <p14:cNvContentPartPr/>
              <p14:nvPr/>
            </p14:nvContentPartPr>
            <p14:xfrm>
              <a:off x="7959884" y="1804063"/>
              <a:ext cx="113295" cy="371962"/>
            </p14:xfrm>
          </p:contentPart>
        </mc:Choice>
        <mc:Fallback xmlns="">
          <p:pic>
            <p:nvPicPr>
              <p:cNvPr id="113" name="墨迹 112"/>
            </p:nvPicPr>
            <p:blipFill>
              <a:blip/>
            </p:blipFill>
            <p:spPr>
              <a:xfrm>
                <a:off x="7959884" y="1804063"/>
                <a:ext cx="113295" cy="371962"/>
              </a:xfrm>
              <a:prstGeom prst="rect"/>
            </p:spPr>
          </p:pic>
        </mc:Fallback>
      </mc:AlternateContent>
      <mc:AlternateContent xmlns:mc="http://schemas.openxmlformats.org/markup-compatibility/2006" xmlns:p14="http://schemas.microsoft.com/office/powerpoint/2010/main">
        <mc:Choice Requires="p14">
          <p:contentPart r:id="rId99" p14:bwMode="auto">
            <p14:nvContentPartPr>
              <p14:cNvPr id="114" name="墨迹 113"/>
              <p14:cNvContentPartPr/>
              <p14:nvPr/>
            </p14:nvContentPartPr>
            <p14:xfrm>
              <a:off x="8032978" y="1815715"/>
              <a:ext cx="109640" cy="140057"/>
            </p14:xfrm>
          </p:contentPart>
        </mc:Choice>
        <mc:Fallback xmlns="">
          <p:pic>
            <p:nvPicPr>
              <p:cNvPr id="114" name="墨迹 113"/>
            </p:nvPicPr>
            <p:blipFill>
              <a:blip/>
            </p:blipFill>
            <p:spPr>
              <a:xfrm>
                <a:off x="8032978" y="1815715"/>
                <a:ext cx="109640" cy="140057"/>
              </a:xfrm>
              <a:prstGeom prst="rect"/>
            </p:spPr>
          </p:pic>
        </mc:Fallback>
      </mc:AlternateContent>
      <mc:AlternateContent xmlns:mc="http://schemas.openxmlformats.org/markup-compatibility/2006" xmlns:p14="http://schemas.microsoft.com/office/powerpoint/2010/main">
        <mc:Choice Requires="p14">
          <p:contentPart r:id="rId100" p14:bwMode="auto">
            <p14:nvContentPartPr>
              <p14:cNvPr id="115" name="墨迹 114"/>
              <p14:cNvContentPartPr/>
              <p14:nvPr/>
            </p14:nvContentPartPr>
            <p14:xfrm>
              <a:off x="8244949" y="1827825"/>
              <a:ext cx="14619" cy="109669"/>
            </p14:xfrm>
          </p:contentPart>
        </mc:Choice>
        <mc:Fallback xmlns="">
          <p:pic>
            <p:nvPicPr>
              <p:cNvPr id="115" name="墨迹 114"/>
            </p:nvPicPr>
            <p:blipFill>
              <a:blip/>
            </p:blipFill>
            <p:spPr>
              <a:xfrm>
                <a:off x="8244949" y="1827825"/>
                <a:ext cx="14619" cy="109669"/>
              </a:xfrm>
              <a:prstGeom prst="rect"/>
            </p:spPr>
          </p:pic>
        </mc:Fallback>
      </mc:AlternateContent>
      <mc:AlternateContent xmlns:mc="http://schemas.openxmlformats.org/markup-compatibility/2006" xmlns:p14="http://schemas.microsoft.com/office/powerpoint/2010/main">
        <mc:Choice Requires="p14">
          <p:contentPart r:id="rId101" p14:bwMode="auto">
            <p14:nvContentPartPr>
              <p14:cNvPr id="116" name="墨迹 115"/>
              <p14:cNvContentPartPr/>
              <p14:nvPr/>
            </p14:nvContentPartPr>
            <p14:xfrm>
              <a:off x="8257283" y="1710844"/>
              <a:ext cx="9594" cy="21934"/>
            </p14:xfrm>
          </p:contentPart>
        </mc:Choice>
        <mc:Fallback xmlns="">
          <p:pic>
            <p:nvPicPr>
              <p:cNvPr id="116" name="墨迹 115"/>
            </p:nvPicPr>
            <p:blipFill>
              <a:blip/>
            </p:blipFill>
            <p:spPr>
              <a:xfrm>
                <a:off x="8257283" y="1710844"/>
                <a:ext cx="9594" cy="21934"/>
              </a:xfrm>
              <a:prstGeom prst="rect"/>
            </p:spPr>
          </p:pic>
        </mc:Fallback>
      </mc:AlternateContent>
      <mc:AlternateContent xmlns:mc="http://schemas.openxmlformats.org/markup-compatibility/2006" xmlns:p14="http://schemas.microsoft.com/office/powerpoint/2010/main">
        <mc:Choice Requires="p14">
          <p:contentPart r:id="rId102" p14:bwMode="auto">
            <p14:nvContentPartPr>
              <p14:cNvPr id="117" name="墨迹 116"/>
              <p14:cNvContentPartPr/>
              <p14:nvPr/>
            </p14:nvContentPartPr>
            <p14:xfrm>
              <a:off x="8347280" y="1562333"/>
              <a:ext cx="124259" cy="364194"/>
            </p14:xfrm>
          </p:contentPart>
        </mc:Choice>
        <mc:Fallback xmlns="">
          <p:pic>
            <p:nvPicPr>
              <p:cNvPr id="117" name="墨迹 116"/>
            </p:nvPicPr>
            <p:blipFill>
              <a:blip/>
            </p:blipFill>
            <p:spPr>
              <a:xfrm>
                <a:off x="8347280" y="1562333"/>
                <a:ext cx="124259" cy="364194"/>
              </a:xfrm>
              <a:prstGeom prst="rect"/>
            </p:spPr>
          </p:pic>
        </mc:Fallback>
      </mc:AlternateContent>
      <mc:AlternateContent xmlns:mc="http://schemas.openxmlformats.org/markup-compatibility/2006" xmlns:p14="http://schemas.microsoft.com/office/powerpoint/2010/main">
        <mc:Choice Requires="p14">
          <p:contentPart r:id="rId103" p14:bwMode="auto">
            <p14:nvContentPartPr>
              <p14:cNvPr id="118" name="墨迹 117"/>
              <p14:cNvContentPartPr/>
              <p14:nvPr/>
            </p14:nvContentPartPr>
            <p14:xfrm>
              <a:off x="8537323" y="1703533"/>
              <a:ext cx="164461" cy="65801"/>
            </p14:xfrm>
          </p:contentPart>
        </mc:Choice>
        <mc:Fallback xmlns="">
          <p:pic>
            <p:nvPicPr>
              <p:cNvPr id="118" name="墨迹 117"/>
            </p:nvPicPr>
            <p:blipFill>
              <a:blip/>
            </p:blipFill>
            <p:spPr>
              <a:xfrm>
                <a:off x="8537323" y="1703533"/>
                <a:ext cx="164461" cy="65801"/>
              </a:xfrm>
              <a:prstGeom prst="rect"/>
            </p:spPr>
          </p:pic>
        </mc:Fallback>
      </mc:AlternateContent>
      <mc:AlternateContent xmlns:mc="http://schemas.openxmlformats.org/markup-compatibility/2006" xmlns:p14="http://schemas.microsoft.com/office/powerpoint/2010/main">
        <mc:Choice Requires="p14">
          <p:contentPart r:id="rId104" p14:bwMode="auto">
            <p14:nvContentPartPr>
              <p14:cNvPr id="119" name="墨迹 118"/>
              <p14:cNvContentPartPr/>
              <p14:nvPr/>
            </p14:nvContentPartPr>
            <p14:xfrm>
              <a:off x="8573870" y="1816858"/>
              <a:ext cx="120604" cy="69457"/>
            </p14:xfrm>
          </p:contentPart>
        </mc:Choice>
        <mc:Fallback xmlns="">
          <p:pic>
            <p:nvPicPr>
              <p:cNvPr id="119" name="墨迹 118"/>
            </p:nvPicPr>
            <p:blipFill>
              <a:blip/>
            </p:blipFill>
            <p:spPr>
              <a:xfrm>
                <a:off x="8573870" y="1816858"/>
                <a:ext cx="120604" cy="69457"/>
              </a:xfrm>
              <a:prstGeom prst="rect"/>
            </p:spPr>
          </p:pic>
        </mc:Fallback>
      </mc:AlternateContent>
      <mc:AlternateContent xmlns:mc="http://schemas.openxmlformats.org/markup-compatibility/2006" xmlns:p14="http://schemas.microsoft.com/office/powerpoint/2010/main">
        <mc:Choice Requires="p14">
          <p:contentPart r:id="rId105" p14:bwMode="auto">
            <p14:nvContentPartPr>
              <p14:cNvPr id="120" name="墨迹 119"/>
              <p14:cNvContentPartPr/>
              <p14:nvPr/>
            </p14:nvContentPartPr>
            <p14:xfrm>
              <a:off x="8785842" y="1655781"/>
              <a:ext cx="129055" cy="205858"/>
            </p14:xfrm>
          </p:contentPart>
        </mc:Choice>
        <mc:Fallback xmlns="">
          <p:pic>
            <p:nvPicPr>
              <p:cNvPr id="120" name="墨迹 119"/>
            </p:nvPicPr>
            <p:blipFill>
              <a:blip/>
            </p:blipFill>
            <p:spPr>
              <a:xfrm>
                <a:off x="8785842" y="1655781"/>
                <a:ext cx="129055" cy="205858"/>
              </a:xfrm>
              <a:prstGeom prst="rect"/>
            </p:spPr>
          </p:pic>
        </mc:Fallback>
      </mc:AlternateContent>
      <mc:AlternateContent xmlns:mc="http://schemas.openxmlformats.org/markup-compatibility/2006" xmlns:p14="http://schemas.microsoft.com/office/powerpoint/2010/main">
        <mc:Choice Requires="p14">
          <p:contentPart r:id="rId106" p14:bwMode="auto">
            <p14:nvContentPartPr>
              <p14:cNvPr id="121" name="墨迹 120"/>
              <p14:cNvContentPartPr/>
              <p14:nvPr/>
            </p14:nvContentPartPr>
            <p14:xfrm>
              <a:off x="9034359" y="1710844"/>
              <a:ext cx="807683" cy="343631"/>
            </p14:xfrm>
          </p:contentPart>
        </mc:Choice>
        <mc:Fallback xmlns="">
          <p:pic>
            <p:nvPicPr>
              <p:cNvPr id="121" name="墨迹 120"/>
            </p:nvPicPr>
            <p:blipFill>
              <a:blip/>
            </p:blipFill>
            <p:spPr>
              <a:xfrm>
                <a:off x="9034359" y="1710844"/>
                <a:ext cx="807683" cy="343631"/>
              </a:xfrm>
              <a:prstGeom prst="rect"/>
            </p:spPr>
          </p:pic>
        </mc:Fallback>
      </mc:AlternateContent>
      <mc:AlternateContent xmlns:mc="http://schemas.openxmlformats.org/markup-compatibility/2006" xmlns:p14="http://schemas.microsoft.com/office/powerpoint/2010/main">
        <mc:Choice Requires="p14">
          <p:contentPart r:id="rId107" p14:bwMode="auto">
            <p14:nvContentPartPr>
              <p14:cNvPr id="122" name="墨迹 121"/>
              <p14:cNvContentPartPr/>
              <p14:nvPr/>
            </p14:nvContentPartPr>
            <p14:xfrm>
              <a:off x="9388863" y="1910077"/>
              <a:ext cx="149842" cy="621917"/>
            </p14:xfrm>
          </p:contentPart>
        </mc:Choice>
        <mc:Fallback xmlns="">
          <p:pic>
            <p:nvPicPr>
              <p:cNvPr id="122" name="墨迹 121"/>
            </p:nvPicPr>
            <p:blipFill>
              <a:blip/>
            </p:blipFill>
            <p:spPr>
              <a:xfrm>
                <a:off x="9388863" y="1910077"/>
                <a:ext cx="149842" cy="621917"/>
              </a:xfrm>
              <a:prstGeom prst="rect"/>
            </p:spPr>
          </p:pic>
        </mc:Fallback>
      </mc:AlternateContent>
      <mc:AlternateContent xmlns:mc="http://schemas.openxmlformats.org/markup-compatibility/2006" xmlns:p14="http://schemas.microsoft.com/office/powerpoint/2010/main">
        <mc:Choice Requires="p14">
          <p:contentPart r:id="rId108" p14:bwMode="auto">
            <p14:nvContentPartPr>
              <p14:cNvPr id="123" name="墨迹 122"/>
              <p14:cNvContentPartPr/>
              <p14:nvPr/>
            </p14:nvContentPartPr>
            <p14:xfrm>
              <a:off x="9355970" y="2456597"/>
              <a:ext cx="153497" cy="121778"/>
            </p14:xfrm>
          </p:contentPart>
        </mc:Choice>
        <mc:Fallback xmlns="">
          <p:pic>
            <p:nvPicPr>
              <p:cNvPr id="123" name="墨迹 122"/>
            </p:nvPicPr>
            <p:blipFill>
              <a:blip/>
            </p:blipFill>
            <p:spPr>
              <a:xfrm>
                <a:off x="9355970" y="2456597"/>
                <a:ext cx="153497" cy="121778"/>
              </a:xfrm>
              <a:prstGeom prst="rect"/>
            </p:spPr>
          </p:pic>
        </mc:Fallback>
      </mc:AlternateContent>
      <mc:AlternateContent xmlns:mc="http://schemas.openxmlformats.org/markup-compatibility/2006" xmlns:p14="http://schemas.microsoft.com/office/powerpoint/2010/main">
        <mc:Choice Requires="p14">
          <p:contentPart r:id="rId109" p14:bwMode="auto">
            <p14:nvContentPartPr>
              <p14:cNvPr id="124" name="墨迹 123"/>
              <p14:cNvContentPartPr/>
              <p14:nvPr/>
            </p14:nvContentPartPr>
            <p14:xfrm>
              <a:off x="9736057" y="2010607"/>
              <a:ext cx="87712" cy="197405"/>
            </p14:xfrm>
          </p:contentPart>
        </mc:Choice>
        <mc:Fallback xmlns="">
          <p:pic>
            <p:nvPicPr>
              <p:cNvPr id="124" name="墨迹 123"/>
            </p:nvPicPr>
            <p:blipFill>
              <a:blip/>
            </p:blipFill>
            <p:spPr>
              <a:xfrm>
                <a:off x="9736057" y="2010607"/>
                <a:ext cx="87712" cy="197405"/>
              </a:xfrm>
              <a:prstGeom prst="rect"/>
            </p:spPr>
          </p:pic>
        </mc:Fallback>
      </mc:AlternateContent>
      <mc:AlternateContent xmlns:mc="http://schemas.openxmlformats.org/markup-compatibility/2006" xmlns:p14="http://schemas.microsoft.com/office/powerpoint/2010/main">
        <mc:Choice Requires="p14">
          <p:contentPart r:id="rId110" p14:bwMode="auto">
            <p14:nvContentPartPr>
              <p14:cNvPr id="125" name="墨迹 124"/>
              <p14:cNvContentPartPr/>
              <p14:nvPr/>
            </p14:nvContentPartPr>
            <p14:xfrm>
              <a:off x="9823769" y="1998726"/>
              <a:ext cx="127914" cy="138230"/>
            </p14:xfrm>
          </p:contentPart>
        </mc:Choice>
        <mc:Fallback xmlns="">
          <p:pic>
            <p:nvPicPr>
              <p:cNvPr id="125" name="墨迹 124"/>
            </p:nvPicPr>
            <p:blipFill>
              <a:blip/>
            </p:blipFill>
            <p:spPr>
              <a:xfrm>
                <a:off x="9823769" y="1998726"/>
                <a:ext cx="127914" cy="138230"/>
              </a:xfrm>
              <a:prstGeom prst="rect"/>
            </p:spPr>
          </p:pic>
        </mc:Fallback>
      </mc:AlternateContent>
      <mc:AlternateContent xmlns:mc="http://schemas.openxmlformats.org/markup-compatibility/2006" xmlns:p14="http://schemas.microsoft.com/office/powerpoint/2010/main">
        <mc:Choice Requires="p14">
          <p:contentPart r:id="rId111" p14:bwMode="auto">
            <p14:nvContentPartPr>
              <p14:cNvPr id="126" name="墨迹 125"/>
              <p14:cNvContentPartPr/>
              <p14:nvPr/>
            </p14:nvContentPartPr>
            <p14:xfrm>
              <a:off x="9991884" y="1976564"/>
              <a:ext cx="87713" cy="194892"/>
            </p14:xfrm>
          </p:contentPart>
        </mc:Choice>
        <mc:Fallback xmlns="">
          <p:pic>
            <p:nvPicPr>
              <p:cNvPr id="126" name="墨迹 125"/>
            </p:nvPicPr>
            <p:blipFill>
              <a:blip/>
            </p:blipFill>
            <p:spPr>
              <a:xfrm>
                <a:off x="9991884" y="1976564"/>
                <a:ext cx="87713" cy="194892"/>
              </a:xfrm>
              <a:prstGeom prst="rect"/>
            </p:spPr>
          </p:pic>
        </mc:Fallback>
      </mc:AlternateContent>
      <mc:AlternateContent xmlns:mc="http://schemas.openxmlformats.org/markup-compatibility/2006" xmlns:p14="http://schemas.microsoft.com/office/powerpoint/2010/main">
        <mc:Choice Requires="p14">
          <p:contentPart r:id="rId112" p14:bwMode="auto">
            <p14:nvContentPartPr>
              <p14:cNvPr id="127" name="墨迹 126"/>
              <p14:cNvContentPartPr/>
              <p14:nvPr/>
            </p14:nvContentPartPr>
            <p14:xfrm>
              <a:off x="10059496" y="2091032"/>
              <a:ext cx="93194" cy="127947"/>
            </p14:xfrm>
          </p:contentPart>
        </mc:Choice>
        <mc:Fallback xmlns="">
          <p:pic>
            <p:nvPicPr>
              <p:cNvPr id="127" name="墨迹 126"/>
            </p:nvPicPr>
            <p:blipFill>
              <a:blip/>
            </p:blipFill>
            <p:spPr>
              <a:xfrm>
                <a:off x="10059496" y="2091032"/>
                <a:ext cx="93194" cy="127947"/>
              </a:xfrm>
              <a:prstGeom prst="rect"/>
            </p:spPr>
          </p:pic>
        </mc:Fallback>
      </mc:AlternateContent>
      <mc:AlternateContent xmlns:mc="http://schemas.openxmlformats.org/markup-compatibility/2006" xmlns:p14="http://schemas.microsoft.com/office/powerpoint/2010/main">
        <mc:Choice Requires="p14">
          <p:contentPart r:id="rId113" p14:bwMode="auto">
            <p14:nvContentPartPr>
              <p14:cNvPr id="128" name="墨迹 127"/>
              <p14:cNvContentPartPr/>
              <p14:nvPr/>
            </p14:nvContentPartPr>
            <p14:xfrm>
              <a:off x="10247712" y="2016091"/>
              <a:ext cx="131568" cy="187352"/>
            </p14:xfrm>
          </p:contentPart>
        </mc:Choice>
        <mc:Fallback xmlns="">
          <p:pic>
            <p:nvPicPr>
              <p:cNvPr id="128" name="墨迹 127"/>
            </p:nvPicPr>
            <p:blipFill>
              <a:blip/>
            </p:blipFill>
            <p:spPr>
              <a:xfrm>
                <a:off x="10247712" y="2016091"/>
                <a:ext cx="131568" cy="187352"/>
              </a:xfrm>
              <a:prstGeom prst="rect"/>
            </p:spPr>
          </p:pic>
        </mc:Fallback>
      </mc:AlternateContent>
      <mc:AlternateContent xmlns:mc="http://schemas.openxmlformats.org/markup-compatibility/2006" xmlns:p14="http://schemas.microsoft.com/office/powerpoint/2010/main">
        <mc:Choice Requires="p14">
          <p:contentPart r:id="rId114" p14:bwMode="auto">
            <p14:nvContentPartPr>
              <p14:cNvPr id="129" name="墨迹 128"/>
              <p14:cNvContentPartPr/>
              <p14:nvPr/>
            </p14:nvContentPartPr>
            <p14:xfrm>
              <a:off x="10466992" y="1960342"/>
              <a:ext cx="14619" cy="174100"/>
            </p14:xfrm>
          </p:contentPart>
        </mc:Choice>
        <mc:Fallback xmlns="">
          <p:pic>
            <p:nvPicPr>
              <p:cNvPr id="129" name="墨迹 128"/>
            </p:nvPicPr>
            <p:blipFill>
              <a:blip/>
            </p:blipFill>
            <p:spPr>
              <a:xfrm>
                <a:off x="10466992" y="1960342"/>
                <a:ext cx="14619" cy="174100"/>
              </a:xfrm>
              <a:prstGeom prst="rect"/>
            </p:spPr>
          </p:pic>
        </mc:Fallback>
      </mc:AlternateContent>
      <mc:AlternateContent xmlns:mc="http://schemas.openxmlformats.org/markup-compatibility/2006" xmlns:p14="http://schemas.microsoft.com/office/powerpoint/2010/main">
        <mc:Choice Requires="p14">
          <p:contentPart r:id="rId115" p14:bwMode="auto">
            <p14:nvContentPartPr>
              <p14:cNvPr id="130" name="墨迹 129"/>
              <p14:cNvContentPartPr/>
              <p14:nvPr/>
            </p14:nvContentPartPr>
            <p14:xfrm>
              <a:off x="10401208" y="1942978"/>
              <a:ext cx="113752" cy="244928"/>
            </p14:xfrm>
          </p:contentPart>
        </mc:Choice>
        <mc:Fallback xmlns="">
          <p:pic>
            <p:nvPicPr>
              <p:cNvPr id="130" name="墨迹 129"/>
            </p:nvPicPr>
            <p:blipFill>
              <a:blip/>
            </p:blipFill>
            <p:spPr>
              <a:xfrm>
                <a:off x="10401208" y="1942978"/>
                <a:ext cx="113752" cy="244928"/>
              </a:xfrm>
              <a:prstGeom prst="rect"/>
            </p:spPr>
          </p:pic>
        </mc:Fallback>
      </mc:AlternateContent>
      <mc:AlternateContent xmlns:mc="http://schemas.openxmlformats.org/markup-compatibility/2006" xmlns:p14="http://schemas.microsoft.com/office/powerpoint/2010/main">
        <mc:Choice Requires="p14">
          <p:contentPart r:id="rId116" p14:bwMode="auto">
            <p14:nvContentPartPr>
              <p14:cNvPr id="131" name="墨迹 130"/>
              <p14:cNvContentPartPr/>
              <p14:nvPr/>
            </p14:nvContentPartPr>
            <p14:xfrm>
              <a:off x="10562014" y="1997812"/>
              <a:ext cx="14619" cy="174558"/>
            </p14:xfrm>
          </p:contentPart>
        </mc:Choice>
        <mc:Fallback xmlns="">
          <p:pic>
            <p:nvPicPr>
              <p:cNvPr id="131" name="墨迹 130"/>
            </p:nvPicPr>
            <p:blipFill>
              <a:blip/>
            </p:blipFill>
            <p:spPr>
              <a:xfrm>
                <a:off x="10562014" y="1997812"/>
                <a:ext cx="14619" cy="174558"/>
              </a:xfrm>
              <a:prstGeom prst="rect"/>
            </p:spPr>
          </p:pic>
        </mc:Fallback>
      </mc:AlternateContent>
      <mc:AlternateContent xmlns:mc="http://schemas.openxmlformats.org/markup-compatibility/2006" xmlns:p14="http://schemas.microsoft.com/office/powerpoint/2010/main">
        <mc:Choice Requires="p14">
          <p:contentPart r:id="rId117" p14:bwMode="auto">
            <p14:nvContentPartPr>
              <p14:cNvPr id="132" name="墨迹 131"/>
              <p14:cNvContentPartPr/>
              <p14:nvPr/>
            </p14:nvContentPartPr>
            <p14:xfrm>
              <a:off x="10547395" y="1932696"/>
              <a:ext cx="171770" cy="213170"/>
            </p14:xfrm>
          </p:contentPart>
        </mc:Choice>
        <mc:Fallback xmlns="">
          <p:pic>
            <p:nvPicPr>
              <p:cNvPr id="132" name="墨迹 131"/>
            </p:nvPicPr>
            <p:blipFill>
              <a:blip/>
            </p:blipFill>
            <p:spPr>
              <a:xfrm>
                <a:off x="10547395" y="1932696"/>
                <a:ext cx="171770" cy="213170"/>
              </a:xfrm>
              <a:prstGeom prst="rect"/>
            </p:spPr>
          </p:pic>
        </mc:Fallback>
      </mc:AlternateContent>
      <mc:AlternateContent xmlns:mc="http://schemas.openxmlformats.org/markup-compatibility/2006" xmlns:p14="http://schemas.microsoft.com/office/powerpoint/2010/main">
        <mc:Choice Requires="p14">
          <p:contentPart r:id="rId118" p14:bwMode="auto">
            <p14:nvContentPartPr>
              <p14:cNvPr id="133" name="墨迹 132"/>
              <p14:cNvContentPartPr/>
              <p14:nvPr/>
            </p14:nvContentPartPr>
            <p14:xfrm>
              <a:off x="10817841" y="1908249"/>
              <a:ext cx="7310" cy="233962"/>
            </p14:xfrm>
          </p:contentPart>
        </mc:Choice>
        <mc:Fallback xmlns="">
          <p:pic>
            <p:nvPicPr>
              <p:cNvPr id="133" name="墨迹 132"/>
            </p:nvPicPr>
            <p:blipFill>
              <a:blip/>
            </p:blipFill>
            <p:spPr>
              <a:xfrm>
                <a:off x="10817841" y="1908249"/>
                <a:ext cx="7310" cy="233962"/>
              </a:xfrm>
              <a:prstGeom prst="rect"/>
            </p:spPr>
          </p:pic>
        </mc:Fallback>
      </mc:AlternateContent>
      <mc:AlternateContent xmlns:mc="http://schemas.openxmlformats.org/markup-compatibility/2006" xmlns:p14="http://schemas.microsoft.com/office/powerpoint/2010/main">
        <mc:Choice Requires="p14">
          <p:contentPart r:id="rId119" p14:bwMode="auto">
            <p14:nvContentPartPr>
              <p14:cNvPr id="134" name="墨迹 133"/>
              <p14:cNvContentPartPr/>
              <p14:nvPr/>
            </p14:nvContentPartPr>
            <p14:xfrm>
              <a:off x="8840661" y="3682610"/>
              <a:ext cx="179079" cy="745296"/>
            </p14:xfrm>
          </p:contentPart>
        </mc:Choice>
        <mc:Fallback xmlns="">
          <p:pic>
            <p:nvPicPr>
              <p:cNvPr id="134" name="墨迹 133"/>
            </p:nvPicPr>
            <p:blipFill>
              <a:blip/>
            </p:blipFill>
            <p:spPr>
              <a:xfrm>
                <a:off x="8840661" y="3682610"/>
                <a:ext cx="179079" cy="745296"/>
              </a:xfrm>
              <a:prstGeom prst="rect"/>
            </p:spPr>
          </p:pic>
        </mc:Fallback>
      </mc:AlternateContent>
      <mc:AlternateContent xmlns:mc="http://schemas.openxmlformats.org/markup-compatibility/2006" xmlns:p14="http://schemas.microsoft.com/office/powerpoint/2010/main">
        <mc:Choice Requires="p14">
          <p:contentPart r:id="rId120" p14:bwMode="auto">
            <p14:nvContentPartPr>
              <p14:cNvPr id="135" name="墨迹 134"/>
              <p14:cNvContentPartPr/>
              <p14:nvPr/>
            </p14:nvContentPartPr>
            <p14:xfrm>
              <a:off x="8837007" y="4313667"/>
              <a:ext cx="95022" cy="182782"/>
            </p14:xfrm>
          </p:contentPart>
        </mc:Choice>
        <mc:Fallback xmlns="">
          <p:pic>
            <p:nvPicPr>
              <p:cNvPr id="135" name="墨迹 134"/>
            </p:nvPicPr>
            <p:blipFill>
              <a:blip/>
            </p:blipFill>
            <p:spPr>
              <a:xfrm>
                <a:off x="8837007" y="4313667"/>
                <a:ext cx="95022" cy="182782"/>
              </a:xfrm>
              <a:prstGeom prst="rect"/>
            </p:spPr>
          </p:pic>
        </mc:Fallback>
      </mc:AlternateContent>
      <mc:AlternateContent xmlns:mc="http://schemas.openxmlformats.org/markup-compatibility/2006" xmlns:p14="http://schemas.microsoft.com/office/powerpoint/2010/main">
        <mc:Choice Requires="p14">
          <p:contentPart r:id="rId121" p14:bwMode="auto">
            <p14:nvContentPartPr>
              <p14:cNvPr id="136" name="墨迹 135"/>
              <p14:cNvContentPartPr/>
              <p14:nvPr/>
            </p14:nvContentPartPr>
            <p14:xfrm>
              <a:off x="9122072" y="4019159"/>
              <a:ext cx="93194" cy="283541"/>
            </p14:xfrm>
          </p:contentPart>
        </mc:Choice>
        <mc:Fallback xmlns="">
          <p:pic>
            <p:nvPicPr>
              <p:cNvPr id="136" name="墨迹 135"/>
            </p:nvPicPr>
            <p:blipFill>
              <a:blip/>
            </p:blipFill>
            <p:spPr>
              <a:xfrm>
                <a:off x="9122072" y="4019159"/>
                <a:ext cx="93194" cy="283541"/>
              </a:xfrm>
              <a:prstGeom prst="rect"/>
            </p:spPr>
          </p:pic>
        </mc:Fallback>
      </mc:AlternateContent>
      <mc:AlternateContent xmlns:mc="http://schemas.openxmlformats.org/markup-compatibility/2006" xmlns:p14="http://schemas.microsoft.com/office/powerpoint/2010/main">
        <mc:Choice Requires="p14">
          <p:contentPart r:id="rId122" p14:bwMode="auto">
            <p14:nvContentPartPr>
              <p14:cNvPr id="137" name="墨迹 136"/>
              <p14:cNvContentPartPr/>
              <p14:nvPr/>
            </p14:nvContentPartPr>
            <p14:xfrm>
              <a:off x="9251584" y="4046348"/>
              <a:ext cx="93423" cy="201517"/>
            </p14:xfrm>
          </p:contentPart>
        </mc:Choice>
        <mc:Fallback xmlns="">
          <p:pic>
            <p:nvPicPr>
              <p:cNvPr id="137" name="墨迹 136"/>
            </p:nvPicPr>
            <p:blipFill>
              <a:blip/>
            </p:blipFill>
            <p:spPr>
              <a:xfrm>
                <a:off x="9251584" y="4046348"/>
                <a:ext cx="93423" cy="201517"/>
              </a:xfrm>
              <a:prstGeom prst="rect"/>
            </p:spPr>
          </p:pic>
        </mc:Fallback>
      </mc:AlternateContent>
      <mc:AlternateContent xmlns:mc="http://schemas.openxmlformats.org/markup-compatibility/2006" xmlns:p14="http://schemas.microsoft.com/office/powerpoint/2010/main">
        <mc:Choice Requires="p14">
          <p:contentPart r:id="rId123" p14:bwMode="auto">
            <p14:nvContentPartPr>
              <p14:cNvPr id="138" name="墨迹 137"/>
              <p14:cNvContentPartPr/>
              <p14:nvPr/>
            </p14:nvContentPartPr>
            <p14:xfrm>
              <a:off x="9377899" y="4059599"/>
              <a:ext cx="87712" cy="229392"/>
            </p14:xfrm>
          </p:contentPart>
        </mc:Choice>
        <mc:Fallback xmlns="">
          <p:pic>
            <p:nvPicPr>
              <p:cNvPr id="138" name="墨迹 137"/>
            </p:nvPicPr>
            <p:blipFill>
              <a:blip/>
            </p:blipFill>
            <p:spPr>
              <a:xfrm>
                <a:off x="9377899" y="4059599"/>
                <a:ext cx="87712" cy="229392"/>
              </a:xfrm>
              <a:prstGeom prst="rect"/>
            </p:spPr>
          </p:pic>
        </mc:Fallback>
      </mc:AlternateContent>
      <mc:AlternateContent xmlns:mc="http://schemas.openxmlformats.org/markup-compatibility/2006" xmlns:p14="http://schemas.microsoft.com/office/powerpoint/2010/main">
        <mc:Choice Requires="p14">
          <p:contentPart r:id="rId124" p14:bwMode="auto">
            <p14:nvContentPartPr>
              <p14:cNvPr id="139" name="墨迹 138"/>
              <p14:cNvContentPartPr/>
              <p14:nvPr/>
            </p14:nvContentPartPr>
            <p14:xfrm>
              <a:off x="9443683" y="4182064"/>
              <a:ext cx="58474" cy="95047"/>
            </p14:xfrm>
          </p:contentPart>
        </mc:Choice>
        <mc:Fallback xmlns="">
          <p:pic>
            <p:nvPicPr>
              <p:cNvPr id="139" name="墨迹 138"/>
            </p:nvPicPr>
            <p:blipFill>
              <a:blip/>
            </p:blipFill>
            <p:spPr>
              <a:xfrm>
                <a:off x="9443683" y="4182064"/>
                <a:ext cx="58474" cy="95047"/>
              </a:xfrm>
              <a:prstGeom prst="rect"/>
            </p:spPr>
          </p:pic>
        </mc:Fallback>
      </mc:AlternateContent>
      <mc:AlternateContent xmlns:mc="http://schemas.openxmlformats.org/markup-compatibility/2006" xmlns:p14="http://schemas.microsoft.com/office/powerpoint/2010/main">
        <mc:Choice Requires="p14">
          <p:contentPart r:id="rId125" p14:bwMode="auto">
            <p14:nvContentPartPr>
              <p14:cNvPr id="140" name="墨迹 139"/>
              <p14:cNvContentPartPr/>
              <p14:nvPr/>
            </p14:nvContentPartPr>
            <p14:xfrm>
              <a:off x="9560633" y="4112606"/>
              <a:ext cx="109640" cy="176157"/>
            </p14:xfrm>
          </p:contentPart>
        </mc:Choice>
        <mc:Fallback xmlns="">
          <p:pic>
            <p:nvPicPr>
              <p:cNvPr id="140" name="墨迹 139"/>
            </p:nvPicPr>
            <p:blipFill>
              <a:blip/>
            </p:blipFill>
            <p:spPr>
              <a:xfrm>
                <a:off x="9560633" y="4112606"/>
                <a:ext cx="109640" cy="176157"/>
              </a:xfrm>
              <a:prstGeom prst="rect"/>
            </p:spPr>
          </p:pic>
        </mc:Fallback>
      </mc:AlternateContent>
      <mc:AlternateContent xmlns:mc="http://schemas.openxmlformats.org/markup-compatibility/2006" xmlns:p14="http://schemas.microsoft.com/office/powerpoint/2010/main">
        <mc:Choice Requires="p14">
          <p:contentPart r:id="rId126" p14:bwMode="auto">
            <p14:nvContentPartPr>
              <p14:cNvPr id="141" name="墨迹 140"/>
              <p14:cNvContentPartPr/>
              <p14:nvPr/>
            </p14:nvContentPartPr>
            <p14:xfrm>
              <a:off x="9757985" y="4059599"/>
              <a:ext cx="33806" cy="195577"/>
            </p14:xfrm>
          </p:contentPart>
        </mc:Choice>
        <mc:Fallback xmlns="">
          <p:pic>
            <p:nvPicPr>
              <p:cNvPr id="141" name="墨迹 140"/>
            </p:nvPicPr>
            <p:blipFill>
              <a:blip/>
            </p:blipFill>
            <p:spPr>
              <a:xfrm>
                <a:off x="9757985" y="4059599"/>
                <a:ext cx="33806" cy="195577"/>
              </a:xfrm>
              <a:prstGeom prst="rect"/>
            </p:spPr>
          </p:pic>
        </mc:Fallback>
      </mc:AlternateContent>
      <mc:AlternateContent xmlns:mc="http://schemas.openxmlformats.org/markup-compatibility/2006" xmlns:p14="http://schemas.microsoft.com/office/powerpoint/2010/main">
        <mc:Choice Requires="p14">
          <p:contentPart r:id="rId127" p14:bwMode="auto">
            <p14:nvContentPartPr>
              <p14:cNvPr id="142" name="墨迹 141"/>
              <p14:cNvContentPartPr/>
              <p14:nvPr/>
            </p14:nvContentPartPr>
            <p14:xfrm>
              <a:off x="9863970" y="4077877"/>
              <a:ext cx="10965" cy="192836"/>
            </p14:xfrm>
          </p:contentPart>
        </mc:Choice>
        <mc:Fallback xmlns="">
          <p:pic>
            <p:nvPicPr>
              <p:cNvPr id="142" name="墨迹 141"/>
            </p:nvPicPr>
            <p:blipFill>
              <a:blip/>
            </p:blipFill>
            <p:spPr>
              <a:xfrm>
                <a:off x="9863970" y="4077877"/>
                <a:ext cx="10965" cy="192836"/>
              </a:xfrm>
              <a:prstGeom prst="rect"/>
            </p:spPr>
          </p:pic>
        </mc:Fallback>
      </mc:AlternateContent>
      <mc:AlternateContent xmlns:mc="http://schemas.openxmlformats.org/markup-compatibility/2006" xmlns:p14="http://schemas.microsoft.com/office/powerpoint/2010/main">
        <mc:Choice Requires="p14">
          <p:contentPart r:id="rId128" p14:bwMode="auto">
            <p14:nvContentPartPr>
              <p14:cNvPr id="143" name="墨迹 142"/>
              <p14:cNvContentPartPr/>
              <p14:nvPr/>
            </p14:nvContentPartPr>
            <p14:xfrm>
              <a:off x="9867625" y="4050460"/>
              <a:ext cx="105986" cy="193750"/>
            </p14:xfrm>
          </p:contentPart>
        </mc:Choice>
        <mc:Fallback xmlns="">
          <p:pic>
            <p:nvPicPr>
              <p:cNvPr id="143" name="墨迹 142"/>
            </p:nvPicPr>
            <p:blipFill>
              <a:blip/>
            </p:blipFill>
            <p:spPr>
              <a:xfrm>
                <a:off x="9867625" y="4050460"/>
                <a:ext cx="105986" cy="193750"/>
              </a:xfrm>
              <a:prstGeom prst="rect"/>
            </p:spPr>
          </p:pic>
        </mc:Fallback>
      </mc:AlternateContent>
      <mc:AlternateContent xmlns:mc="http://schemas.openxmlformats.org/markup-compatibility/2006" xmlns:p14="http://schemas.microsoft.com/office/powerpoint/2010/main">
        <mc:Choice Requires="p14">
          <p:contentPart r:id="rId129" p14:bwMode="auto">
            <p14:nvContentPartPr>
              <p14:cNvPr id="144" name="墨迹 143"/>
              <p14:cNvContentPartPr/>
              <p14:nvPr/>
            </p14:nvContentPartPr>
            <p14:xfrm>
              <a:off x="10064978" y="4094328"/>
              <a:ext cx="7309" cy="193749"/>
            </p14:xfrm>
          </p:contentPart>
        </mc:Choice>
        <mc:Fallback xmlns="">
          <p:pic>
            <p:nvPicPr>
              <p:cNvPr id="144" name="墨迹 143"/>
            </p:nvPicPr>
            <p:blipFill>
              <a:blip/>
            </p:blipFill>
            <p:spPr>
              <a:xfrm>
                <a:off x="10064978" y="4094328"/>
                <a:ext cx="7309" cy="193749"/>
              </a:xfrm>
              <a:prstGeom prst="rect"/>
            </p:spPr>
          </p:pic>
        </mc:Fallback>
      </mc:AlternateContent>
      <mc:AlternateContent xmlns:mc="http://schemas.openxmlformats.org/markup-compatibility/2006" xmlns:p14="http://schemas.microsoft.com/office/powerpoint/2010/main">
        <mc:Choice Requires="p14">
          <p:contentPart r:id="rId130" p14:bwMode="auto">
            <p14:nvContentPartPr>
              <p14:cNvPr id="145" name="墨迹 144"/>
              <p14:cNvContentPartPr/>
              <p14:nvPr/>
            </p14:nvContentPartPr>
            <p14:xfrm>
              <a:off x="9465611" y="3589848"/>
              <a:ext cx="255827" cy="1005989"/>
            </p14:xfrm>
          </p:contentPart>
        </mc:Choice>
        <mc:Fallback xmlns="">
          <p:pic>
            <p:nvPicPr>
              <p:cNvPr id="145" name="墨迹 144"/>
            </p:nvPicPr>
            <p:blipFill>
              <a:blip/>
            </p:blipFill>
            <p:spPr>
              <a:xfrm>
                <a:off x="9465611" y="3589848"/>
                <a:ext cx="255827" cy="1005989"/>
              </a:xfrm>
              <a:prstGeom prst="rect"/>
            </p:spPr>
          </p:pic>
        </mc:Fallback>
      </mc:AlternateContent>
      <mc:AlternateContent xmlns:mc="http://schemas.openxmlformats.org/markup-compatibility/2006" xmlns:p14="http://schemas.microsoft.com/office/powerpoint/2010/main">
        <mc:Choice Requires="p14">
          <p:contentPart r:id="rId131" p14:bwMode="auto">
            <p14:nvContentPartPr>
              <p14:cNvPr id="146" name="墨迹 145"/>
              <p14:cNvContentPartPr/>
              <p14:nvPr/>
            </p14:nvContentPartPr>
            <p14:xfrm>
              <a:off x="10240403" y="4536662"/>
              <a:ext cx="1048892" cy="84079"/>
            </p14:xfrm>
          </p:contentPart>
        </mc:Choice>
        <mc:Fallback xmlns="">
          <p:pic>
            <p:nvPicPr>
              <p:cNvPr id="146" name="墨迹 145"/>
            </p:nvPicPr>
            <p:blipFill>
              <a:blip/>
            </p:blipFill>
            <p:spPr>
              <a:xfrm>
                <a:off x="10240403" y="4536662"/>
                <a:ext cx="1048892" cy="84079"/>
              </a:xfrm>
              <a:prstGeom prst="rect"/>
            </p:spPr>
          </p:pic>
        </mc:Fallback>
      </mc:AlternateContent>
      <mc:AlternateContent xmlns:mc="http://schemas.openxmlformats.org/markup-compatibility/2006" xmlns:p14="http://schemas.microsoft.com/office/powerpoint/2010/main">
        <mc:Choice Requires="p14">
          <p:contentPart r:id="rId132" p14:bwMode="auto">
            <p14:nvContentPartPr>
              <p14:cNvPr id="147" name="墨迹 146"/>
              <p14:cNvContentPartPr/>
              <p14:nvPr/>
            </p14:nvContentPartPr>
            <p14:xfrm>
              <a:off x="9809151" y="1740089"/>
              <a:ext cx="36546" cy="959608"/>
            </p14:xfrm>
          </p:contentPart>
        </mc:Choice>
        <mc:Fallback xmlns="">
          <p:pic>
            <p:nvPicPr>
              <p:cNvPr id="147" name="墨迹 146"/>
            </p:nvPicPr>
            <p:blipFill>
              <a:blip/>
            </p:blipFill>
            <p:spPr>
              <a:xfrm>
                <a:off x="9809151" y="1740089"/>
                <a:ext cx="36546" cy="959608"/>
              </a:xfrm>
              <a:prstGeom prst="rect"/>
            </p:spPr>
          </p:pic>
        </mc:Fallback>
      </mc:AlternateContent>
      <mc:AlternateContent xmlns:mc="http://schemas.openxmlformats.org/markup-compatibility/2006" xmlns:p14="http://schemas.microsoft.com/office/powerpoint/2010/main">
        <mc:Choice Requires="p14">
          <p:contentPart r:id="rId133" p14:bwMode="auto">
            <p14:nvContentPartPr>
              <p14:cNvPr id="148" name="墨迹 147"/>
              <p14:cNvContentPartPr/>
              <p14:nvPr/>
            </p14:nvContentPartPr>
            <p14:xfrm>
              <a:off x="9787222" y="2634581"/>
              <a:ext cx="43856" cy="48666"/>
            </p14:xfrm>
          </p:contentPart>
        </mc:Choice>
        <mc:Fallback xmlns="">
          <p:pic>
            <p:nvPicPr>
              <p:cNvPr id="148" name="墨迹 147"/>
            </p:nvPicPr>
            <p:blipFill>
              <a:blip/>
            </p:blipFill>
            <p:spPr>
              <a:xfrm>
                <a:off x="9787222" y="2634581"/>
                <a:ext cx="43856" cy="48666"/>
              </a:xfrm>
              <a:prstGeom prst="rect"/>
            </p:spPr>
          </p:pic>
        </mc:Fallback>
      </mc:AlternateContent>
      <mc:AlternateContent xmlns:mc="http://schemas.openxmlformats.org/markup-compatibility/2006" xmlns:p14="http://schemas.microsoft.com/office/powerpoint/2010/main">
        <mc:Choice Requires="p14">
          <p:contentPart r:id="rId134" p14:bwMode="auto">
            <p14:nvContentPartPr>
              <p14:cNvPr id="149" name="墨迹 148"/>
              <p14:cNvContentPartPr/>
              <p14:nvPr/>
            </p14:nvContentPartPr>
            <p14:xfrm>
              <a:off x="9678496" y="2646690"/>
              <a:ext cx="1714043" cy="73113"/>
            </p14:xfrm>
          </p:contentPart>
        </mc:Choice>
        <mc:Fallback xmlns="">
          <p:pic>
            <p:nvPicPr>
              <p:cNvPr id="149" name="墨迹 148"/>
            </p:nvPicPr>
            <p:blipFill>
              <a:blip/>
            </p:blipFill>
            <p:spPr>
              <a:xfrm>
                <a:off x="9678496" y="2646690"/>
                <a:ext cx="1714043" cy="73113"/>
              </a:xfrm>
              <a:prstGeom prst="rect"/>
            </p:spPr>
          </p:pic>
        </mc:Fallback>
      </mc:AlternateContent>
      <mc:AlternateContent xmlns:mc="http://schemas.openxmlformats.org/markup-compatibility/2006" xmlns:p14="http://schemas.microsoft.com/office/powerpoint/2010/main">
        <mc:Choice Requires="p14">
          <p:contentPart r:id="rId135" p14:bwMode="auto">
            <p14:nvContentPartPr>
              <p14:cNvPr id="150" name="墨迹 149"/>
              <p14:cNvContentPartPr/>
              <p14:nvPr/>
            </p14:nvContentPartPr>
            <p14:xfrm>
              <a:off x="11048085" y="2749048"/>
              <a:ext cx="252174" cy="1772991"/>
            </p14:xfrm>
          </p:contentPart>
        </mc:Choice>
        <mc:Fallback xmlns="">
          <p:pic>
            <p:nvPicPr>
              <p:cNvPr id="150" name="墨迹 149"/>
            </p:nvPicPr>
            <p:blipFill>
              <a:blip/>
            </p:blipFill>
            <p:spPr>
              <a:xfrm>
                <a:off x="11048085" y="2749048"/>
                <a:ext cx="252174" cy="1772991"/>
              </a:xfrm>
              <a:prstGeom prst="rect"/>
            </p:spPr>
          </p:pic>
        </mc:Fallback>
      </mc:AlternateContent>
      <mc:AlternateContent xmlns:mc="http://schemas.openxmlformats.org/markup-compatibility/2006" xmlns:p14="http://schemas.microsoft.com/office/powerpoint/2010/main">
        <mc:Choice Requires="p14">
          <p:contentPart r:id="rId136" p14:bwMode="auto">
            <p14:nvContentPartPr>
              <p14:cNvPr id="151" name="墨迹 150"/>
              <p14:cNvContentPartPr/>
              <p14:nvPr/>
            </p14:nvContentPartPr>
            <p14:xfrm>
              <a:off x="11007884" y="4544887"/>
              <a:ext cx="36548" cy="34728"/>
            </p14:xfrm>
          </p:contentPart>
        </mc:Choice>
        <mc:Fallback xmlns="">
          <p:pic>
            <p:nvPicPr>
              <p:cNvPr id="151" name="墨迹 150"/>
            </p:nvPicPr>
            <p:blipFill>
              <a:blip/>
            </p:blipFill>
            <p:spPr>
              <a:xfrm>
                <a:off x="11007884" y="4544887"/>
                <a:ext cx="36548" cy="34728"/>
              </a:xfrm>
              <a:prstGeom prst="rect"/>
            </p:spPr>
          </p:pic>
        </mc:Fallback>
      </mc:AlternateContent>
      <mc:AlternateContent xmlns:mc="http://schemas.openxmlformats.org/markup-compatibility/2006" xmlns:p14="http://schemas.microsoft.com/office/powerpoint/2010/main">
        <mc:Choice Requires="p14">
          <p:contentPart r:id="rId137" p14:bwMode="auto">
            <p14:nvContentPartPr>
              <p14:cNvPr id="152" name="墨迹 151"/>
              <p14:cNvContentPartPr/>
              <p14:nvPr/>
            </p14:nvContentPartPr>
            <p14:xfrm>
              <a:off x="10930222" y="4557910"/>
              <a:ext cx="45455" cy="33586"/>
            </p14:xfrm>
          </p:contentPart>
        </mc:Choice>
        <mc:Fallback xmlns="">
          <p:pic>
            <p:nvPicPr>
              <p:cNvPr id="152" name="墨迹 151"/>
            </p:nvPicPr>
            <p:blipFill>
              <a:blip/>
            </p:blipFill>
            <p:spPr>
              <a:xfrm>
                <a:off x="10930222" y="4557910"/>
                <a:ext cx="45455" cy="33586"/>
              </a:xfrm>
              <a:prstGeom prst="rect"/>
            </p:spPr>
          </p:pic>
        </mc:Fallback>
      </mc:AlternateContent>
      <mc:AlternateContent xmlns:mc="http://schemas.openxmlformats.org/markup-compatibility/2006" xmlns:p14="http://schemas.microsoft.com/office/powerpoint/2010/main">
        <mc:Choice Requires="p14">
          <p:contentPart r:id="rId138" p14:bwMode="auto">
            <p14:nvContentPartPr>
              <p14:cNvPr id="153" name="墨迹 152"/>
              <p14:cNvContentPartPr/>
              <p14:nvPr/>
            </p14:nvContentPartPr>
            <p14:xfrm>
              <a:off x="11048085" y="4478171"/>
              <a:ext cx="500691" cy="88421"/>
            </p14:xfrm>
          </p:contentPart>
        </mc:Choice>
        <mc:Fallback xmlns="">
          <p:pic>
            <p:nvPicPr>
              <p:cNvPr id="153" name="墨迹 152"/>
            </p:nvPicPr>
            <p:blipFill>
              <a:blip/>
            </p:blipFill>
            <p:spPr>
              <a:xfrm>
                <a:off x="11048085" y="4478171"/>
                <a:ext cx="500691" cy="88421"/>
              </a:xfrm>
              <a:prstGeom prst="rect"/>
            </p:spPr>
          </p:pic>
        </mc:Fallback>
      </mc:AlternateContent>
      <mc:AlternateContent xmlns:mc="http://schemas.openxmlformats.org/markup-compatibility/2006" xmlns:p14="http://schemas.microsoft.com/office/powerpoint/2010/main">
        <mc:Choice Requires="p14">
          <p:contentPart r:id="rId139" p14:bwMode="auto">
            <p14:nvContentPartPr>
              <p14:cNvPr id="154" name="墨迹 153"/>
              <p14:cNvContentPartPr/>
              <p14:nvPr/>
            </p14:nvContentPartPr>
            <p14:xfrm>
              <a:off x="10923370" y="4513814"/>
              <a:ext cx="116493" cy="66715"/>
            </p14:xfrm>
          </p:contentPart>
        </mc:Choice>
        <mc:Fallback xmlns="">
          <p:pic>
            <p:nvPicPr>
              <p:cNvPr id="154" name="墨迹 153"/>
            </p:nvPicPr>
            <p:blipFill>
              <a:blip/>
            </p:blipFill>
            <p:spPr>
              <a:xfrm>
                <a:off x="10923370" y="4513814"/>
                <a:ext cx="116493" cy="66715"/>
              </a:xfrm>
              <a:prstGeom prst="rect"/>
            </p:spPr>
          </p:pic>
        </mc:Fallback>
      </mc:AlternateContent>
      <mc:AlternateContent xmlns:mc="http://schemas.openxmlformats.org/markup-compatibility/2006" xmlns:p14="http://schemas.microsoft.com/office/powerpoint/2010/main">
        <mc:Choice Requires="p14">
          <p:contentPart r:id="rId140" p14:bwMode="auto">
            <p14:nvContentPartPr>
              <p14:cNvPr id="155" name="墨迹 154"/>
              <p14:cNvContentPartPr/>
              <p14:nvPr/>
            </p14:nvContentPartPr>
            <p14:xfrm>
              <a:off x="9409877" y="1175291"/>
              <a:ext cx="194612" cy="640196"/>
            </p14:xfrm>
          </p:contentPart>
        </mc:Choice>
        <mc:Fallback xmlns="">
          <p:pic>
            <p:nvPicPr>
              <p:cNvPr id="155" name="墨迹 154"/>
            </p:nvPicPr>
            <p:blipFill>
              <a:blip/>
            </p:blipFill>
            <p:spPr>
              <a:xfrm>
                <a:off x="9409877" y="1175291"/>
                <a:ext cx="194612" cy="640196"/>
              </a:xfrm>
              <a:prstGeom prst="rect"/>
            </p:spPr>
          </p:pic>
        </mc:Fallback>
      </mc:AlternateContent>
      <mc:AlternateContent xmlns:mc="http://schemas.openxmlformats.org/markup-compatibility/2006" xmlns:p14="http://schemas.microsoft.com/office/powerpoint/2010/main">
        <mc:Choice Requires="p14">
          <p:contentPart r:id="rId141" p14:bwMode="auto">
            <p14:nvContentPartPr>
              <p14:cNvPr id="156" name="墨迹 155"/>
              <p14:cNvContentPartPr/>
              <p14:nvPr/>
            </p14:nvContentPartPr>
            <p14:xfrm>
              <a:off x="9465611" y="1162496"/>
              <a:ext cx="138878" cy="43868"/>
            </p14:xfrm>
          </p:contentPart>
        </mc:Choice>
        <mc:Fallback xmlns="">
          <p:pic>
            <p:nvPicPr>
              <p:cNvPr id="156" name="墨迹 155"/>
            </p:nvPicPr>
            <p:blipFill>
              <a:blip/>
            </p:blipFill>
            <p:spPr>
              <a:xfrm>
                <a:off x="9465611" y="1162496"/>
                <a:ext cx="138878" cy="43868"/>
              </a:xfrm>
              <a:prstGeom prst="rect"/>
            </p:spPr>
          </p:pic>
        </mc:Fallback>
      </mc:AlternateContent>
      <mc:AlternateContent xmlns:mc="http://schemas.openxmlformats.org/markup-compatibility/2006" xmlns:p14="http://schemas.microsoft.com/office/powerpoint/2010/main">
        <mc:Choice Requires="p14">
          <p:contentPart r:id="rId142" p14:bwMode="auto">
            <p14:nvContentPartPr>
              <p14:cNvPr id="157" name="墨迹 156"/>
              <p14:cNvContentPartPr/>
              <p14:nvPr/>
            </p14:nvContentPartPr>
            <p14:xfrm>
              <a:off x="9423582" y="753063"/>
              <a:ext cx="202835" cy="305247"/>
            </p14:xfrm>
          </p:contentPart>
        </mc:Choice>
        <mc:Fallback xmlns="">
          <p:pic>
            <p:nvPicPr>
              <p:cNvPr id="157" name="墨迹 156"/>
            </p:nvPicPr>
            <p:blipFill>
              <a:blip/>
            </p:blipFill>
            <p:spPr>
              <a:xfrm>
                <a:off x="9423582" y="753063"/>
                <a:ext cx="202835" cy="305247"/>
              </a:xfrm>
              <a:prstGeom prst="rect"/>
            </p:spPr>
          </p:pic>
        </mc:Fallback>
      </mc:AlternateContent>
      <mc:AlternateContent xmlns:mc="http://schemas.openxmlformats.org/markup-compatibility/2006" xmlns:p14="http://schemas.microsoft.com/office/powerpoint/2010/main">
        <mc:Choice Requires="p14">
          <p:contentPart r:id="rId143" p14:bwMode="auto">
            <p14:nvContentPartPr>
              <p14:cNvPr id="158" name="墨迹 157"/>
              <p14:cNvContentPartPr/>
              <p14:nvPr/>
            </p14:nvContentPartPr>
            <p14:xfrm>
              <a:off x="9198134" y="3587106"/>
              <a:ext cx="46369" cy="75855"/>
            </p14:xfrm>
          </p:contentPart>
        </mc:Choice>
        <mc:Fallback xmlns="">
          <p:pic>
            <p:nvPicPr>
              <p:cNvPr id="158" name="墨迹 157"/>
            </p:nvPicPr>
            <p:blipFill>
              <a:blip/>
            </p:blipFill>
            <p:spPr>
              <a:xfrm>
                <a:off x="9198134" y="3587106"/>
                <a:ext cx="46369" cy="75855"/>
              </a:xfrm>
              <a:prstGeom prst="rect"/>
            </p:spPr>
          </p:pic>
        </mc:Fallback>
      </mc:AlternateContent>
      <mc:AlternateContent xmlns:mc="http://schemas.openxmlformats.org/markup-compatibility/2006" xmlns:p14="http://schemas.microsoft.com/office/powerpoint/2010/main">
        <mc:Choice Requires="p14">
          <p:contentPart r:id="rId144" p14:bwMode="auto">
            <p14:nvContentPartPr>
              <p14:cNvPr id="159" name="墨迹 158"/>
              <p14:cNvContentPartPr/>
              <p14:nvPr/>
            </p14:nvContentPartPr>
            <p14:xfrm>
              <a:off x="9129381" y="3136548"/>
              <a:ext cx="182734" cy="292452"/>
            </p14:xfrm>
          </p:contentPart>
        </mc:Choice>
        <mc:Fallback xmlns="">
          <p:pic>
            <p:nvPicPr>
              <p:cNvPr id="159" name="墨迹 158"/>
            </p:nvPicPr>
            <p:blipFill>
              <a:blip/>
            </p:blipFill>
            <p:spPr>
              <a:xfrm>
                <a:off x="9129381" y="3136548"/>
                <a:ext cx="182734" cy="292452"/>
              </a:xfrm>
              <a:prstGeom prst="rect"/>
            </p:spPr>
          </p:pic>
        </mc:Fallback>
      </mc:AlternateContent>
      <mc:AlternateContent xmlns:mc="http://schemas.openxmlformats.org/markup-compatibility/2006" xmlns:p14="http://schemas.microsoft.com/office/powerpoint/2010/main">
        <mc:Choice Requires="p14">
          <p:contentPart r:id="rId145" p14:bwMode="auto">
            <p14:nvContentPartPr>
              <p14:cNvPr id="160" name="墨迹 159"/>
              <p14:cNvContentPartPr/>
              <p14:nvPr/>
            </p14:nvContentPartPr>
            <p14:xfrm>
              <a:off x="11380662" y="4430648"/>
              <a:ext cx="449525" cy="109669"/>
            </p14:xfrm>
          </p:contentPart>
        </mc:Choice>
        <mc:Fallback xmlns="">
          <p:pic>
            <p:nvPicPr>
              <p:cNvPr id="160" name="墨迹 159"/>
            </p:nvPicPr>
            <p:blipFill>
              <a:blip/>
            </p:blipFill>
            <p:spPr>
              <a:xfrm>
                <a:off x="11380662" y="4430648"/>
                <a:ext cx="449525" cy="109669"/>
              </a:xfrm>
              <a:prstGeom prst="rect"/>
            </p:spPr>
          </p:pic>
        </mc:Fallback>
      </mc:AlternateContent>
      <mc:AlternateContent xmlns:mc="http://schemas.openxmlformats.org/markup-compatibility/2006" xmlns:p14="http://schemas.microsoft.com/office/powerpoint/2010/main">
        <mc:Choice Requires="p14">
          <p:contentPart r:id="rId146" p14:bwMode="auto">
            <p14:nvContentPartPr>
              <p14:cNvPr id="161" name="墨迹 160"/>
              <p14:cNvContentPartPr/>
              <p14:nvPr/>
            </p14:nvContentPartPr>
            <p14:xfrm>
              <a:off x="11271021" y="4466290"/>
              <a:ext cx="69439" cy="106928"/>
            </p14:xfrm>
          </p:contentPart>
        </mc:Choice>
        <mc:Fallback xmlns="">
          <p:pic>
            <p:nvPicPr>
              <p:cNvPr id="161" name="墨迹 160"/>
            </p:nvPicPr>
            <p:blipFill>
              <a:blip/>
            </p:blipFill>
            <p:spPr>
              <a:xfrm>
                <a:off x="11271021" y="4466290"/>
                <a:ext cx="69439" cy="106928"/>
              </a:xfrm>
              <a:prstGeom prst="rect"/>
            </p:spPr>
          </p:pic>
        </mc:Fallback>
      </mc:AlternateContent>
      <mc:AlternateContent xmlns:mc="http://schemas.openxmlformats.org/markup-compatibility/2006" xmlns:p14="http://schemas.microsoft.com/office/powerpoint/2010/main">
        <mc:Choice Requires="p14">
          <p:contentPart r:id="rId147" p14:bwMode="auto">
            <p14:nvContentPartPr>
              <p14:cNvPr id="162" name="墨迹 161"/>
              <p14:cNvContentPartPr/>
              <p14:nvPr/>
            </p14:nvContentPartPr>
            <p14:xfrm>
              <a:off x="11231733" y="4752345"/>
              <a:ext cx="203748" cy="163133"/>
            </p14:xfrm>
          </p:contentPart>
        </mc:Choice>
        <mc:Fallback xmlns="">
          <p:pic>
            <p:nvPicPr>
              <p:cNvPr id="162" name="墨迹 161"/>
            </p:nvPicPr>
            <p:blipFill>
              <a:blip/>
            </p:blipFill>
            <p:spPr>
              <a:xfrm>
                <a:off x="11231733" y="4752345"/>
                <a:ext cx="203748" cy="163133"/>
              </a:xfrm>
              <a:prstGeom prst="rect"/>
            </p:spPr>
          </p:pic>
        </mc:Fallback>
      </mc:AlternateContent>
      <mc:AlternateContent xmlns:mc="http://schemas.openxmlformats.org/markup-compatibility/2006" xmlns:p14="http://schemas.microsoft.com/office/powerpoint/2010/main">
        <mc:Choice Requires="p14">
          <p:contentPart r:id="rId148" p14:bwMode="auto">
            <p14:nvContentPartPr>
              <p14:cNvPr id="163" name="墨迹 162"/>
              <p14:cNvContentPartPr/>
              <p14:nvPr/>
            </p14:nvContentPartPr>
            <p14:xfrm>
              <a:off x="11585323" y="4401402"/>
              <a:ext cx="78575" cy="105100"/>
            </p14:xfrm>
          </p:contentPart>
        </mc:Choice>
        <mc:Fallback xmlns="">
          <p:pic>
            <p:nvPicPr>
              <p:cNvPr id="163" name="墨迹 162"/>
            </p:nvPicPr>
            <p:blipFill>
              <a:blip/>
            </p:blipFill>
            <p:spPr>
              <a:xfrm>
                <a:off x="11585323" y="4401402"/>
                <a:ext cx="78575" cy="105100"/>
              </a:xfrm>
              <a:prstGeom prst="rect"/>
            </p:spPr>
          </p:pic>
        </mc:Fallback>
      </mc:AlternateContent>
      <mc:AlternateContent xmlns:mc="http://schemas.openxmlformats.org/markup-compatibility/2006" xmlns:p14="http://schemas.microsoft.com/office/powerpoint/2010/main">
        <mc:Choice Requires="p14">
          <p:contentPart r:id="rId149" p14:bwMode="auto">
            <p14:nvContentPartPr>
              <p14:cNvPr id="164" name="墨迹 163"/>
              <p14:cNvContentPartPr/>
              <p14:nvPr/>
            </p14:nvContentPartPr>
            <p14:xfrm>
              <a:off x="11578014" y="4684715"/>
              <a:ext cx="92509" cy="501281"/>
            </p14:xfrm>
          </p:contentPart>
        </mc:Choice>
        <mc:Fallback xmlns="">
          <p:pic>
            <p:nvPicPr>
              <p:cNvPr id="164" name="墨迹 163"/>
            </p:nvPicPr>
            <p:blipFill>
              <a:blip/>
            </p:blipFill>
            <p:spPr>
              <a:xfrm>
                <a:off x="11578014" y="4684715"/>
                <a:ext cx="92509" cy="501281"/>
              </a:xfrm>
              <a:prstGeom prst="rect"/>
            </p:spPr>
          </p:pic>
        </mc:Fallback>
      </mc:AlternateContent>
      <mc:AlternateContent xmlns:mc="http://schemas.openxmlformats.org/markup-compatibility/2006" xmlns:p14="http://schemas.microsoft.com/office/powerpoint/2010/main">
        <mc:Choice Requires="p14">
          <p:contentPart r:id="rId150" p14:bwMode="auto">
            <p14:nvContentPartPr>
              <p14:cNvPr id="165" name="墨迹 164"/>
              <p14:cNvContentPartPr/>
              <p14:nvPr/>
            </p14:nvContentPartPr>
            <p14:xfrm>
              <a:off x="11570704" y="4737722"/>
              <a:ext cx="251259" cy="294052"/>
            </p14:xfrm>
          </p:contentPart>
        </mc:Choice>
        <mc:Fallback xmlns="">
          <p:pic>
            <p:nvPicPr>
              <p:cNvPr id="165" name="墨迹 164"/>
            </p:nvPicPr>
            <p:blipFill>
              <a:blip/>
            </p:blipFill>
            <p:spPr>
              <a:xfrm>
                <a:off x="11570704" y="4737722"/>
                <a:ext cx="251259" cy="294052"/>
              </a:xfrm>
              <a:prstGeom prst="rect"/>
            </p:spPr>
          </p:pic>
        </mc:Fallback>
      </mc:AlternateContent>
      <mc:AlternateContent xmlns:mc="http://schemas.openxmlformats.org/markup-compatibility/2006" xmlns:p14="http://schemas.microsoft.com/office/powerpoint/2010/main">
        <mc:Choice Requires="p14">
          <p:contentPart r:id="rId151" p14:bwMode="auto">
            <p14:nvContentPartPr>
              <p14:cNvPr id="166" name="墨迹 165"/>
              <p14:cNvContentPartPr/>
              <p14:nvPr/>
            </p14:nvContentPartPr>
            <p14:xfrm>
              <a:off x="10213677" y="2566266"/>
              <a:ext cx="85200" cy="109669"/>
            </p14:xfrm>
          </p:contentPart>
        </mc:Choice>
        <mc:Fallback xmlns="">
          <p:pic>
            <p:nvPicPr>
              <p:cNvPr id="166" name="墨迹 165"/>
            </p:nvPicPr>
            <p:blipFill>
              <a:blip/>
            </p:blipFill>
            <p:spPr>
              <a:xfrm>
                <a:off x="10213677" y="2566266"/>
                <a:ext cx="85200" cy="109669"/>
              </a:xfrm>
              <a:prstGeom prst="rect"/>
            </p:spPr>
          </p:pic>
        </mc:Fallback>
      </mc:AlternateContent>
      <mc:AlternateContent xmlns:mc="http://schemas.openxmlformats.org/markup-compatibility/2006" xmlns:p14="http://schemas.microsoft.com/office/powerpoint/2010/main">
        <mc:Choice Requires="p14">
          <p:contentPart r:id="rId152" p14:bwMode="auto">
            <p14:nvContentPartPr>
              <p14:cNvPr id="167" name="墨迹 166"/>
              <p14:cNvContentPartPr/>
              <p14:nvPr/>
            </p14:nvContentPartPr>
            <p14:xfrm>
              <a:off x="10138072" y="2873341"/>
              <a:ext cx="186388" cy="245385"/>
            </p14:xfrm>
          </p:contentPart>
        </mc:Choice>
        <mc:Fallback xmlns="">
          <p:pic>
            <p:nvPicPr>
              <p:cNvPr id="167" name="墨迹 166"/>
            </p:nvPicPr>
            <p:blipFill>
              <a:blip/>
            </p:blipFill>
            <p:spPr>
              <a:xfrm>
                <a:off x="10138072" y="2873341"/>
                <a:ext cx="186388" cy="245385"/>
              </a:xfrm>
              <a:prstGeom prst="rect"/>
            </p:spPr>
          </p:pic>
        </mc:Fallback>
      </mc:AlternateContent>
      <mc:AlternateContent xmlns:mc="http://schemas.openxmlformats.org/markup-compatibility/2006" xmlns:p14="http://schemas.microsoft.com/office/powerpoint/2010/main">
        <mc:Choice Requires="p14">
          <p:contentPart r:id="rId153" p14:bwMode="auto">
            <p14:nvContentPartPr>
              <p14:cNvPr id="168" name="墨迹 167"/>
              <p14:cNvContentPartPr/>
              <p14:nvPr/>
            </p14:nvContentPartPr>
            <p14:xfrm>
              <a:off x="10832460" y="2656743"/>
              <a:ext cx="29237" cy="63060"/>
            </p14:xfrm>
          </p:contentPart>
        </mc:Choice>
        <mc:Fallback xmlns="">
          <p:pic>
            <p:nvPicPr>
              <p:cNvPr id="168" name="墨迹 167"/>
            </p:nvPicPr>
            <p:blipFill>
              <a:blip/>
            </p:blipFill>
            <p:spPr>
              <a:xfrm>
                <a:off x="10832460" y="2656743"/>
                <a:ext cx="29237" cy="63060"/>
              </a:xfrm>
              <a:prstGeom prst="rect"/>
            </p:spPr>
          </p:pic>
        </mc:Fallback>
      </mc:AlternateContent>
      <mc:AlternateContent xmlns:mc="http://schemas.openxmlformats.org/markup-compatibility/2006" xmlns:p14="http://schemas.microsoft.com/office/powerpoint/2010/main">
        <mc:Choice Requires="p14">
          <p:contentPart r:id="rId154" p14:bwMode="auto">
            <p14:nvContentPartPr>
              <p14:cNvPr id="169" name="墨迹 168"/>
              <p14:cNvContentPartPr/>
              <p14:nvPr/>
            </p14:nvContentPartPr>
            <p14:xfrm>
              <a:off x="10788604" y="2844095"/>
              <a:ext cx="7310" cy="329923"/>
            </p14:xfrm>
          </p:contentPart>
        </mc:Choice>
        <mc:Fallback xmlns="">
          <p:pic>
            <p:nvPicPr>
              <p:cNvPr id="169" name="墨迹 168"/>
            </p:nvPicPr>
            <p:blipFill>
              <a:blip/>
            </p:blipFill>
            <p:spPr>
              <a:xfrm>
                <a:off x="10788604" y="2844095"/>
                <a:ext cx="7310" cy="329923"/>
              </a:xfrm>
              <a:prstGeom prst="rect"/>
            </p:spPr>
          </p:pic>
        </mc:Fallback>
      </mc:AlternateContent>
      <mc:AlternateContent xmlns:mc="http://schemas.openxmlformats.org/markup-compatibility/2006" xmlns:p14="http://schemas.microsoft.com/office/powerpoint/2010/main">
        <mc:Choice Requires="p14">
          <p:contentPart r:id="rId155" p14:bwMode="auto">
            <p14:nvContentPartPr>
              <p14:cNvPr id="170" name="墨迹 169"/>
              <p14:cNvContentPartPr/>
              <p14:nvPr/>
            </p14:nvContentPartPr>
            <p14:xfrm>
              <a:off x="10771700" y="2867857"/>
              <a:ext cx="163090" cy="205631"/>
            </p14:xfrm>
          </p:contentPart>
        </mc:Choice>
        <mc:Fallback xmlns="">
          <p:pic>
            <p:nvPicPr>
              <p:cNvPr id="170" name="墨迹 169"/>
            </p:nvPicPr>
            <p:blipFill>
              <a:blip/>
            </p:blipFill>
            <p:spPr>
              <a:xfrm>
                <a:off x="10771700" y="2867857"/>
                <a:ext cx="163090" cy="205631"/>
              </a:xfrm>
              <a:prstGeom prst="rect"/>
            </p:spPr>
          </p:pic>
        </mc:Fallback>
      </mc:AlternateContent>
      <mc:AlternateContent xmlns:mc="http://schemas.openxmlformats.org/markup-compatibility/2006" xmlns:p14="http://schemas.microsoft.com/office/powerpoint/2010/main">
        <mc:Choice Requires="p14">
          <p:contentPart r:id="rId156" p14:bwMode="auto">
            <p14:nvContentPartPr>
              <p14:cNvPr id="171" name="墨迹 170"/>
              <p14:cNvContentPartPr/>
              <p14:nvPr/>
            </p14:nvContentPartPr>
            <p14:xfrm>
              <a:off x="5840172" y="5712639"/>
              <a:ext cx="233900" cy="431595"/>
            </p14:xfrm>
          </p:contentPart>
        </mc:Choice>
        <mc:Fallback xmlns="">
          <p:pic>
            <p:nvPicPr>
              <p:cNvPr id="171" name="墨迹 170"/>
            </p:nvPicPr>
            <p:blipFill>
              <a:blip/>
            </p:blipFill>
            <p:spPr>
              <a:xfrm>
                <a:off x="5840172" y="5712639"/>
                <a:ext cx="233900" cy="431595"/>
              </a:xfrm>
              <a:prstGeom prst="rect"/>
            </p:spPr>
          </p:pic>
        </mc:Fallback>
      </mc:AlternateContent>
      <mc:AlternateContent xmlns:mc="http://schemas.openxmlformats.org/markup-compatibility/2006" xmlns:p14="http://schemas.microsoft.com/office/powerpoint/2010/main">
        <mc:Choice Requires="p14">
          <p:contentPart r:id="rId157" p14:bwMode="auto">
            <p14:nvContentPartPr>
              <p14:cNvPr id="172" name="墨迹 171"/>
              <p14:cNvContentPartPr/>
              <p14:nvPr/>
            </p14:nvContentPartPr>
            <p14:xfrm>
              <a:off x="6140769" y="5889252"/>
              <a:ext cx="185475" cy="237618"/>
            </p14:xfrm>
          </p:contentPart>
        </mc:Choice>
        <mc:Fallback xmlns="">
          <p:pic>
            <p:nvPicPr>
              <p:cNvPr id="172" name="墨迹 171"/>
            </p:nvPicPr>
            <p:blipFill>
              <a:blip/>
            </p:blipFill>
            <p:spPr>
              <a:xfrm>
                <a:off x="6140769" y="5889252"/>
                <a:ext cx="185475" cy="237618"/>
              </a:xfrm>
              <a:prstGeom prst="rect"/>
            </p:spPr>
          </p:pic>
        </mc:Fallback>
      </mc:AlternateContent>
      <mc:AlternateContent xmlns:mc="http://schemas.openxmlformats.org/markup-compatibility/2006" xmlns:p14="http://schemas.microsoft.com/office/powerpoint/2010/main">
        <mc:Choice Requires="p14">
          <p:contentPart r:id="rId158" p14:bwMode="auto">
            <p14:nvContentPartPr>
              <p14:cNvPr id="173" name="墨迹 172"/>
              <p14:cNvContentPartPr/>
              <p14:nvPr/>
            </p14:nvContentPartPr>
            <p14:xfrm>
              <a:off x="6461467" y="5841729"/>
              <a:ext cx="10965" cy="329922"/>
            </p14:xfrm>
          </p:contentPart>
        </mc:Choice>
        <mc:Fallback xmlns="">
          <p:pic>
            <p:nvPicPr>
              <p:cNvPr id="173" name="墨迹 172"/>
            </p:nvPicPr>
            <p:blipFill>
              <a:blip/>
            </p:blipFill>
            <p:spPr>
              <a:xfrm>
                <a:off x="6461467" y="5841729"/>
                <a:ext cx="10965" cy="329922"/>
              </a:xfrm>
              <a:prstGeom prst="rect"/>
            </p:spPr>
          </p:pic>
        </mc:Fallback>
      </mc:AlternateContent>
      <mc:AlternateContent xmlns:mc="http://schemas.openxmlformats.org/markup-compatibility/2006" xmlns:p14="http://schemas.microsoft.com/office/powerpoint/2010/main">
        <mc:Choice Requires="p14">
          <p:contentPart r:id="rId159" p14:bwMode="auto">
            <p14:nvContentPartPr>
              <p14:cNvPr id="174" name="墨迹 173"/>
              <p14:cNvContentPartPr/>
              <p14:nvPr/>
            </p14:nvContentPartPr>
            <p14:xfrm>
              <a:off x="6442737" y="5823222"/>
              <a:ext cx="150298" cy="161762"/>
            </p14:xfrm>
          </p:contentPart>
        </mc:Choice>
        <mc:Fallback xmlns="">
          <p:pic>
            <p:nvPicPr>
              <p:cNvPr id="174" name="墨迹 173"/>
            </p:nvPicPr>
            <p:blipFill>
              <a:blip/>
            </p:blipFill>
            <p:spPr>
              <a:xfrm>
                <a:off x="6442737" y="5823222"/>
                <a:ext cx="150298" cy="161762"/>
              </a:xfrm>
              <a:prstGeom prst="rect"/>
            </p:spPr>
          </p:pic>
        </mc:Fallback>
      </mc:AlternateContent>
      <mc:AlternateContent xmlns:mc="http://schemas.openxmlformats.org/markup-compatibility/2006" xmlns:p14="http://schemas.microsoft.com/office/powerpoint/2010/main">
        <mc:Choice Requires="p14">
          <p:contentPart r:id="rId160" p14:bwMode="auto">
            <p14:nvContentPartPr>
              <p14:cNvPr id="175" name="墨迹 174"/>
              <p14:cNvContentPartPr/>
              <p14:nvPr/>
            </p14:nvContentPartPr>
            <p14:xfrm>
              <a:off x="6683717" y="5790550"/>
              <a:ext cx="216312" cy="434108"/>
            </p14:xfrm>
          </p:contentPart>
        </mc:Choice>
        <mc:Fallback xmlns="">
          <p:pic>
            <p:nvPicPr>
              <p:cNvPr id="175" name="墨迹 174"/>
            </p:nvPicPr>
            <p:blipFill>
              <a:blip/>
            </p:blipFill>
            <p:spPr>
              <a:xfrm>
                <a:off x="6683717" y="5790550"/>
                <a:ext cx="216312" cy="434108"/>
              </a:xfrm>
              <a:prstGeom prst="rect"/>
            </p:spPr>
          </p:pic>
        </mc:Fallback>
      </mc:AlternateContent>
      <mc:AlternateContent xmlns:mc="http://schemas.openxmlformats.org/markup-compatibility/2006" xmlns:p14="http://schemas.microsoft.com/office/powerpoint/2010/main">
        <mc:Choice Requires="p14">
          <p:contentPart r:id="rId161" p14:bwMode="auto">
            <p14:nvContentPartPr>
              <p14:cNvPr id="176" name="墨迹 175"/>
              <p14:cNvContentPartPr/>
              <p14:nvPr/>
            </p14:nvContentPartPr>
            <p14:xfrm>
              <a:off x="6961244" y="5892908"/>
              <a:ext cx="154410" cy="228478"/>
            </p14:xfrm>
          </p:contentPart>
        </mc:Choice>
        <mc:Fallback xmlns="">
          <p:pic>
            <p:nvPicPr>
              <p:cNvPr id="176" name="墨迹 175"/>
            </p:nvPicPr>
            <p:blipFill>
              <a:blip/>
            </p:blipFill>
            <p:spPr>
              <a:xfrm>
                <a:off x="6961244" y="5892908"/>
                <a:ext cx="154410" cy="228478"/>
              </a:xfrm>
              <a:prstGeom prst="rect"/>
            </p:spPr>
          </p:pic>
        </mc:Fallback>
      </mc:AlternateContent>
      <mc:AlternateContent xmlns:mc="http://schemas.openxmlformats.org/markup-compatibility/2006" xmlns:p14="http://schemas.microsoft.com/office/powerpoint/2010/main">
        <mc:Choice Requires="p14">
          <p:contentPart r:id="rId162" p14:bwMode="auto">
            <p14:nvContentPartPr>
              <p14:cNvPr id="177" name="墨迹 176"/>
              <p14:cNvContentPartPr/>
              <p14:nvPr/>
            </p14:nvContentPartPr>
            <p14:xfrm>
              <a:off x="7294733" y="5796033"/>
              <a:ext cx="21928" cy="469751"/>
            </p14:xfrm>
          </p:contentPart>
        </mc:Choice>
        <mc:Fallback xmlns="">
          <p:pic>
            <p:nvPicPr>
              <p:cNvPr id="177" name="墨迹 176"/>
            </p:nvPicPr>
            <p:blipFill>
              <a:blip/>
            </p:blipFill>
            <p:spPr>
              <a:xfrm>
                <a:off x="7294733" y="5796033"/>
                <a:ext cx="21928" cy="469751"/>
              </a:xfrm>
              <a:prstGeom prst="rect"/>
            </p:spPr>
          </p:pic>
        </mc:Fallback>
      </mc:AlternateContent>
      <mc:AlternateContent xmlns:mc="http://schemas.openxmlformats.org/markup-compatibility/2006" xmlns:p14="http://schemas.microsoft.com/office/powerpoint/2010/main">
        <mc:Choice Requires="p14">
          <p:contentPart r:id="rId163" p14:bwMode="auto">
            <p14:nvContentPartPr>
              <p14:cNvPr id="178" name="墨迹 177"/>
              <p14:cNvContentPartPr/>
              <p14:nvPr/>
            </p14:nvContentPartPr>
            <p14:xfrm>
              <a:off x="7302042" y="5827106"/>
              <a:ext cx="199180" cy="179127"/>
            </p14:xfrm>
          </p:contentPart>
        </mc:Choice>
        <mc:Fallback xmlns="">
          <p:pic>
            <p:nvPicPr>
              <p:cNvPr id="178" name="墨迹 177"/>
            </p:nvPicPr>
            <p:blipFill>
              <a:blip/>
            </p:blipFill>
            <p:spPr>
              <a:xfrm>
                <a:off x="7302042" y="5827106"/>
                <a:ext cx="199180" cy="179127"/>
              </a:xfrm>
              <a:prstGeom prst="rect"/>
            </p:spPr>
          </p:pic>
        </mc:Fallback>
      </mc:AlternateContent>
      <mc:AlternateContent xmlns:mc="http://schemas.openxmlformats.org/markup-compatibility/2006" xmlns:p14="http://schemas.microsoft.com/office/powerpoint/2010/main">
        <mc:Choice Requires="p14">
          <p:contentPart r:id="rId164" p14:bwMode="auto">
            <p14:nvContentPartPr>
              <p14:cNvPr id="179" name="墨迹 178"/>
              <p14:cNvContentPartPr/>
              <p14:nvPr/>
            </p14:nvContentPartPr>
            <p14:xfrm>
              <a:off x="8054906" y="5817053"/>
              <a:ext cx="226590" cy="452386"/>
            </p14:xfrm>
          </p:contentPart>
        </mc:Choice>
        <mc:Fallback xmlns="">
          <p:pic>
            <p:nvPicPr>
              <p:cNvPr id="179" name="墨迹 178"/>
            </p:nvPicPr>
            <p:blipFill>
              <a:blip/>
            </p:blipFill>
            <p:spPr>
              <a:xfrm>
                <a:off x="8054906" y="5817053"/>
                <a:ext cx="226590" cy="452386"/>
              </a:xfrm>
              <a:prstGeom prst="rect"/>
            </p:spPr>
          </p:pic>
        </mc:Fallback>
      </mc:AlternateContent>
      <mc:AlternateContent xmlns:mc="http://schemas.openxmlformats.org/markup-compatibility/2006" xmlns:p14="http://schemas.microsoft.com/office/powerpoint/2010/main">
        <mc:Choice Requires="p14">
          <p:contentPart r:id="rId165" p14:bwMode="auto">
            <p14:nvContentPartPr>
              <p14:cNvPr id="180" name="墨迹 179"/>
              <p14:cNvContentPartPr/>
              <p14:nvPr/>
            </p14:nvContentPartPr>
            <p14:xfrm>
              <a:off x="8328322" y="5768615"/>
              <a:ext cx="220651" cy="519103"/>
            </p14:xfrm>
          </p:contentPart>
        </mc:Choice>
        <mc:Fallback xmlns="">
          <p:pic>
            <p:nvPicPr>
              <p:cNvPr id="180" name="墨迹 179"/>
            </p:nvPicPr>
            <p:blipFill>
              <a:blip/>
            </p:blipFill>
            <p:spPr>
              <a:xfrm>
                <a:off x="8328322" y="5768615"/>
                <a:ext cx="220651" cy="519103"/>
              </a:xfrm>
              <a:prstGeom prst="rect"/>
            </p:spPr>
          </p:pic>
        </mc:Fallback>
      </mc:AlternateContent>
      <mc:AlternateContent xmlns:mc="http://schemas.openxmlformats.org/markup-compatibility/2006" xmlns:p14="http://schemas.microsoft.com/office/powerpoint/2010/main">
        <mc:Choice Requires="p14">
          <p:contentPart r:id="rId166" p14:bwMode="auto">
            <p14:nvContentPartPr>
              <p14:cNvPr id="181" name="墨迹 180"/>
              <p14:cNvContentPartPr/>
              <p14:nvPr/>
            </p14:nvContentPartPr>
            <p14:xfrm>
              <a:off x="8757518" y="5878285"/>
              <a:ext cx="193469" cy="326267"/>
            </p14:xfrm>
          </p:contentPart>
        </mc:Choice>
        <mc:Fallback xmlns="">
          <p:pic>
            <p:nvPicPr>
              <p:cNvPr id="181" name="墨迹 180"/>
            </p:nvPicPr>
            <p:blipFill>
              <a:blip/>
            </p:blipFill>
            <p:spPr>
              <a:xfrm>
                <a:off x="8757518" y="5878285"/>
                <a:ext cx="193469" cy="326267"/>
              </a:xfrm>
              <a:prstGeom prst="rect"/>
            </p:spPr>
          </p:pic>
        </mc:Fallback>
      </mc:AlternateContent>
      <mc:AlternateContent xmlns:mc="http://schemas.openxmlformats.org/markup-compatibility/2006" xmlns:p14="http://schemas.microsoft.com/office/powerpoint/2010/main">
        <mc:Choice Requires="p14">
          <p:contentPart r:id="rId167" p14:bwMode="auto">
            <p14:nvContentPartPr>
              <p14:cNvPr id="182" name="墨迹 181"/>
              <p14:cNvContentPartPr/>
              <p14:nvPr/>
            </p14:nvContentPartPr>
            <p14:xfrm>
              <a:off x="9100144" y="5849040"/>
              <a:ext cx="73093" cy="506308"/>
            </p14:xfrm>
          </p:contentPart>
        </mc:Choice>
        <mc:Fallback xmlns="">
          <p:pic>
            <p:nvPicPr>
              <p:cNvPr id="182" name="墨迹 181"/>
            </p:nvPicPr>
            <p:blipFill>
              <a:blip/>
            </p:blipFill>
            <p:spPr>
              <a:xfrm>
                <a:off x="9100144" y="5849040"/>
                <a:ext cx="73093" cy="506308"/>
              </a:xfrm>
              <a:prstGeom prst="rect"/>
            </p:spPr>
          </p:pic>
        </mc:Fallback>
      </mc:AlternateContent>
      <mc:AlternateContent xmlns:mc="http://schemas.openxmlformats.org/markup-compatibility/2006" xmlns:p14="http://schemas.microsoft.com/office/powerpoint/2010/main">
        <mc:Choice Requires="p14">
          <p:contentPart r:id="rId168" p14:bwMode="auto">
            <p14:nvContentPartPr>
              <p14:cNvPr id="183" name="墨迹 182"/>
              <p14:cNvContentPartPr/>
              <p14:nvPr/>
            </p14:nvContentPartPr>
            <p14:xfrm>
              <a:off x="9078216" y="5814311"/>
              <a:ext cx="165145" cy="180955"/>
            </p14:xfrm>
          </p:contentPart>
        </mc:Choice>
        <mc:Fallback xmlns="">
          <p:pic>
            <p:nvPicPr>
              <p:cNvPr id="183" name="墨迹 182"/>
            </p:nvPicPr>
            <p:blipFill>
              <a:blip/>
            </p:blipFill>
            <p:spPr>
              <a:xfrm>
                <a:off x="9078216" y="5814311"/>
                <a:ext cx="165145" cy="180955"/>
              </a:xfrm>
              <a:prstGeom prst="rect"/>
            </p:spPr>
          </p:pic>
        </mc:Fallback>
      </mc:AlternateContent>
      <mc:AlternateContent xmlns:mc="http://schemas.openxmlformats.org/markup-compatibility/2006" xmlns:p14="http://schemas.microsoft.com/office/powerpoint/2010/main">
        <mc:Choice Requires="p14">
          <p:contentPart r:id="rId169" p14:bwMode="auto">
            <p14:nvContentPartPr>
              <p14:cNvPr id="184" name="墨迹 183"/>
              <p14:cNvContentPartPr/>
              <p14:nvPr/>
            </p14:nvContentPartPr>
            <p14:xfrm>
              <a:off x="9392518" y="5914842"/>
              <a:ext cx="288719" cy="358253"/>
            </p14:xfrm>
          </p:contentPart>
        </mc:Choice>
        <mc:Fallback xmlns="">
          <p:pic>
            <p:nvPicPr>
              <p:cNvPr id="184" name="墨迹 183"/>
            </p:nvPicPr>
            <p:blipFill>
              <a:blip/>
            </p:blipFill>
            <p:spPr>
              <a:xfrm>
                <a:off x="9392518" y="5914842"/>
                <a:ext cx="288719" cy="358253"/>
              </a:xfrm>
              <a:prstGeom prst="rect"/>
            </p:spPr>
          </p:pic>
        </mc:Fallback>
      </mc:AlternateContent>
      <mc:AlternateContent xmlns:mc="http://schemas.openxmlformats.org/markup-compatibility/2006" xmlns:p14="http://schemas.microsoft.com/office/powerpoint/2010/main">
        <mc:Choice Requires="p14">
          <p:contentPart r:id="rId170" p14:bwMode="auto">
            <p14:nvContentPartPr>
              <p14:cNvPr id="185" name="墨迹 184"/>
              <p14:cNvContentPartPr/>
              <p14:nvPr/>
            </p14:nvContentPartPr>
            <p14:xfrm>
              <a:off x="9869453" y="5827334"/>
              <a:ext cx="12791" cy="532583"/>
            </p14:xfrm>
          </p:contentPart>
        </mc:Choice>
        <mc:Fallback xmlns="">
          <p:pic>
            <p:nvPicPr>
              <p:cNvPr id="185" name="墨迹 184"/>
            </p:nvPicPr>
            <p:blipFill>
              <a:blip/>
            </p:blipFill>
            <p:spPr>
              <a:xfrm>
                <a:off x="9869453" y="5827334"/>
                <a:ext cx="12791" cy="532583"/>
              </a:xfrm>
              <a:prstGeom prst="rect"/>
            </p:spPr>
          </p:pic>
        </mc:Fallback>
      </mc:AlternateContent>
      <mc:AlternateContent xmlns:mc="http://schemas.openxmlformats.org/markup-compatibility/2006" xmlns:p14="http://schemas.microsoft.com/office/powerpoint/2010/main">
        <mc:Choice Requires="p14">
          <p:contentPart r:id="rId171" p14:bwMode="auto">
            <p14:nvContentPartPr>
              <p14:cNvPr id="186" name="墨迹 185"/>
              <p14:cNvContentPartPr/>
              <p14:nvPr/>
            </p14:nvContentPartPr>
            <p14:xfrm>
              <a:off x="9834733" y="5773642"/>
              <a:ext cx="190043" cy="236247"/>
            </p14:xfrm>
          </p:contentPart>
        </mc:Choice>
        <mc:Fallback xmlns="">
          <p:pic>
            <p:nvPicPr>
              <p:cNvPr id="186" name="墨迹 185"/>
            </p:nvPicPr>
            <p:blipFill>
              <a:blip/>
            </p:blipFill>
            <p:spPr>
              <a:xfrm>
                <a:off x="9834733" y="5773642"/>
                <a:ext cx="190043" cy="236247"/>
              </a:xfrm>
              <a:prstGeom prst="rect"/>
            </p:spPr>
          </p:pic>
        </mc:Fallback>
      </mc:AlternateContent>
      <mc:AlternateContent xmlns:mc="http://schemas.openxmlformats.org/markup-compatibility/2006" xmlns:p14="http://schemas.microsoft.com/office/powerpoint/2010/main">
        <mc:Choice Requires="p14">
          <p:contentPart r:id="rId172" p14:bwMode="auto">
            <p14:nvContentPartPr>
              <p14:cNvPr id="187" name="墨迹 186"/>
              <p14:cNvContentPartPr/>
              <p14:nvPr/>
            </p14:nvContentPartPr>
            <p14:xfrm>
              <a:off x="3570618" y="2232460"/>
              <a:ext cx="354504" cy="575079"/>
            </p14:xfrm>
          </p:contentPart>
        </mc:Choice>
        <mc:Fallback xmlns="">
          <p:pic>
            <p:nvPicPr>
              <p:cNvPr id="187" name="墨迹 186"/>
            </p:nvPicPr>
            <p:blipFill>
              <a:blip/>
            </p:blipFill>
            <p:spPr>
              <a:xfrm>
                <a:off x="3570618" y="2232460"/>
                <a:ext cx="354504" cy="575079"/>
              </a:xfrm>
              <a:prstGeom prst="rect"/>
            </p:spPr>
          </p:pic>
        </mc:Fallback>
      </mc:AlternateContent>
      <mc:AlternateContent xmlns:mc="http://schemas.openxmlformats.org/markup-compatibility/2006" xmlns:p14="http://schemas.microsoft.com/office/powerpoint/2010/main">
        <mc:Choice Requires="p14">
          <p:contentPart r:id="rId173" p14:bwMode="auto">
            <p14:nvContentPartPr>
              <p14:cNvPr id="188" name="墨迹 187"/>
              <p14:cNvContentPartPr/>
              <p14:nvPr/>
            </p14:nvContentPartPr>
            <p14:xfrm>
              <a:off x="4005525" y="2341444"/>
              <a:ext cx="274100" cy="346144"/>
            </p14:xfrm>
          </p:contentPart>
        </mc:Choice>
        <mc:Fallback xmlns="">
          <p:pic>
            <p:nvPicPr>
              <p:cNvPr id="188" name="墨迹 187"/>
            </p:nvPicPr>
            <p:blipFill>
              <a:blip/>
            </p:blipFill>
            <p:spPr>
              <a:xfrm>
                <a:off x="4005525" y="2341444"/>
                <a:ext cx="274100" cy="346144"/>
              </a:xfrm>
              <a:prstGeom prst="rect"/>
            </p:spPr>
          </p:pic>
        </mc:Fallback>
      </mc:AlternateContent>
      <mc:AlternateContent xmlns:mc="http://schemas.openxmlformats.org/markup-compatibility/2006" xmlns:p14="http://schemas.microsoft.com/office/powerpoint/2010/main">
        <mc:Choice Requires="p14">
          <p:contentPart r:id="rId174" p14:bwMode="auto">
            <p14:nvContentPartPr>
              <p14:cNvPr id="189" name="墨迹 188"/>
              <p14:cNvContentPartPr/>
              <p14:nvPr/>
            </p14:nvContentPartPr>
            <p14:xfrm>
              <a:off x="4470582" y="2226291"/>
              <a:ext cx="223392" cy="500824"/>
            </p14:xfrm>
          </p:contentPart>
        </mc:Choice>
        <mc:Fallback xmlns="">
          <p:pic>
            <p:nvPicPr>
              <p:cNvPr id="189" name="墨迹 188"/>
            </p:nvPicPr>
            <p:blipFill>
              <a:blip/>
            </p:blipFill>
            <p:spPr>
              <a:xfrm>
                <a:off x="4470582" y="2226291"/>
                <a:ext cx="223392" cy="500824"/>
              </a:xfrm>
              <a:prstGeom prst="rect"/>
            </p:spPr>
          </p:pic>
        </mc:Fallback>
      </mc:AlternateContent>
      <mc:AlternateContent xmlns:mc="http://schemas.openxmlformats.org/markup-compatibility/2006" xmlns:p14="http://schemas.microsoft.com/office/powerpoint/2010/main">
        <mc:Choice Requires="p14">
          <p:contentPart r:id="rId175" p14:bwMode="auto">
            <p14:nvContentPartPr>
              <p14:cNvPr id="190" name="墨迹 189"/>
              <p14:cNvContentPartPr/>
              <p14:nvPr/>
            </p14:nvContentPartPr>
            <p14:xfrm>
              <a:off x="4809553" y="2192476"/>
              <a:ext cx="65785" cy="739127"/>
            </p14:xfrm>
          </p:contentPart>
        </mc:Choice>
        <mc:Fallback xmlns="">
          <p:pic>
            <p:nvPicPr>
              <p:cNvPr id="190" name="墨迹 189"/>
            </p:nvPicPr>
            <p:blipFill>
              <a:blip/>
            </p:blipFill>
            <p:spPr>
              <a:xfrm>
                <a:off x="4809553" y="2192476"/>
                <a:ext cx="65785" cy="739127"/>
              </a:xfrm>
              <a:prstGeom prst="rect"/>
            </p:spPr>
          </p:pic>
        </mc:Fallback>
      </mc:AlternateContent>
      <mc:AlternateContent xmlns:mc="http://schemas.openxmlformats.org/markup-compatibility/2006" xmlns:p14="http://schemas.microsoft.com/office/powerpoint/2010/main">
        <mc:Choice Requires="p14">
          <p:contentPart r:id="rId176" p14:bwMode="auto">
            <p14:nvContentPartPr>
              <p14:cNvPr id="191" name="墨迹 190"/>
              <p14:cNvContentPartPr/>
              <p14:nvPr/>
            </p14:nvContentPartPr>
            <p14:xfrm>
              <a:off x="4820517" y="2186078"/>
              <a:ext cx="215626" cy="274174"/>
            </p14:xfrm>
          </p:contentPart>
        </mc:Choice>
        <mc:Fallback xmlns="">
          <p:pic>
            <p:nvPicPr>
              <p:cNvPr id="191" name="墨迹 190"/>
            </p:nvPicPr>
            <p:blipFill>
              <a:blip/>
            </p:blipFill>
            <p:spPr>
              <a:xfrm>
                <a:off x="4820517" y="2186078"/>
                <a:ext cx="215626" cy="274174"/>
              </a:xfrm>
              <a:prstGeom prst="rect"/>
            </p:spPr>
          </p:pic>
        </mc:Fallback>
      </mc:AlternateContent>
      <mc:AlternateContent xmlns:mc="http://schemas.openxmlformats.org/markup-compatibility/2006" xmlns:p14="http://schemas.microsoft.com/office/powerpoint/2010/main">
        <mc:Choice Requires="p14">
          <p:contentPart r:id="rId177" p14:bwMode="auto">
            <p14:nvContentPartPr>
              <p14:cNvPr id="192" name="墨迹 191"/>
              <p14:cNvContentPartPr/>
              <p14:nvPr/>
            </p14:nvContentPartPr>
            <p14:xfrm>
              <a:off x="5116546" y="2390795"/>
              <a:ext cx="222936" cy="333578"/>
            </p14:xfrm>
          </p:contentPart>
        </mc:Choice>
        <mc:Fallback xmlns="">
          <p:pic>
            <p:nvPicPr>
              <p:cNvPr id="192" name="墨迹 191"/>
            </p:nvPicPr>
            <p:blipFill>
              <a:blip/>
            </p:blipFill>
            <p:spPr>
              <a:xfrm>
                <a:off x="5116546" y="2390795"/>
                <a:ext cx="222936" cy="333578"/>
              </a:xfrm>
              <a:prstGeom prst="rect"/>
            </p:spPr>
          </p:pic>
        </mc:Fallback>
      </mc:AlternateContent>
      <mc:AlternateContent xmlns:mc="http://schemas.openxmlformats.org/markup-compatibility/2006" xmlns:p14="http://schemas.microsoft.com/office/powerpoint/2010/main">
        <mc:Choice Requires="p14">
          <p:contentPart r:id="rId178" p14:bwMode="auto">
            <p14:nvContentPartPr>
              <p14:cNvPr id="193" name="墨迹 192"/>
              <p14:cNvContentPartPr/>
              <p14:nvPr/>
            </p14:nvContentPartPr>
            <p14:xfrm>
              <a:off x="5496633" y="2375258"/>
              <a:ext cx="109640" cy="570282"/>
            </p14:xfrm>
          </p:contentPart>
        </mc:Choice>
        <mc:Fallback xmlns="">
          <p:pic>
            <p:nvPicPr>
              <p:cNvPr id="193" name="墨迹 192"/>
            </p:nvPicPr>
            <p:blipFill>
              <a:blip/>
            </p:blipFill>
            <p:spPr>
              <a:xfrm>
                <a:off x="5496633" y="2375258"/>
                <a:ext cx="109640" cy="570282"/>
              </a:xfrm>
              <a:prstGeom prst="rect"/>
            </p:spPr>
          </p:pic>
        </mc:Fallback>
      </mc:AlternateContent>
      <mc:AlternateContent xmlns:mc="http://schemas.openxmlformats.org/markup-compatibility/2006" xmlns:p14="http://schemas.microsoft.com/office/powerpoint/2010/main">
        <mc:Choice Requires="p14">
          <p:contentPart r:id="rId179" p14:bwMode="auto">
            <p14:nvContentPartPr>
              <p14:cNvPr id="194" name="墨迹 193"/>
              <p14:cNvContentPartPr/>
              <p14:nvPr/>
            </p14:nvContentPartPr>
            <p14:xfrm>
              <a:off x="5456431" y="2361550"/>
              <a:ext cx="367980" cy="255895"/>
            </p14:xfrm>
          </p:contentPart>
        </mc:Choice>
        <mc:Fallback xmlns="">
          <p:pic>
            <p:nvPicPr>
              <p:cNvPr id="194" name="墨迹 193"/>
            </p:nvPicPr>
            <p:blipFill>
              <a:blip/>
            </p:blipFill>
            <p:spPr>
              <a:xfrm>
                <a:off x="5456431" y="2361550"/>
                <a:ext cx="367980" cy="255895"/>
              </a:xfrm>
              <a:prstGeom prst="rect"/>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矩形 1"/>
          <p:cNvSpPr/>
          <p:nvPr/>
        </p:nvSpPr>
        <p:spPr>
          <a:xfrm>
            <a:off x="272415" y="240030"/>
            <a:ext cx="11647170" cy="63785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34" name="Picture 2" descr="C:\Users\ADMINI~1\AppData\Local\Temp\360zip$Temp\360$6\标志与中英文校名组合规范_左右.pn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0097220" y="405802"/>
            <a:ext cx="1598480" cy="450333"/>
          </a:xfrm>
          <a:prstGeom prst="rect">
            <a:avLst/>
          </a:prstGeom>
          <a:noFill/>
          <a:extLst>
            <a:ext uri="{909E8E84-426E-40DD-AFC4-6F175D3DCCD1}">
              <a14:hiddenFill xmlns:a14="http://schemas.microsoft.com/office/drawing/2010/main">
                <a:solidFill>
                  <a:srgbClr val="FFFFFF"/>
                </a:solidFill>
              </a14:hiddenFill>
            </a:ext>
          </a:extLst>
        </p:spPr>
      </p:pic>
      <p:pic>
        <p:nvPicPr>
          <p:cNvPr id="4" name="图片 3"/>
          <p:cNvPicPr>
            <a:picLocks noChangeAspect="1"/>
          </p:cNvPicPr>
          <p:nvPr/>
        </p:nvPicPr>
        <p:blipFill>
          <a:blip r:embed="rId2"/>
          <a:stretch>
            <a:fillRect/>
          </a:stretch>
        </p:blipFill>
        <p:spPr>
          <a:xfrm>
            <a:off x="729615" y="1628140"/>
            <a:ext cx="5345430" cy="3764280"/>
          </a:xfrm>
          <a:prstGeom prst="rect">
            <a:avLst/>
          </a:prstGeom>
        </p:spPr>
      </p:pic>
      <mc:AlternateContent xmlns:mc="http://schemas.openxmlformats.org/markup-compatibility/2006" xmlns:p14="http://schemas.microsoft.com/office/powerpoint/2010/main">
        <mc:Choice Requires="p14">
          <p:contentPart r:id="rId3" p14:bwMode="auto">
            <p14:nvContentPartPr>
              <p14:cNvPr id="20" name="墨迹 19"/>
              <p14:cNvContentPartPr/>
              <p14:nvPr/>
            </p14:nvContentPartPr>
            <p14:xfrm>
              <a:off x="6296550" y="1702619"/>
              <a:ext cx="362270" cy="329922"/>
            </p14:xfrm>
          </p:contentPart>
        </mc:Choice>
        <mc:Fallback xmlns="">
          <p:pic>
            <p:nvPicPr>
              <p:cNvPr id="20" name="墨迹 19"/>
            </p:nvPicPr>
            <p:blipFill>
              <a:blip/>
            </p:blipFill>
            <p:spPr>
              <a:xfrm>
                <a:off x="6296550" y="1702619"/>
                <a:ext cx="362270" cy="329922"/>
              </a:xfrm>
              <a:prstGeom prst="rect"/>
            </p:spPr>
          </p:pic>
        </mc:Fallback>
      </mc:AlternateContent>
      <mc:AlternateContent xmlns:mc="http://schemas.openxmlformats.org/markup-compatibility/2006" xmlns:p14="http://schemas.microsoft.com/office/powerpoint/2010/main">
        <mc:Choice Requires="p14">
          <p:contentPart r:id="rId4" p14:bwMode="auto">
            <p14:nvContentPartPr>
              <p14:cNvPr id="21" name="墨迹 20"/>
              <p14:cNvContentPartPr/>
              <p14:nvPr/>
            </p14:nvContentPartPr>
            <p14:xfrm>
              <a:off x="6779424" y="2010607"/>
              <a:ext cx="70010" cy="40016"/>
            </p14:xfrm>
          </p:contentPart>
        </mc:Choice>
        <mc:Fallback xmlns="">
          <p:pic>
            <p:nvPicPr>
              <p:cNvPr id="21" name="墨迹 20"/>
            </p:nvPicPr>
            <p:blipFill>
              <a:blip/>
            </p:blipFill>
            <p:spPr>
              <a:xfrm>
                <a:off x="6779424" y="2010607"/>
                <a:ext cx="70010" cy="40016"/>
              </a:xfrm>
              <a:prstGeom prst="rect"/>
            </p:spPr>
          </p:pic>
        </mc:Fallback>
      </mc:AlternateContent>
      <mc:AlternateContent xmlns:mc="http://schemas.openxmlformats.org/markup-compatibility/2006" xmlns:p14="http://schemas.microsoft.com/office/powerpoint/2010/main">
        <mc:Choice Requires="p14">
          <p:contentPart r:id="rId5" p14:bwMode="auto">
            <p14:nvContentPartPr>
              <p14:cNvPr id="22" name="墨迹 21"/>
              <p14:cNvContentPartPr/>
              <p14:nvPr/>
            </p14:nvContentPartPr>
            <p14:xfrm>
              <a:off x="6965812" y="1666976"/>
              <a:ext cx="230245" cy="398466"/>
            </p14:xfrm>
          </p:contentPart>
        </mc:Choice>
        <mc:Fallback xmlns="">
          <p:pic>
            <p:nvPicPr>
              <p:cNvPr id="22" name="墨迹 21"/>
            </p:nvPicPr>
            <p:blipFill>
              <a:blip/>
            </p:blipFill>
            <p:spPr>
              <a:xfrm>
                <a:off x="6965812" y="1666976"/>
                <a:ext cx="230245" cy="398466"/>
              </a:xfrm>
              <a:prstGeom prst="rect"/>
            </p:spPr>
          </p:pic>
        </mc:Fallback>
      </mc:AlternateContent>
      <mc:AlternateContent xmlns:mc="http://schemas.openxmlformats.org/markup-compatibility/2006" xmlns:p14="http://schemas.microsoft.com/office/powerpoint/2010/main">
        <mc:Choice Requires="p14">
          <p:contentPart r:id="rId6" p14:bwMode="auto">
            <p14:nvContentPartPr>
              <p14:cNvPr id="23" name="墨迹 22"/>
              <p14:cNvContentPartPr/>
              <p14:nvPr/>
            </p14:nvContentPartPr>
            <p14:xfrm>
              <a:off x="7294733" y="1623108"/>
              <a:ext cx="43856" cy="21934"/>
            </p14:xfrm>
          </p:contentPart>
        </mc:Choice>
        <mc:Fallback xmlns="">
          <p:pic>
            <p:nvPicPr>
              <p:cNvPr id="23" name="墨迹 22"/>
            </p:nvPicPr>
            <p:blipFill>
              <a:blip/>
            </p:blipFill>
            <p:spPr>
              <a:xfrm>
                <a:off x="7294733" y="1623108"/>
                <a:ext cx="43856" cy="21934"/>
              </a:xfrm>
              <a:prstGeom prst="rect"/>
            </p:spPr>
          </p:pic>
        </mc:Fallback>
      </mc:AlternateContent>
      <mc:AlternateContent xmlns:mc="http://schemas.openxmlformats.org/markup-compatibility/2006" xmlns:p14="http://schemas.microsoft.com/office/powerpoint/2010/main">
        <mc:Choice Requires="p14">
          <p:contentPart r:id="rId7" p14:bwMode="auto">
            <p14:nvContentPartPr>
              <p14:cNvPr id="24" name="墨迹 23"/>
              <p14:cNvContentPartPr/>
              <p14:nvPr/>
            </p14:nvContentPartPr>
            <p14:xfrm>
              <a:off x="7278287" y="1623108"/>
              <a:ext cx="213798" cy="399609"/>
            </p14:xfrm>
          </p:contentPart>
        </mc:Choice>
        <mc:Fallback xmlns="">
          <p:pic>
            <p:nvPicPr>
              <p:cNvPr id="24" name="墨迹 23"/>
            </p:nvPicPr>
            <p:blipFill>
              <a:blip/>
            </p:blipFill>
            <p:spPr>
              <a:xfrm>
                <a:off x="7278287" y="1623108"/>
                <a:ext cx="213798" cy="399609"/>
              </a:xfrm>
              <a:prstGeom prst="rect"/>
            </p:spPr>
          </p:pic>
        </mc:Fallback>
      </mc:AlternateContent>
      <mc:AlternateContent xmlns:mc="http://schemas.openxmlformats.org/markup-compatibility/2006" xmlns:p14="http://schemas.microsoft.com/office/powerpoint/2010/main">
        <mc:Choice Requires="p14">
          <p:contentPart r:id="rId8" p14:bwMode="auto">
            <p14:nvContentPartPr>
              <p14:cNvPr id="25" name="墨迹 24"/>
              <p14:cNvContentPartPr/>
              <p14:nvPr/>
            </p14:nvContentPartPr>
            <p14:xfrm>
              <a:off x="7360518" y="1942521"/>
              <a:ext cx="54820" cy="13251"/>
            </p14:xfrm>
          </p:contentPart>
        </mc:Choice>
        <mc:Fallback xmlns="">
          <p:pic>
            <p:nvPicPr>
              <p:cNvPr id="25" name="墨迹 24"/>
            </p:nvPicPr>
            <p:blipFill>
              <a:blip/>
            </p:blipFill>
            <p:spPr>
              <a:xfrm>
                <a:off x="7360518" y="1942521"/>
                <a:ext cx="54820" cy="13251"/>
              </a:xfrm>
              <a:prstGeom prst="rect"/>
            </p:spPr>
          </p:pic>
        </mc:Fallback>
      </mc:AlternateContent>
      <mc:AlternateContent xmlns:mc="http://schemas.openxmlformats.org/markup-compatibility/2006" xmlns:p14="http://schemas.microsoft.com/office/powerpoint/2010/main">
        <mc:Choice Requires="p14">
          <p:contentPart r:id="rId9" p14:bwMode="auto">
            <p14:nvContentPartPr>
              <p14:cNvPr id="26" name="墨迹 25"/>
              <p14:cNvContentPartPr/>
              <p14:nvPr/>
            </p14:nvContentPartPr>
            <p14:xfrm>
              <a:off x="7477467" y="1879918"/>
              <a:ext cx="18274" cy="10053"/>
            </p14:xfrm>
          </p:contentPart>
        </mc:Choice>
        <mc:Fallback xmlns="">
          <p:pic>
            <p:nvPicPr>
              <p:cNvPr id="26" name="墨迹 25"/>
            </p:nvPicPr>
            <p:blipFill>
              <a:blip/>
            </p:blipFill>
            <p:spPr>
              <a:xfrm>
                <a:off x="7477467" y="1879918"/>
                <a:ext cx="18274" cy="10053"/>
              </a:xfrm>
              <a:prstGeom prst="rect"/>
            </p:spPr>
          </p:pic>
        </mc:Fallback>
      </mc:AlternateContent>
      <mc:AlternateContent xmlns:mc="http://schemas.openxmlformats.org/markup-compatibility/2006" xmlns:p14="http://schemas.microsoft.com/office/powerpoint/2010/main">
        <mc:Choice Requires="p14">
          <p:contentPart r:id="rId10" p14:bwMode="auto">
            <p14:nvContentPartPr>
              <p14:cNvPr id="27" name="墨迹 26"/>
              <p14:cNvContentPartPr/>
              <p14:nvPr/>
            </p14:nvContentPartPr>
            <p14:xfrm>
              <a:off x="7543251" y="1805891"/>
              <a:ext cx="14619" cy="391154"/>
            </p14:xfrm>
          </p:contentPart>
        </mc:Choice>
        <mc:Fallback xmlns="">
          <p:pic>
            <p:nvPicPr>
              <p:cNvPr id="27" name="墨迹 26"/>
            </p:nvPicPr>
            <p:blipFill>
              <a:blip/>
            </p:blipFill>
            <p:spPr>
              <a:xfrm>
                <a:off x="7543251" y="1805891"/>
                <a:ext cx="14619" cy="391154"/>
              </a:xfrm>
              <a:prstGeom prst="rect"/>
            </p:spPr>
          </p:pic>
        </mc:Fallback>
      </mc:AlternateContent>
      <mc:AlternateContent xmlns:mc="http://schemas.openxmlformats.org/markup-compatibility/2006" xmlns:p14="http://schemas.microsoft.com/office/powerpoint/2010/main">
        <mc:Choice Requires="p14">
          <p:contentPart r:id="rId11" p14:bwMode="auto">
            <p14:nvContentPartPr>
              <p14:cNvPr id="28" name="墨迹 27"/>
              <p14:cNvContentPartPr/>
              <p14:nvPr/>
            </p14:nvContentPartPr>
            <p14:xfrm>
              <a:off x="7652892" y="1707188"/>
              <a:ext cx="135451" cy="270518"/>
            </p14:xfrm>
          </p:contentPart>
        </mc:Choice>
        <mc:Fallback xmlns="">
          <p:pic>
            <p:nvPicPr>
              <p:cNvPr id="28" name="墨迹 27"/>
            </p:nvPicPr>
            <p:blipFill>
              <a:blip/>
            </p:blipFill>
            <p:spPr>
              <a:xfrm>
                <a:off x="7652892" y="1707188"/>
                <a:ext cx="135451" cy="270518"/>
              </a:xfrm>
              <a:prstGeom prst="rect"/>
            </p:spPr>
          </p:pic>
        </mc:Fallback>
      </mc:AlternateContent>
      <mc:AlternateContent xmlns:mc="http://schemas.openxmlformats.org/markup-compatibility/2006" xmlns:p14="http://schemas.microsoft.com/office/powerpoint/2010/main">
        <mc:Choice Requires="p14">
          <p:contentPart r:id="rId12" p14:bwMode="auto">
            <p14:nvContentPartPr>
              <p14:cNvPr id="29" name="墨迹 28"/>
              <p14:cNvContentPartPr/>
              <p14:nvPr/>
            </p14:nvContentPartPr>
            <p14:xfrm>
              <a:off x="7674820" y="1896368"/>
              <a:ext cx="87712" cy="217511"/>
            </p14:xfrm>
          </p:contentPart>
        </mc:Choice>
        <mc:Fallback xmlns="">
          <p:pic>
            <p:nvPicPr>
              <p:cNvPr id="29" name="墨迹 28"/>
            </p:nvPicPr>
            <p:blipFill>
              <a:blip/>
            </p:blipFill>
            <p:spPr>
              <a:xfrm>
                <a:off x="7674820" y="1896368"/>
                <a:ext cx="87712" cy="217511"/>
              </a:xfrm>
              <a:prstGeom prst="rect"/>
            </p:spPr>
          </p:pic>
        </mc:Fallback>
      </mc:AlternateContent>
      <mc:AlternateContent xmlns:mc="http://schemas.openxmlformats.org/markup-compatibility/2006" xmlns:p14="http://schemas.microsoft.com/office/powerpoint/2010/main">
        <mc:Choice Requires="p14">
          <p:contentPart r:id="rId13" p14:bwMode="auto">
            <p14:nvContentPartPr>
              <p14:cNvPr id="30" name="墨迹 29"/>
              <p14:cNvContentPartPr/>
              <p14:nvPr/>
            </p14:nvContentPartPr>
            <p14:xfrm>
              <a:off x="7894100" y="1789440"/>
              <a:ext cx="36547" cy="337920"/>
            </p14:xfrm>
          </p:contentPart>
        </mc:Choice>
        <mc:Fallback xmlns="">
          <p:pic>
            <p:nvPicPr>
              <p:cNvPr id="30" name="墨迹 29"/>
            </p:nvPicPr>
            <p:blipFill>
              <a:blip/>
            </p:blipFill>
            <p:spPr>
              <a:xfrm>
                <a:off x="7894100" y="1789440"/>
                <a:ext cx="36547" cy="337920"/>
              </a:xfrm>
              <a:prstGeom prst="rect"/>
            </p:spPr>
          </p:pic>
        </mc:Fallback>
      </mc:AlternateContent>
      <mc:AlternateContent xmlns:mc="http://schemas.openxmlformats.org/markup-compatibility/2006" xmlns:p14="http://schemas.microsoft.com/office/powerpoint/2010/main">
        <mc:Choice Requires="p14">
          <p:contentPart r:id="rId14" p14:bwMode="auto">
            <p14:nvContentPartPr>
              <p14:cNvPr id="31" name="墨迹 30"/>
              <p14:cNvContentPartPr/>
              <p14:nvPr/>
            </p14:nvContentPartPr>
            <p14:xfrm>
              <a:off x="7974731" y="1688910"/>
              <a:ext cx="100276" cy="442562"/>
            </p14:xfrm>
          </p:contentPart>
        </mc:Choice>
        <mc:Fallback xmlns="">
          <p:pic>
            <p:nvPicPr>
              <p:cNvPr id="31" name="墨迹 30"/>
            </p:nvPicPr>
            <p:blipFill>
              <a:blip/>
            </p:blipFill>
            <p:spPr>
              <a:xfrm>
                <a:off x="7974731" y="1688910"/>
                <a:ext cx="100276" cy="442562"/>
              </a:xfrm>
              <a:prstGeom prst="rect"/>
            </p:spPr>
          </p:pic>
        </mc:Fallback>
      </mc:AlternateContent>
      <mc:AlternateContent xmlns:mc="http://schemas.openxmlformats.org/markup-compatibility/2006" xmlns:p14="http://schemas.microsoft.com/office/powerpoint/2010/main">
        <mc:Choice Requires="p14">
          <p:contentPart r:id="rId15" p14:bwMode="auto">
            <p14:nvContentPartPr>
              <p14:cNvPr id="32" name="墨迹 31"/>
              <p14:cNvContentPartPr/>
              <p14:nvPr/>
            </p14:nvContentPartPr>
            <p14:xfrm>
              <a:off x="8223021" y="1805891"/>
              <a:ext cx="7310" cy="32901"/>
            </p14:xfrm>
          </p:contentPart>
        </mc:Choice>
        <mc:Fallback xmlns="">
          <p:pic>
            <p:nvPicPr>
              <p:cNvPr id="32" name="墨迹 31"/>
            </p:nvPicPr>
            <p:blipFill>
              <a:blip/>
            </p:blipFill>
            <p:spPr>
              <a:xfrm>
                <a:off x="8223021" y="1805891"/>
                <a:ext cx="7310" cy="32901"/>
              </a:xfrm>
              <a:prstGeom prst="rect"/>
            </p:spPr>
          </p:pic>
        </mc:Fallback>
      </mc:AlternateContent>
      <mc:AlternateContent xmlns:mc="http://schemas.openxmlformats.org/markup-compatibility/2006" xmlns:p14="http://schemas.microsoft.com/office/powerpoint/2010/main">
        <mc:Choice Requires="p14">
          <p:contentPart r:id="rId16" p14:bwMode="auto">
            <p14:nvContentPartPr>
              <p14:cNvPr id="33" name="墨迹 32"/>
              <p14:cNvContentPartPr/>
              <p14:nvPr/>
            </p14:nvContentPartPr>
            <p14:xfrm>
              <a:off x="8223021" y="1941150"/>
              <a:ext cx="76748" cy="169302"/>
            </p14:xfrm>
          </p:contentPart>
        </mc:Choice>
        <mc:Fallback xmlns="">
          <p:pic>
            <p:nvPicPr>
              <p:cNvPr id="33" name="墨迹 32"/>
            </p:nvPicPr>
            <p:blipFill>
              <a:blip/>
            </p:blipFill>
            <p:spPr>
              <a:xfrm>
                <a:off x="8223021" y="1941150"/>
                <a:ext cx="76748" cy="169302"/>
              </a:xfrm>
              <a:prstGeom prst="rect"/>
            </p:spPr>
          </p:pic>
        </mc:Fallback>
      </mc:AlternateContent>
      <mc:AlternateContent xmlns:mc="http://schemas.openxmlformats.org/markup-compatibility/2006" xmlns:p14="http://schemas.microsoft.com/office/powerpoint/2010/main">
        <mc:Choice Requires="p14">
          <p:contentPart r:id="rId17" p14:bwMode="auto">
            <p14:nvContentPartPr>
              <p14:cNvPr id="35" name="墨迹 34"/>
              <p14:cNvContentPartPr/>
              <p14:nvPr/>
            </p14:nvContentPartPr>
            <p14:xfrm>
              <a:off x="8318042" y="1737347"/>
              <a:ext cx="275015" cy="394810"/>
            </p14:xfrm>
          </p:contentPart>
        </mc:Choice>
        <mc:Fallback xmlns="">
          <p:pic>
            <p:nvPicPr>
              <p:cNvPr id="35" name="墨迹 34"/>
            </p:nvPicPr>
            <p:blipFill>
              <a:blip/>
            </p:blipFill>
            <p:spPr>
              <a:xfrm>
                <a:off x="8318042" y="1737347"/>
                <a:ext cx="275015" cy="394810"/>
              </a:xfrm>
              <a:prstGeom prst="rect"/>
            </p:spPr>
          </p:pic>
        </mc:Fallback>
      </mc:AlternateContent>
      <mc:AlternateContent xmlns:mc="http://schemas.openxmlformats.org/markup-compatibility/2006" xmlns:p14="http://schemas.microsoft.com/office/powerpoint/2010/main">
        <mc:Choice Requires="p14">
          <p:contentPart r:id="rId18" p14:bwMode="auto">
            <p14:nvContentPartPr>
              <p14:cNvPr id="36" name="墨迹 35"/>
              <p14:cNvContentPartPr/>
              <p14:nvPr/>
            </p14:nvContentPartPr>
            <p14:xfrm>
              <a:off x="8392050" y="1829652"/>
              <a:ext cx="98676" cy="117895"/>
            </p14:xfrm>
          </p:contentPart>
        </mc:Choice>
        <mc:Fallback xmlns="">
          <p:pic>
            <p:nvPicPr>
              <p:cNvPr id="36" name="墨迹 35"/>
            </p:nvPicPr>
            <p:blipFill>
              <a:blip/>
            </p:blipFill>
            <p:spPr>
              <a:xfrm>
                <a:off x="8392050" y="1829652"/>
                <a:ext cx="98676" cy="117895"/>
              </a:xfrm>
              <a:prstGeom prst="rect"/>
            </p:spPr>
          </p:pic>
        </mc:Fallback>
      </mc:AlternateContent>
      <mc:AlternateContent xmlns:mc="http://schemas.openxmlformats.org/markup-compatibility/2006" xmlns:p14="http://schemas.microsoft.com/office/powerpoint/2010/main">
        <mc:Choice Requires="p14">
          <p:contentPart r:id="rId19" p14:bwMode="auto">
            <p14:nvContentPartPr>
              <p14:cNvPr id="37" name="墨迹 36"/>
              <p14:cNvContentPartPr/>
              <p14:nvPr/>
            </p14:nvContentPartPr>
            <p14:xfrm>
              <a:off x="8646964" y="1681599"/>
              <a:ext cx="297856" cy="361909"/>
            </p14:xfrm>
          </p:contentPart>
        </mc:Choice>
        <mc:Fallback xmlns="">
          <p:pic>
            <p:nvPicPr>
              <p:cNvPr id="37" name="墨迹 36"/>
            </p:nvPicPr>
            <p:blipFill>
              <a:blip/>
            </p:blipFill>
            <p:spPr>
              <a:xfrm>
                <a:off x="8646964" y="1681599"/>
                <a:ext cx="297856" cy="361909"/>
              </a:xfrm>
              <a:prstGeom prst="rect"/>
            </p:spPr>
          </p:pic>
        </mc:Fallback>
      </mc:AlternateContent>
      <mc:AlternateContent xmlns:mc="http://schemas.openxmlformats.org/markup-compatibility/2006" xmlns:p14="http://schemas.microsoft.com/office/powerpoint/2010/main">
        <mc:Choice Requires="p14">
          <p:contentPart r:id="rId20" p14:bwMode="auto">
            <p14:nvContentPartPr>
              <p14:cNvPr id="38" name="墨迹 37"/>
              <p14:cNvContentPartPr/>
              <p14:nvPr/>
            </p14:nvContentPartPr>
            <p14:xfrm>
              <a:off x="8809596" y="1823027"/>
              <a:ext cx="71267" cy="213170"/>
            </p14:xfrm>
          </p:contentPart>
        </mc:Choice>
        <mc:Fallback xmlns="">
          <p:pic>
            <p:nvPicPr>
              <p:cNvPr id="38" name="墨迹 37"/>
            </p:nvPicPr>
            <p:blipFill>
              <a:blip/>
            </p:blipFill>
            <p:spPr>
              <a:xfrm>
                <a:off x="8809596" y="1823027"/>
                <a:ext cx="71267" cy="213170"/>
              </a:xfrm>
              <a:prstGeom prst="rect"/>
            </p:spPr>
          </p:pic>
        </mc:Fallback>
      </mc:AlternateContent>
      <mc:AlternateContent xmlns:mc="http://schemas.openxmlformats.org/markup-compatibility/2006" xmlns:p14="http://schemas.microsoft.com/office/powerpoint/2010/main">
        <mc:Choice Requires="p14">
          <p:contentPart r:id="rId21" p14:bwMode="auto">
            <p14:nvContentPartPr>
              <p14:cNvPr id="39" name="墨迹 38"/>
              <p14:cNvContentPartPr/>
              <p14:nvPr/>
            </p14:nvContentPartPr>
            <p14:xfrm>
              <a:off x="9005122" y="1677943"/>
              <a:ext cx="336230" cy="358254"/>
            </p14:xfrm>
          </p:contentPart>
        </mc:Choice>
        <mc:Fallback xmlns="">
          <p:pic>
            <p:nvPicPr>
              <p:cNvPr id="39" name="墨迹 38"/>
            </p:nvPicPr>
            <p:blipFill>
              <a:blip/>
            </p:blipFill>
            <p:spPr>
              <a:xfrm>
                <a:off x="9005122" y="1677943"/>
                <a:ext cx="336230" cy="358254"/>
              </a:xfrm>
              <a:prstGeom prst="rect"/>
            </p:spPr>
          </p:pic>
        </mc:Fallback>
      </mc:AlternateContent>
      <mc:AlternateContent xmlns:mc="http://schemas.openxmlformats.org/markup-compatibility/2006" xmlns:p14="http://schemas.microsoft.com/office/powerpoint/2010/main">
        <mc:Choice Requires="p14">
          <p:contentPart r:id="rId22" p14:bwMode="auto">
            <p14:nvContentPartPr>
              <p14:cNvPr id="40" name="墨迹 39"/>
              <p14:cNvContentPartPr/>
              <p14:nvPr/>
            </p14:nvContentPartPr>
            <p14:xfrm>
              <a:off x="9377899" y="1893626"/>
              <a:ext cx="157151" cy="162220"/>
            </p14:xfrm>
          </p:contentPart>
        </mc:Choice>
        <mc:Fallback xmlns="">
          <p:pic>
            <p:nvPicPr>
              <p:cNvPr id="40" name="墨迹 39"/>
            </p:nvPicPr>
            <p:blipFill>
              <a:blip/>
            </p:blipFill>
            <p:spPr>
              <a:xfrm>
                <a:off x="9377899" y="1893626"/>
                <a:ext cx="157151" cy="162220"/>
              </a:xfrm>
              <a:prstGeom prst="rect"/>
            </p:spPr>
          </p:pic>
        </mc:Fallback>
      </mc:AlternateContent>
      <mc:AlternateContent xmlns:mc="http://schemas.openxmlformats.org/markup-compatibility/2006" xmlns:p14="http://schemas.microsoft.com/office/powerpoint/2010/main">
        <mc:Choice Requires="p14">
          <p:contentPart r:id="rId23" p14:bwMode="auto">
            <p14:nvContentPartPr>
              <p14:cNvPr id="41" name="墨迹 40"/>
              <p14:cNvContentPartPr/>
              <p14:nvPr/>
            </p14:nvContentPartPr>
            <p14:xfrm>
              <a:off x="9546014" y="1900938"/>
              <a:ext cx="113295" cy="127947"/>
            </p14:xfrm>
          </p:contentPart>
        </mc:Choice>
        <mc:Fallback xmlns="">
          <p:pic>
            <p:nvPicPr>
              <p:cNvPr id="41" name="墨迹 40"/>
            </p:nvPicPr>
            <p:blipFill>
              <a:blip/>
            </p:blipFill>
            <p:spPr>
              <a:xfrm>
                <a:off x="9546014" y="1900938"/>
                <a:ext cx="113295" cy="127947"/>
              </a:xfrm>
              <a:prstGeom prst="rect"/>
            </p:spPr>
          </p:pic>
        </mc:Fallback>
      </mc:AlternateContent>
      <mc:AlternateContent xmlns:mc="http://schemas.openxmlformats.org/markup-compatibility/2006" xmlns:p14="http://schemas.microsoft.com/office/powerpoint/2010/main">
        <mc:Choice Requires="p14">
          <p:contentPart r:id="rId24" p14:bwMode="auto">
            <p14:nvContentPartPr>
              <p14:cNvPr id="42" name="墨迹 41"/>
              <p14:cNvContentPartPr/>
              <p14:nvPr/>
            </p14:nvContentPartPr>
            <p14:xfrm>
              <a:off x="9714129" y="1937494"/>
              <a:ext cx="226590" cy="119266"/>
            </p14:xfrm>
          </p:contentPart>
        </mc:Choice>
        <mc:Fallback xmlns="">
          <p:pic>
            <p:nvPicPr>
              <p:cNvPr id="42" name="墨迹 41"/>
            </p:nvPicPr>
            <p:blipFill>
              <a:blip/>
            </p:blipFill>
            <p:spPr>
              <a:xfrm>
                <a:off x="9714129" y="1937494"/>
                <a:ext cx="226590" cy="119266"/>
              </a:xfrm>
              <a:prstGeom prst="rect"/>
            </p:spPr>
          </p:pic>
        </mc:Fallback>
      </mc:AlternateContent>
      <mc:AlternateContent xmlns:mc="http://schemas.openxmlformats.org/markup-compatibility/2006" xmlns:p14="http://schemas.microsoft.com/office/powerpoint/2010/main">
        <mc:Choice Requires="p14">
          <p:contentPart r:id="rId25" p14:bwMode="auto">
            <p14:nvContentPartPr>
              <p14:cNvPr id="43" name="墨迹 42"/>
              <p14:cNvContentPartPr/>
              <p14:nvPr/>
            </p14:nvContentPartPr>
            <p14:xfrm>
              <a:off x="6329214" y="2537021"/>
              <a:ext cx="135908" cy="220253"/>
            </p14:xfrm>
          </p:contentPart>
        </mc:Choice>
        <mc:Fallback xmlns="">
          <p:pic>
            <p:nvPicPr>
              <p:cNvPr id="43" name="墨迹 42"/>
            </p:nvPicPr>
            <p:blipFill>
              <a:blip/>
            </p:blipFill>
            <p:spPr>
              <a:xfrm>
                <a:off x="6329214" y="2537021"/>
                <a:ext cx="135908" cy="220253"/>
              </a:xfrm>
              <a:prstGeom prst="rect"/>
            </p:spPr>
          </p:pic>
        </mc:Fallback>
      </mc:AlternateContent>
      <mc:AlternateContent xmlns:mc="http://schemas.openxmlformats.org/markup-compatibility/2006" xmlns:p14="http://schemas.microsoft.com/office/powerpoint/2010/main">
        <mc:Choice Requires="p14">
          <p:contentPart r:id="rId26" p14:bwMode="auto">
            <p14:nvContentPartPr>
              <p14:cNvPr id="44" name="墨迹 43"/>
              <p14:cNvContentPartPr/>
              <p14:nvPr/>
            </p14:nvContentPartPr>
            <p14:xfrm>
              <a:off x="6242187" y="2420040"/>
              <a:ext cx="365467" cy="509049"/>
            </p14:xfrm>
          </p:contentPart>
        </mc:Choice>
        <mc:Fallback xmlns="">
          <p:pic>
            <p:nvPicPr>
              <p:cNvPr id="44" name="墨迹 43"/>
            </p:nvPicPr>
            <p:blipFill>
              <a:blip/>
            </p:blipFill>
            <p:spPr>
              <a:xfrm>
                <a:off x="6242187" y="2420040"/>
                <a:ext cx="365467" cy="509049"/>
              </a:xfrm>
              <a:prstGeom prst="rect"/>
            </p:spPr>
          </p:pic>
        </mc:Fallback>
      </mc:AlternateContent>
      <mc:AlternateContent xmlns:mc="http://schemas.openxmlformats.org/markup-compatibility/2006" xmlns:p14="http://schemas.microsoft.com/office/powerpoint/2010/main">
        <mc:Choice Requires="p14">
          <p:contentPart r:id="rId27" p14:bwMode="auto">
            <p14:nvContentPartPr>
              <p14:cNvPr id="45" name="墨迹 44"/>
              <p14:cNvContentPartPr/>
              <p14:nvPr/>
            </p14:nvContentPartPr>
            <p14:xfrm>
              <a:off x="6680748" y="2822162"/>
              <a:ext cx="43856" cy="58490"/>
            </p14:xfrm>
          </p:contentPart>
        </mc:Choice>
        <mc:Fallback xmlns="">
          <p:pic>
            <p:nvPicPr>
              <p:cNvPr id="45" name="墨迹 44"/>
            </p:nvPicPr>
            <p:blipFill>
              <a:blip/>
            </p:blipFill>
            <p:spPr>
              <a:xfrm>
                <a:off x="6680748" y="2822162"/>
                <a:ext cx="43856" cy="58490"/>
              </a:xfrm>
              <a:prstGeom prst="rect"/>
            </p:spPr>
          </p:pic>
        </mc:Fallback>
      </mc:AlternateContent>
      <mc:AlternateContent xmlns:mc="http://schemas.openxmlformats.org/markup-compatibility/2006" xmlns:p14="http://schemas.microsoft.com/office/powerpoint/2010/main">
        <mc:Choice Requires="p14">
          <p:contentPart r:id="rId28" p14:bwMode="auto">
            <p14:nvContentPartPr>
              <p14:cNvPr id="46" name="墨迹 45"/>
              <p14:cNvContentPartPr/>
              <p14:nvPr/>
            </p14:nvContentPartPr>
            <p14:xfrm>
              <a:off x="10265072" y="1676801"/>
              <a:ext cx="191871" cy="209514"/>
            </p14:xfrm>
          </p:contentPart>
        </mc:Choice>
        <mc:Fallback xmlns="">
          <p:pic>
            <p:nvPicPr>
              <p:cNvPr id="46" name="墨迹 45"/>
            </p:nvPicPr>
            <p:blipFill>
              <a:blip/>
            </p:blipFill>
            <p:spPr>
              <a:xfrm>
                <a:off x="10265072" y="1676801"/>
                <a:ext cx="191871" cy="209514"/>
              </a:xfrm>
              <a:prstGeom prst="rect"/>
            </p:spPr>
          </p:pic>
        </mc:Fallback>
      </mc:AlternateContent>
      <mc:AlternateContent xmlns:mc="http://schemas.openxmlformats.org/markup-compatibility/2006" xmlns:p14="http://schemas.microsoft.com/office/powerpoint/2010/main">
        <mc:Choice Requires="p14">
          <p:contentPart r:id="rId29" p14:bwMode="auto">
            <p14:nvContentPartPr>
              <p14:cNvPr id="47" name="墨迹 46"/>
              <p14:cNvContentPartPr/>
              <p14:nvPr/>
            </p14:nvContentPartPr>
            <p14:xfrm>
              <a:off x="10375625" y="2010607"/>
              <a:ext cx="3655" cy="95047"/>
            </p14:xfrm>
          </p:contentPart>
        </mc:Choice>
        <mc:Fallback xmlns="">
          <p:pic>
            <p:nvPicPr>
              <p:cNvPr id="47" name="墨迹 46"/>
            </p:nvPicPr>
            <p:blipFill>
              <a:blip/>
            </p:blipFill>
            <p:spPr>
              <a:xfrm>
                <a:off x="10375625" y="2010607"/>
                <a:ext cx="3655" cy="95047"/>
              </a:xfrm>
              <a:prstGeom prst="rect"/>
            </p:spPr>
          </p:pic>
        </mc:Fallback>
      </mc:AlternateContent>
      <mc:AlternateContent xmlns:mc="http://schemas.openxmlformats.org/markup-compatibility/2006" xmlns:p14="http://schemas.microsoft.com/office/powerpoint/2010/main">
        <mc:Choice Requires="p14">
          <p:contentPart r:id="rId30" p14:bwMode="auto">
            <p14:nvContentPartPr>
              <p14:cNvPr id="48" name="墨迹 47"/>
              <p14:cNvContentPartPr/>
              <p14:nvPr/>
            </p14:nvContentPartPr>
            <p14:xfrm>
              <a:off x="7082762" y="2505491"/>
              <a:ext cx="33806" cy="46152"/>
            </p14:xfrm>
          </p:contentPart>
        </mc:Choice>
        <mc:Fallback xmlns="">
          <p:pic>
            <p:nvPicPr>
              <p:cNvPr id="48" name="墨迹 47"/>
            </p:nvPicPr>
            <p:blipFill>
              <a:blip/>
            </p:blipFill>
            <p:spPr>
              <a:xfrm>
                <a:off x="7082762" y="2505491"/>
                <a:ext cx="33806" cy="46152"/>
              </a:xfrm>
              <a:prstGeom prst="rect"/>
            </p:spPr>
          </p:pic>
        </mc:Fallback>
      </mc:AlternateContent>
      <mc:AlternateContent xmlns:mc="http://schemas.openxmlformats.org/markup-compatibility/2006" xmlns:p14="http://schemas.microsoft.com/office/powerpoint/2010/main">
        <mc:Choice Requires="p14">
          <p:contentPart r:id="rId31" p14:bwMode="auto">
            <p14:nvContentPartPr>
              <p14:cNvPr id="49" name="墨迹 48"/>
              <p14:cNvContentPartPr/>
              <p14:nvPr/>
            </p14:nvContentPartPr>
            <p14:xfrm>
              <a:off x="7038906" y="2515087"/>
              <a:ext cx="380086" cy="392297"/>
            </p14:xfrm>
          </p:contentPart>
        </mc:Choice>
        <mc:Fallback xmlns="">
          <p:pic>
            <p:nvPicPr>
              <p:cNvPr id="49" name="墨迹 48"/>
            </p:nvPicPr>
            <p:blipFill>
              <a:blip/>
            </p:blipFill>
            <p:spPr>
              <a:xfrm>
                <a:off x="7038906" y="2515087"/>
                <a:ext cx="380086" cy="392297"/>
              </a:xfrm>
              <a:prstGeom prst="rect"/>
            </p:spPr>
          </p:pic>
        </mc:Fallback>
      </mc:AlternateContent>
      <mc:AlternateContent xmlns:mc="http://schemas.openxmlformats.org/markup-compatibility/2006" xmlns:p14="http://schemas.microsoft.com/office/powerpoint/2010/main">
        <mc:Choice Requires="p14">
          <p:contentPart r:id="rId32" p14:bwMode="auto">
            <p14:nvContentPartPr>
              <p14:cNvPr id="50" name="墨迹 49"/>
              <p14:cNvContentPartPr/>
              <p14:nvPr/>
            </p14:nvContentPartPr>
            <p14:xfrm>
              <a:off x="7192403" y="2603508"/>
              <a:ext cx="154409" cy="236018"/>
            </p14:xfrm>
          </p:contentPart>
        </mc:Choice>
        <mc:Fallback xmlns="">
          <p:pic>
            <p:nvPicPr>
              <p:cNvPr id="50" name="墨迹 49"/>
            </p:nvPicPr>
            <p:blipFill>
              <a:blip/>
            </p:blipFill>
            <p:spPr>
              <a:xfrm>
                <a:off x="7192403" y="2603508"/>
                <a:ext cx="154409" cy="236018"/>
              </a:xfrm>
              <a:prstGeom prst="rect"/>
            </p:spPr>
          </p:pic>
        </mc:Fallback>
      </mc:AlternateContent>
      <mc:AlternateContent xmlns:mc="http://schemas.openxmlformats.org/markup-compatibility/2006" xmlns:p14="http://schemas.microsoft.com/office/powerpoint/2010/main">
        <mc:Choice Requires="p14">
          <p:contentPart r:id="rId33" p14:bwMode="auto">
            <p14:nvContentPartPr>
              <p14:cNvPr id="51" name="墨迹 50"/>
              <p14:cNvContentPartPr/>
              <p14:nvPr/>
            </p14:nvContentPartPr>
            <p14:xfrm>
              <a:off x="7550561" y="2439918"/>
              <a:ext cx="21928" cy="13023"/>
            </p14:xfrm>
          </p:contentPart>
        </mc:Choice>
        <mc:Fallback xmlns="">
          <p:pic>
            <p:nvPicPr>
              <p:cNvPr id="51" name="墨迹 50"/>
            </p:nvPicPr>
            <p:blipFill>
              <a:blip/>
            </p:blipFill>
            <p:spPr>
              <a:xfrm>
                <a:off x="7550561" y="2439918"/>
                <a:ext cx="21928" cy="13023"/>
              </a:xfrm>
              <a:prstGeom prst="rect"/>
            </p:spPr>
          </p:pic>
        </mc:Fallback>
      </mc:AlternateContent>
      <mc:AlternateContent xmlns:mc="http://schemas.openxmlformats.org/markup-compatibility/2006" xmlns:p14="http://schemas.microsoft.com/office/powerpoint/2010/main">
        <mc:Choice Requires="p14">
          <p:contentPart r:id="rId34" p14:bwMode="auto">
            <p14:nvContentPartPr>
              <p14:cNvPr id="52" name="墨迹 51"/>
              <p14:cNvContentPartPr/>
              <p14:nvPr/>
            </p14:nvContentPartPr>
            <p14:xfrm>
              <a:off x="7510359" y="2503206"/>
              <a:ext cx="166288" cy="348201"/>
            </p14:xfrm>
          </p:contentPart>
        </mc:Choice>
        <mc:Fallback xmlns="">
          <p:pic>
            <p:nvPicPr>
              <p:cNvPr id="52" name="墨迹 51"/>
            </p:nvPicPr>
            <p:blipFill>
              <a:blip/>
            </p:blipFill>
            <p:spPr>
              <a:xfrm>
                <a:off x="7510359" y="2503206"/>
                <a:ext cx="166288" cy="348201"/>
              </a:xfrm>
              <a:prstGeom prst="rect"/>
            </p:spPr>
          </p:pic>
        </mc:Fallback>
      </mc:AlternateContent>
      <mc:AlternateContent xmlns:mc="http://schemas.openxmlformats.org/markup-compatibility/2006" xmlns:p14="http://schemas.microsoft.com/office/powerpoint/2010/main">
        <mc:Choice Requires="p14">
          <p:contentPart r:id="rId35" p14:bwMode="auto">
            <p14:nvContentPartPr>
              <p14:cNvPr id="53" name="墨迹 52"/>
              <p14:cNvContentPartPr/>
              <p14:nvPr/>
            </p14:nvContentPartPr>
            <p14:xfrm>
              <a:off x="7572489" y="2612876"/>
              <a:ext cx="142989" cy="48437"/>
            </p14:xfrm>
          </p:contentPart>
        </mc:Choice>
        <mc:Fallback xmlns="">
          <p:pic>
            <p:nvPicPr>
              <p:cNvPr id="53" name="墨迹 52"/>
            </p:nvPicPr>
            <p:blipFill>
              <a:blip/>
            </p:blipFill>
            <p:spPr>
              <a:xfrm>
                <a:off x="7572489" y="2612876"/>
                <a:ext cx="142989" cy="48437"/>
              </a:xfrm>
              <a:prstGeom prst="rect"/>
            </p:spPr>
          </p:pic>
        </mc:Fallback>
      </mc:AlternateContent>
      <mc:AlternateContent xmlns:mc="http://schemas.openxmlformats.org/markup-compatibility/2006" xmlns:p14="http://schemas.microsoft.com/office/powerpoint/2010/main">
        <mc:Choice Requires="p14">
          <p:contentPart r:id="rId36" p14:bwMode="auto">
            <p14:nvContentPartPr>
              <p14:cNvPr id="54" name="墨迹 53"/>
              <p14:cNvContentPartPr/>
              <p14:nvPr/>
            </p14:nvContentPartPr>
            <p14:xfrm>
              <a:off x="7630964" y="2596654"/>
              <a:ext cx="14618" cy="66487"/>
            </p14:xfrm>
          </p:contentPart>
        </mc:Choice>
        <mc:Fallback xmlns="">
          <p:pic>
            <p:nvPicPr>
              <p:cNvPr id="54" name="墨迹 53"/>
            </p:nvPicPr>
            <p:blipFill>
              <a:blip/>
            </p:blipFill>
            <p:spPr>
              <a:xfrm>
                <a:off x="7630964" y="2596654"/>
                <a:ext cx="14618" cy="66487"/>
              </a:xfrm>
              <a:prstGeom prst="rect"/>
            </p:spPr>
          </p:pic>
        </mc:Fallback>
      </mc:AlternateContent>
      <mc:AlternateContent xmlns:mc="http://schemas.openxmlformats.org/markup-compatibility/2006" xmlns:p14="http://schemas.microsoft.com/office/powerpoint/2010/main">
        <mc:Choice Requires="p14">
          <p:contentPart r:id="rId37" p14:bwMode="auto">
            <p14:nvContentPartPr>
              <p14:cNvPr id="55" name="墨迹 54"/>
              <p14:cNvContentPartPr/>
              <p14:nvPr/>
            </p14:nvContentPartPr>
            <p14:xfrm>
              <a:off x="7579798" y="2588200"/>
              <a:ext cx="175424" cy="270518"/>
            </p14:xfrm>
          </p:contentPart>
        </mc:Choice>
        <mc:Fallback xmlns="">
          <p:pic>
            <p:nvPicPr>
              <p:cNvPr id="55" name="墨迹 54"/>
            </p:nvPicPr>
            <p:blipFill>
              <a:blip/>
            </p:blipFill>
            <p:spPr>
              <a:xfrm>
                <a:off x="7579798" y="2588200"/>
                <a:ext cx="175424" cy="270518"/>
              </a:xfrm>
              <a:prstGeom prst="rect"/>
            </p:spPr>
          </p:pic>
        </mc:Fallback>
      </mc:AlternateContent>
      <mc:AlternateContent xmlns:mc="http://schemas.openxmlformats.org/markup-compatibility/2006" xmlns:p14="http://schemas.microsoft.com/office/powerpoint/2010/main">
        <mc:Choice Requires="p14">
          <p:contentPart r:id="rId38" p14:bwMode="auto">
            <p14:nvContentPartPr>
              <p14:cNvPr id="56" name="墨迹 55"/>
              <p14:cNvContentPartPr/>
              <p14:nvPr/>
            </p14:nvContentPartPr>
            <p14:xfrm>
              <a:off x="7886791" y="2858718"/>
              <a:ext cx="32892" cy="14623"/>
            </p14:xfrm>
          </p:contentPart>
        </mc:Choice>
        <mc:Fallback xmlns="">
          <p:pic>
            <p:nvPicPr>
              <p:cNvPr id="56" name="墨迹 55"/>
            </p:nvPicPr>
            <p:blipFill>
              <a:blip/>
            </p:blipFill>
            <p:spPr>
              <a:xfrm>
                <a:off x="7886791" y="2858718"/>
                <a:ext cx="32892" cy="14623"/>
              </a:xfrm>
              <a:prstGeom prst="rect"/>
            </p:spPr>
          </p:pic>
        </mc:Fallback>
      </mc:AlternateContent>
      <mc:AlternateContent xmlns:mc="http://schemas.openxmlformats.org/markup-compatibility/2006" xmlns:p14="http://schemas.microsoft.com/office/powerpoint/2010/main">
        <mc:Choice Requires="p14">
          <p:contentPart r:id="rId39" p14:bwMode="auto">
            <p14:nvContentPartPr>
              <p14:cNvPr id="57" name="墨迹 56"/>
              <p14:cNvContentPartPr/>
              <p14:nvPr/>
            </p14:nvContentPartPr>
            <p14:xfrm>
              <a:off x="8157237" y="2509603"/>
              <a:ext cx="311561" cy="251326"/>
            </p14:xfrm>
          </p:contentPart>
        </mc:Choice>
        <mc:Fallback xmlns="">
          <p:pic>
            <p:nvPicPr>
              <p:cNvPr id="57" name="墨迹 56"/>
            </p:nvPicPr>
            <p:blipFill>
              <a:blip/>
            </p:blipFill>
            <p:spPr>
              <a:xfrm>
                <a:off x="8157237" y="2509603"/>
                <a:ext cx="311561" cy="251326"/>
              </a:xfrm>
              <a:prstGeom prst="rect"/>
            </p:spPr>
          </p:pic>
        </mc:Fallback>
      </mc:AlternateContent>
      <mc:AlternateContent xmlns:mc="http://schemas.openxmlformats.org/markup-compatibility/2006" xmlns:p14="http://schemas.microsoft.com/office/powerpoint/2010/main">
        <mc:Choice Requires="p14">
          <p:contentPart r:id="rId40" p14:bwMode="auto">
            <p14:nvContentPartPr>
              <p14:cNvPr id="58" name="墨迹 57"/>
              <p14:cNvContentPartPr/>
              <p14:nvPr/>
            </p14:nvContentPartPr>
            <p14:xfrm>
              <a:off x="8486157" y="2656743"/>
              <a:ext cx="222936" cy="116067"/>
            </p14:xfrm>
          </p:contentPart>
        </mc:Choice>
        <mc:Fallback xmlns="">
          <p:pic>
            <p:nvPicPr>
              <p:cNvPr id="58" name="墨迹 57"/>
            </p:nvPicPr>
            <p:blipFill>
              <a:blip/>
            </p:blipFill>
            <p:spPr>
              <a:xfrm>
                <a:off x="8486157" y="2656743"/>
                <a:ext cx="222936" cy="116067"/>
              </a:xfrm>
              <a:prstGeom prst="rect"/>
            </p:spPr>
          </p:pic>
        </mc:Fallback>
      </mc:AlternateContent>
      <mc:AlternateContent xmlns:mc="http://schemas.openxmlformats.org/markup-compatibility/2006" xmlns:p14="http://schemas.microsoft.com/office/powerpoint/2010/main">
        <mc:Choice Requires="p14">
          <p:contentPart r:id="rId41" p14:bwMode="auto">
            <p14:nvContentPartPr>
              <p14:cNvPr id="59" name="墨迹 58"/>
              <p14:cNvContentPartPr/>
              <p14:nvPr/>
            </p14:nvContentPartPr>
            <p14:xfrm>
              <a:off x="8753863" y="2696956"/>
              <a:ext cx="185474" cy="83394"/>
            </p14:xfrm>
          </p:contentPart>
        </mc:Choice>
        <mc:Fallback xmlns="">
          <p:pic>
            <p:nvPicPr>
              <p:cNvPr id="59" name="墨迹 58"/>
            </p:nvPicPr>
            <p:blipFill>
              <a:blip/>
            </p:blipFill>
            <p:spPr>
              <a:xfrm>
                <a:off x="8753863" y="2696956"/>
                <a:ext cx="185474" cy="83394"/>
              </a:xfrm>
              <a:prstGeom prst="rect"/>
            </p:spPr>
          </p:pic>
        </mc:Fallback>
      </mc:AlternateContent>
      <mc:AlternateContent xmlns:mc="http://schemas.openxmlformats.org/markup-compatibility/2006" xmlns:p14="http://schemas.microsoft.com/office/powerpoint/2010/main">
        <mc:Choice Requires="p14">
          <p:contentPart r:id="rId42" p14:bwMode="auto">
            <p14:nvContentPartPr>
              <p14:cNvPr id="60" name="墨迹 59"/>
              <p14:cNvContentPartPr/>
              <p14:nvPr/>
            </p14:nvContentPartPr>
            <p14:xfrm>
              <a:off x="9092834" y="2449285"/>
              <a:ext cx="154410" cy="415602"/>
            </p14:xfrm>
          </p:contentPart>
        </mc:Choice>
        <mc:Fallback xmlns="">
          <p:pic>
            <p:nvPicPr>
              <p:cNvPr id="60" name="墨迹 59"/>
            </p:nvPicPr>
            <p:blipFill>
              <a:blip/>
            </p:blipFill>
            <p:spPr>
              <a:xfrm>
                <a:off x="9092834" y="2449285"/>
                <a:ext cx="154410" cy="415602"/>
              </a:xfrm>
              <a:prstGeom prst="rect"/>
            </p:spPr>
          </p:pic>
        </mc:Fallback>
      </mc:AlternateContent>
      <mc:AlternateContent xmlns:mc="http://schemas.openxmlformats.org/markup-compatibility/2006" xmlns:p14="http://schemas.microsoft.com/office/powerpoint/2010/main">
        <mc:Choice Requires="p14">
          <p:contentPart r:id="rId43" p14:bwMode="auto">
            <p14:nvContentPartPr>
              <p14:cNvPr id="61" name="墨迹 60"/>
              <p14:cNvContentPartPr/>
              <p14:nvPr/>
            </p14:nvContentPartPr>
            <p14:xfrm>
              <a:off x="9136690" y="2664283"/>
              <a:ext cx="168115" cy="216369"/>
            </p14:xfrm>
          </p:contentPart>
        </mc:Choice>
        <mc:Fallback xmlns="">
          <p:pic>
            <p:nvPicPr>
              <p:cNvPr id="61" name="墨迹 60"/>
            </p:nvPicPr>
            <p:blipFill>
              <a:blip/>
            </p:blipFill>
            <p:spPr>
              <a:xfrm>
                <a:off x="9136690" y="2664283"/>
                <a:ext cx="168115" cy="216369"/>
              </a:xfrm>
              <a:prstGeom prst="rect"/>
            </p:spPr>
          </p:pic>
        </mc:Fallback>
      </mc:AlternateContent>
      <mc:AlternateContent xmlns:mc="http://schemas.openxmlformats.org/markup-compatibility/2006" xmlns:p14="http://schemas.microsoft.com/office/powerpoint/2010/main">
        <mc:Choice Requires="p14">
          <p:contentPart r:id="rId44" p14:bwMode="auto">
            <p14:nvContentPartPr>
              <p14:cNvPr id="62" name="墨迹 61"/>
              <p14:cNvContentPartPr/>
              <p14:nvPr/>
            </p14:nvContentPartPr>
            <p14:xfrm>
              <a:off x="9122072" y="2684161"/>
              <a:ext cx="117863" cy="156964"/>
            </p14:xfrm>
          </p:contentPart>
        </mc:Choice>
        <mc:Fallback xmlns="">
          <p:pic>
            <p:nvPicPr>
              <p:cNvPr id="62" name="墨迹 61"/>
            </p:nvPicPr>
            <p:blipFill>
              <a:blip/>
            </p:blipFill>
            <p:spPr>
              <a:xfrm>
                <a:off x="9122072" y="2684161"/>
                <a:ext cx="117863" cy="156964"/>
              </a:xfrm>
              <a:prstGeom prst="rect"/>
            </p:spPr>
          </p:pic>
        </mc:Fallback>
      </mc:AlternateContent>
      <mc:AlternateContent xmlns:mc="http://schemas.openxmlformats.org/markup-compatibility/2006" xmlns:p14="http://schemas.microsoft.com/office/powerpoint/2010/main">
        <mc:Choice Requires="p14">
          <p:contentPart r:id="rId45" p14:bwMode="auto">
            <p14:nvContentPartPr>
              <p14:cNvPr id="63" name="墨迹 62"/>
              <p14:cNvContentPartPr/>
              <p14:nvPr/>
            </p14:nvContentPartPr>
            <p14:xfrm>
              <a:off x="9312115" y="2539763"/>
              <a:ext cx="197352" cy="354598"/>
            </p14:xfrm>
          </p:contentPart>
        </mc:Choice>
        <mc:Fallback xmlns="">
          <p:pic>
            <p:nvPicPr>
              <p:cNvPr id="63" name="墨迹 62"/>
            </p:nvPicPr>
            <p:blipFill>
              <a:blip/>
            </p:blipFill>
            <p:spPr>
              <a:xfrm>
                <a:off x="9312115" y="2539763"/>
                <a:ext cx="197352" cy="354598"/>
              </a:xfrm>
              <a:prstGeom prst="rect"/>
            </p:spPr>
          </p:pic>
        </mc:Fallback>
      </mc:AlternateContent>
      <mc:AlternateContent xmlns:mc="http://schemas.openxmlformats.org/markup-compatibility/2006" xmlns:p14="http://schemas.microsoft.com/office/powerpoint/2010/main">
        <mc:Choice Requires="p14">
          <p:contentPart r:id="rId46" p14:bwMode="auto">
            <p14:nvContentPartPr>
              <p14:cNvPr id="64" name="墨迹 63"/>
              <p14:cNvContentPartPr/>
              <p14:nvPr/>
            </p14:nvContentPartPr>
            <p14:xfrm>
              <a:off x="9560633" y="2537021"/>
              <a:ext cx="165146" cy="362823"/>
            </p14:xfrm>
          </p:contentPart>
        </mc:Choice>
        <mc:Fallback xmlns="">
          <p:pic>
            <p:nvPicPr>
              <p:cNvPr id="64" name="墨迹 63"/>
            </p:nvPicPr>
            <p:blipFill>
              <a:blip/>
            </p:blipFill>
            <p:spPr>
              <a:xfrm>
                <a:off x="9560633" y="2537021"/>
                <a:ext cx="165146" cy="362823"/>
              </a:xfrm>
              <a:prstGeom prst="rect"/>
            </p:spPr>
          </p:pic>
        </mc:Fallback>
      </mc:AlternateContent>
      <mc:AlternateContent xmlns:mc="http://schemas.openxmlformats.org/markup-compatibility/2006" xmlns:p14="http://schemas.microsoft.com/office/powerpoint/2010/main">
        <mc:Choice Requires="p14">
          <p:contentPart r:id="rId47" p14:bwMode="auto">
            <p14:nvContentPartPr>
              <p14:cNvPr id="65" name="墨迹 64"/>
              <p14:cNvContentPartPr/>
              <p14:nvPr/>
            </p14:nvContentPartPr>
            <p14:xfrm>
              <a:off x="9692201" y="2485842"/>
              <a:ext cx="29237" cy="40212"/>
            </p14:xfrm>
          </p:contentPart>
        </mc:Choice>
        <mc:Fallback xmlns="">
          <p:pic>
            <p:nvPicPr>
              <p:cNvPr id="65" name="墨迹 64"/>
            </p:nvPicPr>
            <p:blipFill>
              <a:blip/>
            </p:blipFill>
            <p:spPr>
              <a:xfrm>
                <a:off x="9692201" y="2485842"/>
                <a:ext cx="29237" cy="40212"/>
              </a:xfrm>
              <a:prstGeom prst="rect"/>
            </p:spPr>
          </p:pic>
        </mc:Fallback>
      </mc:AlternateContent>
      <mc:AlternateContent xmlns:mc="http://schemas.openxmlformats.org/markup-compatibility/2006" xmlns:p14="http://schemas.microsoft.com/office/powerpoint/2010/main">
        <mc:Choice Requires="p14">
          <p:contentPart r:id="rId48" p14:bwMode="auto">
            <p14:nvContentPartPr>
              <p14:cNvPr id="66" name="墨迹 65"/>
              <p14:cNvContentPartPr/>
              <p14:nvPr/>
            </p14:nvContentPartPr>
            <p14:xfrm>
              <a:off x="9838388" y="2563981"/>
              <a:ext cx="246691" cy="338605"/>
            </p14:xfrm>
          </p:contentPart>
        </mc:Choice>
        <mc:Fallback xmlns="">
          <p:pic>
            <p:nvPicPr>
              <p:cNvPr id="66" name="墨迹 65"/>
            </p:nvPicPr>
            <p:blipFill>
              <a:blip/>
            </p:blipFill>
            <p:spPr>
              <a:xfrm>
                <a:off x="9838388" y="2563981"/>
                <a:ext cx="246691" cy="338605"/>
              </a:xfrm>
              <a:prstGeom prst="rect"/>
            </p:spPr>
          </p:pic>
        </mc:Fallback>
      </mc:AlternateContent>
      <mc:AlternateContent xmlns:mc="http://schemas.openxmlformats.org/markup-compatibility/2006" xmlns:p14="http://schemas.microsoft.com/office/powerpoint/2010/main">
        <mc:Choice Requires="p14">
          <p:contentPart r:id="rId49" p14:bwMode="auto">
            <p14:nvContentPartPr>
              <p14:cNvPr id="67" name="墨迹 66"/>
              <p14:cNvContentPartPr/>
              <p14:nvPr/>
            </p14:nvContentPartPr>
            <p14:xfrm>
              <a:off x="10196546" y="2902586"/>
              <a:ext cx="70010" cy="40015"/>
            </p14:xfrm>
          </p:contentPart>
        </mc:Choice>
        <mc:Fallback xmlns="">
          <p:pic>
            <p:nvPicPr>
              <p:cNvPr id="67" name="墨迹 66"/>
            </p:nvPicPr>
            <p:blipFill>
              <a:blip/>
            </p:blipFill>
            <p:spPr>
              <a:xfrm>
                <a:off x="10196546" y="2902586"/>
                <a:ext cx="70010" cy="40015"/>
              </a:xfrm>
              <a:prstGeom prst="rect"/>
            </p:spPr>
          </p:pic>
        </mc:Fallback>
      </mc:AlternateContent>
      <mc:AlternateContent xmlns:mc="http://schemas.openxmlformats.org/markup-compatibility/2006" xmlns:p14="http://schemas.microsoft.com/office/powerpoint/2010/main">
        <mc:Choice Requires="p14">
          <p:contentPart r:id="rId50" p14:bwMode="auto">
            <p14:nvContentPartPr>
              <p14:cNvPr id="68" name="墨迹 67"/>
              <p14:cNvContentPartPr/>
              <p14:nvPr/>
            </p14:nvContentPartPr>
            <p14:xfrm>
              <a:off x="10342733" y="2688273"/>
              <a:ext cx="138878" cy="467695"/>
            </p14:xfrm>
          </p:contentPart>
        </mc:Choice>
        <mc:Fallback xmlns="">
          <p:pic>
            <p:nvPicPr>
              <p:cNvPr id="68" name="墨迹 67"/>
            </p:nvPicPr>
            <p:blipFill>
              <a:blip/>
            </p:blipFill>
            <p:spPr>
              <a:xfrm>
                <a:off x="10342733" y="2688273"/>
                <a:ext cx="138878" cy="467695"/>
              </a:xfrm>
              <a:prstGeom prst="rect"/>
            </p:spPr>
          </p:pic>
        </mc:Fallback>
      </mc:AlternateContent>
      <mc:AlternateContent xmlns:mc="http://schemas.openxmlformats.org/markup-compatibility/2006" xmlns:p14="http://schemas.microsoft.com/office/powerpoint/2010/main">
        <mc:Choice Requires="p14">
          <p:contentPart r:id="rId51" p14:bwMode="auto">
            <p14:nvContentPartPr>
              <p14:cNvPr id="69" name="墨迹 68"/>
              <p14:cNvContentPartPr/>
              <p14:nvPr/>
            </p14:nvContentPartPr>
            <p14:xfrm>
              <a:off x="10386590" y="2697870"/>
              <a:ext cx="170856" cy="149881"/>
            </p14:xfrm>
          </p:contentPart>
        </mc:Choice>
        <mc:Fallback xmlns="">
          <p:pic>
            <p:nvPicPr>
              <p:cNvPr id="69" name="墨迹 68"/>
            </p:nvPicPr>
            <p:blipFill>
              <a:blip/>
            </p:blipFill>
            <p:spPr>
              <a:xfrm>
                <a:off x="10386590" y="2697870"/>
                <a:ext cx="170856" cy="149881"/>
              </a:xfrm>
              <a:prstGeom prst="rect"/>
            </p:spPr>
          </p:pic>
        </mc:Fallback>
      </mc:AlternateContent>
      <mc:AlternateContent xmlns:mc="http://schemas.openxmlformats.org/markup-compatibility/2006" xmlns:p14="http://schemas.microsoft.com/office/powerpoint/2010/main">
        <mc:Choice Requires="p14">
          <p:contentPart r:id="rId52" p14:bwMode="auto">
            <p14:nvContentPartPr>
              <p14:cNvPr id="70" name="墨迹 69"/>
              <p14:cNvContentPartPr/>
              <p14:nvPr/>
            </p14:nvContentPartPr>
            <p14:xfrm>
              <a:off x="10579145" y="2741737"/>
              <a:ext cx="576982" cy="176385"/>
            </p14:xfrm>
          </p:contentPart>
        </mc:Choice>
        <mc:Fallback xmlns="">
          <p:pic>
            <p:nvPicPr>
              <p:cNvPr id="70" name="墨迹 69"/>
            </p:nvPicPr>
            <p:blipFill>
              <a:blip/>
            </p:blipFill>
            <p:spPr>
              <a:xfrm>
                <a:off x="10579145" y="2741737"/>
                <a:ext cx="576982" cy="176385"/>
              </a:xfrm>
              <a:prstGeom prst="rect"/>
            </p:spPr>
          </p:pic>
        </mc:Fallback>
      </mc:AlternateContent>
      <mc:AlternateContent xmlns:mc="http://schemas.openxmlformats.org/markup-compatibility/2006" xmlns:p14="http://schemas.microsoft.com/office/powerpoint/2010/main">
        <mc:Choice Requires="p14">
          <p:contentPart r:id="rId53" p14:bwMode="auto">
            <p14:nvContentPartPr>
              <p14:cNvPr id="71" name="墨迹 70"/>
              <p14:cNvContentPartPr/>
              <p14:nvPr/>
            </p14:nvContentPartPr>
            <p14:xfrm>
              <a:off x="7002359" y="3224283"/>
              <a:ext cx="54820" cy="14623"/>
            </p14:xfrm>
          </p:contentPart>
        </mc:Choice>
        <mc:Fallback xmlns="">
          <p:pic>
            <p:nvPicPr>
              <p:cNvPr id="71" name="墨迹 70"/>
            </p:nvPicPr>
            <p:blipFill>
              <a:blip/>
            </p:blipFill>
            <p:spPr>
              <a:xfrm>
                <a:off x="7002359" y="3224283"/>
                <a:ext cx="54820" cy="14623"/>
              </a:xfrm>
              <a:prstGeom prst="rect"/>
            </p:spPr>
          </p:pic>
        </mc:Fallback>
      </mc:AlternateContent>
      <mc:AlternateContent xmlns:mc="http://schemas.openxmlformats.org/markup-compatibility/2006" xmlns:p14="http://schemas.microsoft.com/office/powerpoint/2010/main">
        <mc:Choice Requires="p14">
          <p:contentPart r:id="rId54" p14:bwMode="auto">
            <p14:nvContentPartPr>
              <p14:cNvPr id="72" name="墨迹 71"/>
              <p14:cNvContentPartPr/>
              <p14:nvPr/>
            </p14:nvContentPartPr>
            <p14:xfrm>
              <a:off x="6906424" y="3270893"/>
              <a:ext cx="254000" cy="101444"/>
            </p14:xfrm>
          </p:contentPart>
        </mc:Choice>
        <mc:Fallback xmlns="">
          <p:pic>
            <p:nvPicPr>
              <p:cNvPr id="72" name="墨迹 71"/>
            </p:nvPicPr>
            <p:blipFill>
              <a:blip/>
            </p:blipFill>
            <p:spPr>
              <a:xfrm>
                <a:off x="6906424" y="3270893"/>
                <a:ext cx="254000" cy="101444"/>
              </a:xfrm>
              <a:prstGeom prst="rect"/>
            </p:spPr>
          </p:pic>
        </mc:Fallback>
      </mc:AlternateContent>
      <mc:AlternateContent xmlns:mc="http://schemas.openxmlformats.org/markup-compatibility/2006" xmlns:p14="http://schemas.microsoft.com/office/powerpoint/2010/main">
        <mc:Choice Requires="p14">
          <p:contentPart r:id="rId55" p14:bwMode="auto">
            <p14:nvContentPartPr>
              <p14:cNvPr id="73" name="墨迹 72"/>
              <p14:cNvContentPartPr/>
              <p14:nvPr/>
            </p14:nvContentPartPr>
            <p14:xfrm>
              <a:off x="6982944" y="3139061"/>
              <a:ext cx="158293" cy="394581"/>
            </p14:xfrm>
          </p:contentPart>
        </mc:Choice>
        <mc:Fallback xmlns="">
          <p:pic>
            <p:nvPicPr>
              <p:cNvPr id="73" name="墨迹 72"/>
            </p:nvPicPr>
            <p:blipFill>
              <a:blip/>
            </p:blipFill>
            <p:spPr>
              <a:xfrm>
                <a:off x="6982944" y="3139061"/>
                <a:ext cx="158293" cy="394581"/>
              </a:xfrm>
              <a:prstGeom prst="rect"/>
            </p:spPr>
          </p:pic>
        </mc:Fallback>
      </mc:AlternateContent>
      <mc:AlternateContent xmlns:mc="http://schemas.openxmlformats.org/markup-compatibility/2006" xmlns:p14="http://schemas.microsoft.com/office/powerpoint/2010/main">
        <mc:Choice Requires="p14">
          <p:contentPart r:id="rId56" p14:bwMode="auto">
            <p14:nvContentPartPr>
              <p14:cNvPr id="74" name="墨迹 73"/>
              <p14:cNvContentPartPr/>
              <p14:nvPr/>
            </p14:nvContentPartPr>
            <p14:xfrm>
              <a:off x="7236259" y="3127408"/>
              <a:ext cx="380086" cy="364195"/>
            </p14:xfrm>
          </p:contentPart>
        </mc:Choice>
        <mc:Fallback xmlns="">
          <p:pic>
            <p:nvPicPr>
              <p:cNvPr id="74" name="墨迹 73"/>
            </p:nvPicPr>
            <p:blipFill>
              <a:blip/>
            </p:blipFill>
            <p:spPr>
              <a:xfrm>
                <a:off x="7236259" y="3127408"/>
                <a:ext cx="380086" cy="364195"/>
              </a:xfrm>
              <a:prstGeom prst="rect"/>
            </p:spPr>
          </p:pic>
        </mc:Fallback>
      </mc:AlternateContent>
      <mc:AlternateContent xmlns:mc="http://schemas.openxmlformats.org/markup-compatibility/2006" xmlns:p14="http://schemas.microsoft.com/office/powerpoint/2010/main">
        <mc:Choice Requires="p14">
          <p:contentPart r:id="rId57" p14:bwMode="auto">
            <p14:nvContentPartPr>
              <p14:cNvPr id="75" name="墨迹 74"/>
              <p14:cNvContentPartPr/>
              <p14:nvPr/>
            </p14:nvContentPartPr>
            <p14:xfrm>
              <a:off x="7375136" y="3370509"/>
              <a:ext cx="164461" cy="58491"/>
            </p14:xfrm>
          </p:contentPart>
        </mc:Choice>
        <mc:Fallback xmlns="">
          <p:pic>
            <p:nvPicPr>
              <p:cNvPr id="75" name="墨迹 74"/>
            </p:nvPicPr>
            <p:blipFill>
              <a:blip/>
            </p:blipFill>
            <p:spPr>
              <a:xfrm>
                <a:off x="7375136" y="3370509"/>
                <a:ext cx="164461" cy="58491"/>
              </a:xfrm>
              <a:prstGeom prst="rect"/>
            </p:spPr>
          </p:pic>
        </mc:Fallback>
      </mc:AlternateContent>
      <mc:AlternateContent xmlns:mc="http://schemas.openxmlformats.org/markup-compatibility/2006" xmlns:p14="http://schemas.microsoft.com/office/powerpoint/2010/main">
        <mc:Choice Requires="p14">
          <p:contentPart r:id="rId58" p14:bwMode="auto">
            <p14:nvContentPartPr>
              <p14:cNvPr id="76" name="墨迹 75"/>
              <p14:cNvContentPartPr/>
              <p14:nvPr/>
            </p14:nvContentPartPr>
            <p14:xfrm>
              <a:off x="7686697" y="3191382"/>
              <a:ext cx="83145" cy="285141"/>
            </p14:xfrm>
          </p:contentPart>
        </mc:Choice>
        <mc:Fallback xmlns="">
          <p:pic>
            <p:nvPicPr>
              <p:cNvPr id="76" name="墨迹 75"/>
            </p:nvPicPr>
            <p:blipFill>
              <a:blip/>
            </p:blipFill>
            <p:spPr>
              <a:xfrm>
                <a:off x="7686697" y="3191382"/>
                <a:ext cx="83145" cy="285141"/>
              </a:xfrm>
              <a:prstGeom prst="rect"/>
            </p:spPr>
          </p:pic>
        </mc:Fallback>
      </mc:AlternateContent>
      <mc:AlternateContent xmlns:mc="http://schemas.openxmlformats.org/markup-compatibility/2006" xmlns:p14="http://schemas.microsoft.com/office/powerpoint/2010/main">
        <mc:Choice Requires="p14">
          <p:contentPart r:id="rId59" p14:bwMode="auto">
            <p14:nvContentPartPr>
              <p14:cNvPr id="77" name="墨迹 76"/>
              <p14:cNvContentPartPr/>
              <p14:nvPr/>
            </p14:nvContentPartPr>
            <p14:xfrm>
              <a:off x="7857553" y="3151170"/>
              <a:ext cx="65784" cy="14623"/>
            </p14:xfrm>
          </p:contentPart>
        </mc:Choice>
        <mc:Fallback xmlns="">
          <p:pic>
            <p:nvPicPr>
              <p:cNvPr id="77" name="墨迹 76"/>
            </p:nvPicPr>
            <p:blipFill>
              <a:blip/>
            </p:blipFill>
            <p:spPr>
              <a:xfrm>
                <a:off x="7857553" y="3151170"/>
                <a:ext cx="65784" cy="14623"/>
              </a:xfrm>
              <a:prstGeom prst="rect"/>
            </p:spPr>
          </p:pic>
        </mc:Fallback>
      </mc:AlternateContent>
      <mc:AlternateContent xmlns:mc="http://schemas.openxmlformats.org/markup-compatibility/2006" xmlns:p14="http://schemas.microsoft.com/office/powerpoint/2010/main">
        <mc:Choice Requires="p14">
          <p:contentPart r:id="rId60" p14:bwMode="auto">
            <p14:nvContentPartPr>
              <p14:cNvPr id="78" name="墨迹 77"/>
              <p14:cNvContentPartPr/>
              <p14:nvPr/>
            </p14:nvContentPartPr>
            <p14:xfrm>
              <a:off x="7831970" y="3279118"/>
              <a:ext cx="133396" cy="427711"/>
            </p14:xfrm>
          </p:contentPart>
        </mc:Choice>
        <mc:Fallback xmlns="">
          <p:pic>
            <p:nvPicPr>
              <p:cNvPr id="78" name="墨迹 77"/>
            </p:nvPicPr>
            <p:blipFill>
              <a:blip/>
            </p:blipFill>
            <p:spPr>
              <a:xfrm>
                <a:off x="7831970" y="3279118"/>
                <a:ext cx="133396" cy="427711"/>
              </a:xfrm>
              <a:prstGeom prst="rect"/>
            </p:spPr>
          </p:pic>
        </mc:Fallback>
      </mc:AlternateContent>
      <mc:AlternateContent xmlns:mc="http://schemas.openxmlformats.org/markup-compatibility/2006" xmlns:p14="http://schemas.microsoft.com/office/powerpoint/2010/main">
        <mc:Choice Requires="p14">
          <p:contentPart r:id="rId61" p14:bwMode="auto">
            <p14:nvContentPartPr>
              <p14:cNvPr id="79" name="墨迹 78"/>
              <p14:cNvContentPartPr/>
              <p14:nvPr/>
            </p14:nvContentPartPr>
            <p14:xfrm>
              <a:off x="6388374" y="3896923"/>
              <a:ext cx="77661" cy="252240"/>
            </p14:xfrm>
          </p:contentPart>
        </mc:Choice>
        <mc:Fallback xmlns="">
          <p:pic>
            <p:nvPicPr>
              <p:cNvPr id="79" name="墨迹 78"/>
            </p:nvPicPr>
            <p:blipFill>
              <a:blip/>
            </p:blipFill>
            <p:spPr>
              <a:xfrm>
                <a:off x="6388374" y="3896923"/>
                <a:ext cx="77661" cy="252240"/>
              </a:xfrm>
              <a:prstGeom prst="rect"/>
            </p:spPr>
          </p:pic>
        </mc:Fallback>
      </mc:AlternateContent>
      <mc:AlternateContent xmlns:mc="http://schemas.openxmlformats.org/markup-compatibility/2006" xmlns:p14="http://schemas.microsoft.com/office/powerpoint/2010/main">
        <mc:Choice Requires="p14">
          <p:contentPart r:id="rId62" p14:bwMode="auto">
            <p14:nvContentPartPr>
              <p14:cNvPr id="80" name="墨迹 79"/>
              <p14:cNvContentPartPr/>
              <p14:nvPr/>
            </p14:nvContentPartPr>
            <p14:xfrm>
              <a:off x="6267084" y="3840260"/>
              <a:ext cx="347880" cy="414917"/>
            </p14:xfrm>
          </p:contentPart>
        </mc:Choice>
        <mc:Fallback xmlns="">
          <p:pic>
            <p:nvPicPr>
              <p:cNvPr id="80" name="墨迹 79"/>
            </p:nvPicPr>
            <p:blipFill>
              <a:blip/>
            </p:blipFill>
            <p:spPr>
              <a:xfrm>
                <a:off x="6267084" y="3840260"/>
                <a:ext cx="347880" cy="414917"/>
              </a:xfrm>
              <a:prstGeom prst="rect"/>
            </p:spPr>
          </p:pic>
        </mc:Fallback>
      </mc:AlternateContent>
      <mc:AlternateContent xmlns:mc="http://schemas.openxmlformats.org/markup-compatibility/2006" xmlns:p14="http://schemas.microsoft.com/office/powerpoint/2010/main">
        <mc:Choice Requires="p14">
          <p:contentPart r:id="rId63" p14:bwMode="auto">
            <p14:nvContentPartPr>
              <p14:cNvPr id="81" name="墨迹 80"/>
              <p14:cNvContentPartPr/>
              <p14:nvPr/>
            </p14:nvContentPartPr>
            <p14:xfrm>
              <a:off x="6724604" y="4284422"/>
              <a:ext cx="14618" cy="29245"/>
            </p14:xfrm>
          </p:contentPart>
        </mc:Choice>
        <mc:Fallback xmlns="">
          <p:pic>
            <p:nvPicPr>
              <p:cNvPr id="81" name="墨迹 80"/>
            </p:nvPicPr>
            <p:blipFill>
              <a:blip/>
            </p:blipFill>
            <p:spPr>
              <a:xfrm>
                <a:off x="6724604" y="4284422"/>
                <a:ext cx="14618" cy="29245"/>
              </a:xfrm>
              <a:prstGeom prst="rect"/>
            </p:spPr>
          </p:pic>
        </mc:Fallback>
      </mc:AlternateContent>
      <mc:AlternateContent xmlns:mc="http://schemas.openxmlformats.org/markup-compatibility/2006" xmlns:p14="http://schemas.microsoft.com/office/powerpoint/2010/main">
        <mc:Choice Requires="p14">
          <p:contentPart r:id="rId64" p14:bwMode="auto">
            <p14:nvContentPartPr>
              <p14:cNvPr id="82" name="墨迹 81"/>
              <p14:cNvContentPartPr/>
              <p14:nvPr/>
            </p14:nvContentPartPr>
            <p14:xfrm>
              <a:off x="7024287" y="3962039"/>
              <a:ext cx="604163" cy="721534"/>
            </p14:xfrm>
          </p:contentPart>
        </mc:Choice>
        <mc:Fallback xmlns="">
          <p:pic>
            <p:nvPicPr>
              <p:cNvPr id="82" name="墨迹 81"/>
            </p:nvPicPr>
            <p:blipFill>
              <a:blip/>
            </p:blipFill>
            <p:spPr>
              <a:xfrm>
                <a:off x="7024287" y="3962039"/>
                <a:ext cx="604163" cy="721534"/>
              </a:xfrm>
              <a:prstGeom prst="rect"/>
            </p:spPr>
          </p:pic>
        </mc:Fallback>
      </mc:AlternateContent>
      <mc:AlternateContent xmlns:mc="http://schemas.openxmlformats.org/markup-compatibility/2006" xmlns:p14="http://schemas.microsoft.com/office/powerpoint/2010/main">
        <mc:Choice Requires="p14">
          <p:contentPart r:id="rId65" p14:bwMode="auto">
            <p14:nvContentPartPr>
              <p14:cNvPr id="83" name="墨迹 82"/>
              <p14:cNvContentPartPr/>
              <p14:nvPr/>
            </p14:nvContentPartPr>
            <p14:xfrm>
              <a:off x="7587107" y="4199428"/>
              <a:ext cx="116950" cy="143484"/>
            </p14:xfrm>
          </p:contentPart>
        </mc:Choice>
        <mc:Fallback xmlns="">
          <p:pic>
            <p:nvPicPr>
              <p:cNvPr id="83" name="墨迹 82"/>
            </p:nvPicPr>
            <p:blipFill>
              <a:blip/>
            </p:blipFill>
            <p:spPr>
              <a:xfrm>
                <a:off x="7587107" y="4199428"/>
                <a:ext cx="116950" cy="143484"/>
              </a:xfrm>
              <a:prstGeom prst="rect"/>
            </p:spPr>
          </p:pic>
        </mc:Fallback>
      </mc:AlternateContent>
      <mc:AlternateContent xmlns:mc="http://schemas.openxmlformats.org/markup-compatibility/2006" xmlns:p14="http://schemas.microsoft.com/office/powerpoint/2010/main">
        <mc:Choice Requires="p14">
          <p:contentPart r:id="rId66" p14:bwMode="auto">
            <p14:nvContentPartPr>
              <p14:cNvPr id="84" name="墨迹 83"/>
              <p14:cNvContentPartPr/>
              <p14:nvPr/>
            </p14:nvContentPartPr>
            <p14:xfrm>
              <a:off x="7813697" y="4043149"/>
              <a:ext cx="361813" cy="329008"/>
            </p14:xfrm>
          </p:contentPart>
        </mc:Choice>
        <mc:Fallback xmlns="">
          <p:pic>
            <p:nvPicPr>
              <p:cNvPr id="84" name="墨迹 83"/>
            </p:nvPicPr>
            <p:blipFill>
              <a:blip/>
            </p:blipFill>
            <p:spPr>
              <a:xfrm>
                <a:off x="7813697" y="4043149"/>
                <a:ext cx="361813" cy="329008"/>
              </a:xfrm>
              <a:prstGeom prst="rect"/>
            </p:spPr>
          </p:pic>
        </mc:Fallback>
      </mc:AlternateContent>
      <mc:AlternateContent xmlns:mc="http://schemas.openxmlformats.org/markup-compatibility/2006" xmlns:p14="http://schemas.microsoft.com/office/powerpoint/2010/main">
        <mc:Choice Requires="p14">
          <p:contentPart r:id="rId67" p14:bwMode="auto">
            <p14:nvContentPartPr>
              <p14:cNvPr id="85" name="墨迹 84"/>
              <p14:cNvContentPartPr/>
              <p14:nvPr/>
            </p14:nvContentPartPr>
            <p14:xfrm>
              <a:off x="8201093" y="3966380"/>
              <a:ext cx="70010" cy="40016"/>
            </p14:xfrm>
          </p:contentPart>
        </mc:Choice>
        <mc:Fallback xmlns="">
          <p:pic>
            <p:nvPicPr>
              <p:cNvPr id="85" name="墨迹 84"/>
            </p:nvPicPr>
            <p:blipFill>
              <a:blip/>
            </p:blipFill>
            <p:spPr>
              <a:xfrm>
                <a:off x="8201093" y="3966380"/>
                <a:ext cx="70010" cy="40016"/>
              </a:xfrm>
              <a:prstGeom prst="rect"/>
            </p:spPr>
          </p:pic>
        </mc:Fallback>
      </mc:AlternateContent>
      <mc:AlternateContent xmlns:mc="http://schemas.openxmlformats.org/markup-compatibility/2006" xmlns:p14="http://schemas.microsoft.com/office/powerpoint/2010/main">
        <mc:Choice Requires="p14">
          <p:contentPart r:id="rId68" p14:bwMode="auto">
            <p14:nvContentPartPr>
              <p14:cNvPr id="86" name="墨迹 85"/>
              <p14:cNvContentPartPr/>
              <p14:nvPr/>
            </p14:nvContentPartPr>
            <p14:xfrm>
              <a:off x="8186474" y="3991970"/>
              <a:ext cx="169943" cy="58490"/>
            </p14:xfrm>
          </p:contentPart>
        </mc:Choice>
        <mc:Fallback xmlns="">
          <p:pic>
            <p:nvPicPr>
              <p:cNvPr id="86" name="墨迹 85"/>
            </p:nvPicPr>
            <p:blipFill>
              <a:blip/>
            </p:blipFill>
            <p:spPr>
              <a:xfrm>
                <a:off x="8186474" y="3991970"/>
                <a:ext cx="169943" cy="58490"/>
              </a:xfrm>
              <a:prstGeom prst="rect"/>
            </p:spPr>
          </p:pic>
        </mc:Fallback>
      </mc:AlternateContent>
      <mc:AlternateContent xmlns:mc="http://schemas.openxmlformats.org/markup-compatibility/2006" xmlns:p14="http://schemas.microsoft.com/office/powerpoint/2010/main">
        <mc:Choice Requires="p14">
          <p:contentPart r:id="rId69" p14:bwMode="auto">
            <p14:nvContentPartPr>
              <p14:cNvPr id="87" name="墨迹 86"/>
              <p14:cNvContentPartPr/>
              <p14:nvPr/>
            </p14:nvContentPartPr>
            <p14:xfrm>
              <a:off x="8230331" y="4057771"/>
              <a:ext cx="14618" cy="157193"/>
            </p14:xfrm>
          </p:contentPart>
        </mc:Choice>
        <mc:Fallback xmlns="">
          <p:pic>
            <p:nvPicPr>
              <p:cNvPr id="87" name="墨迹 86"/>
            </p:nvPicPr>
            <p:blipFill>
              <a:blip/>
            </p:blipFill>
            <p:spPr>
              <a:xfrm>
                <a:off x="8230331" y="4057771"/>
                <a:ext cx="14618" cy="157193"/>
              </a:xfrm>
              <a:prstGeom prst="rect"/>
            </p:spPr>
          </p:pic>
        </mc:Fallback>
      </mc:AlternateContent>
      <mc:AlternateContent xmlns:mc="http://schemas.openxmlformats.org/markup-compatibility/2006" xmlns:p14="http://schemas.microsoft.com/office/powerpoint/2010/main">
        <mc:Choice Requires="p14">
          <p:contentPart r:id="rId70" p14:bwMode="auto">
            <p14:nvContentPartPr>
              <p14:cNvPr id="88" name="墨迹 87"/>
              <p14:cNvContentPartPr/>
              <p14:nvPr/>
            </p14:nvContentPartPr>
            <p14:xfrm>
              <a:off x="8288805" y="4079705"/>
              <a:ext cx="29237" cy="160849"/>
            </p14:xfrm>
          </p:contentPart>
        </mc:Choice>
        <mc:Fallback xmlns="">
          <p:pic>
            <p:nvPicPr>
              <p:cNvPr id="88" name="墨迹 87"/>
            </p:nvPicPr>
            <p:blipFill>
              <a:blip/>
            </p:blipFill>
            <p:spPr>
              <a:xfrm>
                <a:off x="8288805" y="4079705"/>
                <a:ext cx="29237" cy="160849"/>
              </a:xfrm>
              <a:prstGeom prst="rect"/>
            </p:spPr>
          </p:pic>
        </mc:Fallback>
      </mc:AlternateContent>
      <mc:AlternateContent xmlns:mc="http://schemas.openxmlformats.org/markup-compatibility/2006" xmlns:p14="http://schemas.microsoft.com/office/powerpoint/2010/main">
        <mc:Choice Requires="p14">
          <p:contentPart r:id="rId71" p14:bwMode="auto">
            <p14:nvContentPartPr>
              <p14:cNvPr id="89" name="墨迹 88"/>
              <p14:cNvContentPartPr/>
              <p14:nvPr/>
            </p14:nvContentPartPr>
            <p14:xfrm>
              <a:off x="8149927" y="4138196"/>
              <a:ext cx="259482" cy="299763"/>
            </p14:xfrm>
          </p:contentPart>
        </mc:Choice>
        <mc:Fallback xmlns="">
          <p:pic>
            <p:nvPicPr>
              <p:cNvPr id="89" name="墨迹 88"/>
            </p:nvPicPr>
            <p:blipFill>
              <a:blip/>
            </p:blipFill>
            <p:spPr>
              <a:xfrm>
                <a:off x="8149927" y="4138196"/>
                <a:ext cx="259482" cy="299763"/>
              </a:xfrm>
              <a:prstGeom prst="rect"/>
            </p:spPr>
          </p:pic>
        </mc:Fallback>
      </mc:AlternateContent>
      <mc:AlternateContent xmlns:mc="http://schemas.openxmlformats.org/markup-compatibility/2006" xmlns:p14="http://schemas.microsoft.com/office/powerpoint/2010/main">
        <mc:Choice Requires="p14">
          <p:contentPart r:id="rId72" p14:bwMode="auto">
            <p14:nvContentPartPr>
              <p14:cNvPr id="90" name="墨迹 89"/>
              <p14:cNvContentPartPr/>
              <p14:nvPr/>
            </p14:nvContentPartPr>
            <p14:xfrm>
              <a:off x="8478848" y="4119004"/>
              <a:ext cx="70124" cy="304332"/>
            </p14:xfrm>
          </p:contentPart>
        </mc:Choice>
        <mc:Fallback xmlns="">
          <p:pic>
            <p:nvPicPr>
              <p:cNvPr id="90" name="墨迹 89"/>
            </p:nvPicPr>
            <p:blipFill>
              <a:blip/>
            </p:blipFill>
            <p:spPr>
              <a:xfrm>
                <a:off x="8478848" y="4119004"/>
                <a:ext cx="70124" cy="304332"/>
              </a:xfrm>
              <a:prstGeom prst="rect"/>
            </p:spPr>
          </p:pic>
        </mc:Fallback>
      </mc:AlternateContent>
      <mc:AlternateContent xmlns:mc="http://schemas.openxmlformats.org/markup-compatibility/2006" xmlns:p14="http://schemas.microsoft.com/office/powerpoint/2010/main">
        <mc:Choice Requires="p14">
          <p:contentPart r:id="rId73" p14:bwMode="auto">
            <p14:nvContentPartPr>
              <p14:cNvPr id="91" name="墨迹 90"/>
              <p14:cNvContentPartPr/>
              <p14:nvPr/>
            </p14:nvContentPartPr>
            <p14:xfrm>
              <a:off x="8720057" y="4049546"/>
              <a:ext cx="348108" cy="354598"/>
            </p14:xfrm>
          </p:contentPart>
        </mc:Choice>
        <mc:Fallback xmlns="">
          <p:pic>
            <p:nvPicPr>
              <p:cNvPr id="91" name="墨迹 90"/>
            </p:nvPicPr>
            <p:blipFill>
              <a:blip/>
            </p:blipFill>
            <p:spPr>
              <a:xfrm>
                <a:off x="8720057" y="4049546"/>
                <a:ext cx="348108" cy="354598"/>
              </a:xfrm>
              <a:prstGeom prst="rect"/>
            </p:spPr>
          </p:pic>
        </mc:Fallback>
      </mc:AlternateContent>
      <mc:AlternateContent xmlns:mc="http://schemas.openxmlformats.org/markup-compatibility/2006" xmlns:p14="http://schemas.microsoft.com/office/powerpoint/2010/main">
        <mc:Choice Requires="p14">
          <p:contentPart r:id="rId74" p14:bwMode="auto">
            <p14:nvContentPartPr>
              <p14:cNvPr id="92" name="墨迹 91"/>
              <p14:cNvContentPartPr/>
              <p14:nvPr/>
            </p14:nvContentPartPr>
            <p14:xfrm>
              <a:off x="9092834" y="4240554"/>
              <a:ext cx="226590" cy="133431"/>
            </p14:xfrm>
          </p:contentPart>
        </mc:Choice>
        <mc:Fallback xmlns="">
          <p:pic>
            <p:nvPicPr>
              <p:cNvPr id="92" name="墨迹 91"/>
            </p:nvPicPr>
            <p:blipFill>
              <a:blip/>
            </p:blipFill>
            <p:spPr>
              <a:xfrm>
                <a:off x="9092834" y="4240554"/>
                <a:ext cx="226590" cy="133431"/>
              </a:xfrm>
              <a:prstGeom prst="rect"/>
            </p:spPr>
          </p:pic>
        </mc:Fallback>
      </mc:AlternateContent>
      <mc:AlternateContent xmlns:mc="http://schemas.openxmlformats.org/markup-compatibility/2006" xmlns:p14="http://schemas.microsoft.com/office/powerpoint/2010/main">
        <mc:Choice Requires="p14">
          <p:contentPart r:id="rId75" p14:bwMode="auto">
            <p14:nvContentPartPr>
              <p14:cNvPr id="93" name="墨迹 92"/>
              <p14:cNvContentPartPr/>
              <p14:nvPr/>
            </p14:nvContentPartPr>
            <p14:xfrm>
              <a:off x="9382924" y="4255176"/>
              <a:ext cx="177709" cy="98703"/>
            </p14:xfrm>
          </p:contentPart>
        </mc:Choice>
        <mc:Fallback xmlns="">
          <p:pic>
            <p:nvPicPr>
              <p:cNvPr id="93" name="墨迹 92"/>
            </p:nvPicPr>
            <p:blipFill>
              <a:blip/>
            </p:blipFill>
            <p:spPr>
              <a:xfrm>
                <a:off x="9382924" y="4255176"/>
                <a:ext cx="177709" cy="98703"/>
              </a:xfrm>
              <a:prstGeom prst="rect"/>
            </p:spPr>
          </p:pic>
        </mc:Fallback>
      </mc:AlternateContent>
      <mc:AlternateContent xmlns:mc="http://schemas.openxmlformats.org/markup-compatibility/2006" xmlns:p14="http://schemas.microsoft.com/office/powerpoint/2010/main">
        <mc:Choice Requires="p14">
          <p:contentPart r:id="rId76" p14:bwMode="auto">
            <p14:nvContentPartPr>
              <p14:cNvPr id="94" name="墨迹 93"/>
              <p14:cNvContentPartPr/>
              <p14:nvPr/>
            </p14:nvContentPartPr>
            <p14:xfrm>
              <a:off x="9650172" y="4079248"/>
              <a:ext cx="319784" cy="391612"/>
            </p14:xfrm>
          </p:contentPart>
        </mc:Choice>
        <mc:Fallback xmlns="">
          <p:pic>
            <p:nvPicPr>
              <p:cNvPr id="94" name="墨迹 93"/>
            </p:nvPicPr>
            <p:blipFill>
              <a:blip/>
            </p:blipFill>
            <p:spPr>
              <a:xfrm>
                <a:off x="9650172" y="4079248"/>
                <a:ext cx="319784" cy="391612"/>
              </a:xfrm>
              <a:prstGeom prst="rect"/>
            </p:spPr>
          </p:pic>
        </mc:Fallback>
      </mc:AlternateContent>
      <mc:AlternateContent xmlns:mc="http://schemas.openxmlformats.org/markup-compatibility/2006" xmlns:p14="http://schemas.microsoft.com/office/powerpoint/2010/main">
        <mc:Choice Requires="p14">
          <p:contentPart r:id="rId77" p14:bwMode="auto">
            <p14:nvContentPartPr>
              <p14:cNvPr id="95" name="墨迹 94"/>
              <p14:cNvContentPartPr/>
              <p14:nvPr/>
            </p14:nvContentPartPr>
            <p14:xfrm>
              <a:off x="9882244" y="4057771"/>
              <a:ext cx="58475" cy="300678"/>
            </p14:xfrm>
          </p:contentPart>
        </mc:Choice>
        <mc:Fallback xmlns="">
          <p:pic>
            <p:nvPicPr>
              <p:cNvPr id="95" name="墨迹 94"/>
            </p:nvPicPr>
            <p:blipFill>
              <a:blip/>
            </p:blipFill>
            <p:spPr>
              <a:xfrm>
                <a:off x="9882244" y="4057771"/>
                <a:ext cx="58475" cy="300678"/>
              </a:xfrm>
              <a:prstGeom prst="rect"/>
            </p:spPr>
          </p:pic>
        </mc:Fallback>
      </mc:AlternateContent>
      <mc:AlternateContent xmlns:mc="http://schemas.openxmlformats.org/markup-compatibility/2006" xmlns:p14="http://schemas.microsoft.com/office/powerpoint/2010/main">
        <mc:Choice Requires="p14">
          <p:contentPart r:id="rId78" p14:bwMode="auto">
            <p14:nvContentPartPr>
              <p14:cNvPr id="96" name="墨迹 95"/>
              <p14:cNvContentPartPr/>
              <p14:nvPr/>
            </p14:nvContentPartPr>
            <p14:xfrm>
              <a:off x="9933409" y="4218620"/>
              <a:ext cx="73094" cy="47523"/>
            </p14:xfrm>
          </p:contentPart>
        </mc:Choice>
        <mc:Fallback xmlns="">
          <p:pic>
            <p:nvPicPr>
              <p:cNvPr id="96" name="墨迹 95"/>
            </p:nvPicPr>
            <p:blipFill>
              <a:blip/>
            </p:blipFill>
            <p:spPr>
              <a:xfrm>
                <a:off x="9933409" y="4218620"/>
                <a:ext cx="73094" cy="47523"/>
              </a:xfrm>
              <a:prstGeom prst="rect"/>
            </p:spPr>
          </p:pic>
        </mc:Fallback>
      </mc:AlternateContent>
      <mc:AlternateContent xmlns:mc="http://schemas.openxmlformats.org/markup-compatibility/2006" xmlns:p14="http://schemas.microsoft.com/office/powerpoint/2010/main">
        <mc:Choice Requires="p14">
          <p:contentPart r:id="rId79" p14:bwMode="auto">
            <p14:nvContentPartPr>
              <p14:cNvPr id="97" name="墨迹 96"/>
              <p14:cNvContentPartPr/>
              <p14:nvPr/>
            </p14:nvContentPartPr>
            <p14:xfrm>
              <a:off x="10094216" y="4103467"/>
              <a:ext cx="102331" cy="38384"/>
            </p14:xfrm>
          </p:contentPart>
        </mc:Choice>
        <mc:Fallback xmlns="">
          <p:pic>
            <p:nvPicPr>
              <p:cNvPr id="97" name="墨迹 96"/>
            </p:nvPicPr>
            <p:blipFill>
              <a:blip/>
            </p:blipFill>
            <p:spPr>
              <a:xfrm>
                <a:off x="10094216" y="4103467"/>
                <a:ext cx="102331" cy="38384"/>
              </a:xfrm>
              <a:prstGeom prst="rect"/>
            </p:spPr>
          </p:pic>
        </mc:Fallback>
      </mc:AlternateContent>
      <mc:AlternateContent xmlns:mc="http://schemas.openxmlformats.org/markup-compatibility/2006" xmlns:p14="http://schemas.microsoft.com/office/powerpoint/2010/main">
        <mc:Choice Requires="p14">
          <p:contentPart r:id="rId80" p14:bwMode="auto">
            <p14:nvContentPartPr>
              <p14:cNvPr id="98" name="墨迹 97"/>
              <p14:cNvContentPartPr/>
              <p14:nvPr/>
            </p14:nvContentPartPr>
            <p14:xfrm>
              <a:off x="10057668" y="4211309"/>
              <a:ext cx="175425" cy="216597"/>
            </p14:xfrm>
          </p:contentPart>
        </mc:Choice>
        <mc:Fallback xmlns="">
          <p:pic>
            <p:nvPicPr>
              <p:cNvPr id="98" name="墨迹 97"/>
            </p:nvPicPr>
            <p:blipFill>
              <a:blip/>
            </p:blipFill>
            <p:spPr>
              <a:xfrm>
                <a:off x="10057668" y="4211309"/>
                <a:ext cx="175425" cy="216597"/>
              </a:xfrm>
              <a:prstGeom prst="rect"/>
            </p:spPr>
          </p:pic>
        </mc:Fallback>
      </mc:AlternateContent>
      <mc:AlternateContent xmlns:mc="http://schemas.openxmlformats.org/markup-compatibility/2006" xmlns:p14="http://schemas.microsoft.com/office/powerpoint/2010/main">
        <mc:Choice Requires="p14">
          <p:contentPart r:id="rId81" p14:bwMode="auto">
            <p14:nvContentPartPr>
              <p14:cNvPr id="99" name="墨迹 98"/>
              <p14:cNvContentPartPr/>
              <p14:nvPr/>
            </p14:nvContentPartPr>
            <p14:xfrm>
              <a:off x="10240403" y="4123573"/>
              <a:ext cx="18273" cy="147140"/>
            </p14:xfrm>
          </p:contentPart>
        </mc:Choice>
        <mc:Fallback xmlns="">
          <p:pic>
            <p:nvPicPr>
              <p:cNvPr id="99" name="墨迹 98"/>
            </p:nvPicPr>
            <p:blipFill>
              <a:blip/>
            </p:blipFill>
            <p:spPr>
              <a:xfrm>
                <a:off x="10240403" y="4123573"/>
                <a:ext cx="18273" cy="147140"/>
              </a:xfrm>
              <a:prstGeom prst="rect"/>
            </p:spPr>
          </p:pic>
        </mc:Fallback>
      </mc:AlternateContent>
      <mc:AlternateContent xmlns:mc="http://schemas.openxmlformats.org/markup-compatibility/2006" xmlns:p14="http://schemas.microsoft.com/office/powerpoint/2010/main">
        <mc:Choice Requires="p14">
          <p:contentPart r:id="rId82" p14:bwMode="auto">
            <p14:nvContentPartPr>
              <p14:cNvPr id="100" name="墨迹 99"/>
              <p14:cNvContentPartPr/>
              <p14:nvPr/>
            </p14:nvContentPartPr>
            <p14:xfrm>
              <a:off x="10276949" y="4126086"/>
              <a:ext cx="109641" cy="158336"/>
            </p14:xfrm>
          </p:contentPart>
        </mc:Choice>
        <mc:Fallback xmlns="">
          <p:pic>
            <p:nvPicPr>
              <p:cNvPr id="100" name="墨迹 99"/>
            </p:nvPicPr>
            <p:blipFill>
              <a:blip/>
            </p:blipFill>
            <p:spPr>
              <a:xfrm>
                <a:off x="10276949" y="4126086"/>
                <a:ext cx="109641" cy="158336"/>
              </a:xfrm>
              <a:prstGeom prst="rect"/>
            </p:spPr>
          </p:pic>
        </mc:Fallback>
      </mc:AlternateContent>
      <mc:AlternateContent xmlns:mc="http://schemas.openxmlformats.org/markup-compatibility/2006" xmlns:p14="http://schemas.microsoft.com/office/powerpoint/2010/main">
        <mc:Choice Requires="p14">
          <p:contentPart r:id="rId83" p14:bwMode="auto">
            <p14:nvContentPartPr>
              <p14:cNvPr id="101" name="墨迹 100"/>
              <p14:cNvContentPartPr/>
              <p14:nvPr/>
            </p14:nvContentPartPr>
            <p14:xfrm>
              <a:off x="10262331" y="4229358"/>
              <a:ext cx="164460" cy="276687"/>
            </p14:xfrm>
          </p:contentPart>
        </mc:Choice>
        <mc:Fallback xmlns="">
          <p:pic>
            <p:nvPicPr>
              <p:cNvPr id="101" name="墨迹 100"/>
            </p:nvPicPr>
            <p:blipFill>
              <a:blip/>
            </p:blipFill>
            <p:spPr>
              <a:xfrm>
                <a:off x="10262331" y="4229358"/>
                <a:ext cx="164460" cy="276687"/>
              </a:xfrm>
              <a:prstGeom prst="rect"/>
            </p:spPr>
          </p:pic>
        </mc:Fallback>
      </mc:AlternateContent>
      <mc:AlternateContent xmlns:mc="http://schemas.openxmlformats.org/markup-compatibility/2006" xmlns:p14="http://schemas.microsoft.com/office/powerpoint/2010/main">
        <mc:Choice Requires="p14">
          <p:contentPart r:id="rId84" p14:bwMode="auto">
            <p14:nvContentPartPr>
              <p14:cNvPr id="102" name="墨迹 101"/>
              <p14:cNvContentPartPr/>
              <p14:nvPr/>
            </p14:nvContentPartPr>
            <p14:xfrm>
              <a:off x="10558359" y="4150990"/>
              <a:ext cx="40201" cy="53007"/>
            </p14:xfrm>
          </p:contentPart>
        </mc:Choice>
        <mc:Fallback xmlns="">
          <p:pic>
            <p:nvPicPr>
              <p:cNvPr id="102" name="墨迹 101"/>
            </p:nvPicPr>
            <p:blipFill>
              <a:blip/>
            </p:blipFill>
            <p:spPr>
              <a:xfrm>
                <a:off x="10558359" y="4150990"/>
                <a:ext cx="40201" cy="53007"/>
              </a:xfrm>
              <a:prstGeom prst="rect"/>
            </p:spPr>
          </p:pic>
        </mc:Fallback>
      </mc:AlternateContent>
      <mc:AlternateContent xmlns:mc="http://schemas.openxmlformats.org/markup-compatibility/2006" xmlns:p14="http://schemas.microsoft.com/office/powerpoint/2010/main">
        <mc:Choice Requires="p14">
          <p:contentPart r:id="rId85" p14:bwMode="auto">
            <p14:nvContentPartPr>
              <p14:cNvPr id="103" name="墨迹 102"/>
              <p14:cNvContentPartPr/>
              <p14:nvPr/>
            </p14:nvContentPartPr>
            <p14:xfrm>
              <a:off x="10472018" y="4269799"/>
              <a:ext cx="94336" cy="233962"/>
            </p14:xfrm>
          </p:contentPart>
        </mc:Choice>
        <mc:Fallback xmlns="">
          <p:pic>
            <p:nvPicPr>
              <p:cNvPr id="103" name="墨迹 102"/>
            </p:nvPicPr>
            <p:blipFill>
              <a:blip/>
            </p:blipFill>
            <p:spPr>
              <a:xfrm>
                <a:off x="10472018" y="4269799"/>
                <a:ext cx="94336" cy="233962"/>
              </a:xfrm>
              <a:prstGeom prst="rect"/>
            </p:spPr>
          </p:pic>
        </mc:Fallback>
      </mc:AlternateContent>
      <mc:AlternateContent xmlns:mc="http://schemas.openxmlformats.org/markup-compatibility/2006" xmlns:p14="http://schemas.microsoft.com/office/powerpoint/2010/main">
        <mc:Choice Requires="p14">
          <p:contentPart r:id="rId86" p14:bwMode="auto">
            <p14:nvContentPartPr>
              <p14:cNvPr id="104" name="墨迹 103"/>
              <p14:cNvContentPartPr/>
              <p14:nvPr/>
            </p14:nvContentPartPr>
            <p14:xfrm>
              <a:off x="10730129" y="4266143"/>
              <a:ext cx="38374" cy="25590"/>
            </p14:xfrm>
          </p:contentPart>
        </mc:Choice>
        <mc:Fallback xmlns="">
          <p:pic>
            <p:nvPicPr>
              <p:cNvPr id="104" name="墨迹 103"/>
            </p:nvPicPr>
            <p:blipFill>
              <a:blip/>
            </p:blipFill>
            <p:spPr>
              <a:xfrm>
                <a:off x="10730129" y="4266143"/>
                <a:ext cx="38374" cy="25590"/>
              </a:xfrm>
              <a:prstGeom prst="rect"/>
            </p:spPr>
          </p:pic>
        </mc:Fallback>
      </mc:AlternateContent>
      <mc:AlternateContent xmlns:mc="http://schemas.openxmlformats.org/markup-compatibility/2006" xmlns:p14="http://schemas.microsoft.com/office/powerpoint/2010/main">
        <mc:Choice Requires="p14">
          <p:contentPart r:id="rId87" p14:bwMode="auto">
            <p14:nvContentPartPr>
              <p14:cNvPr id="105" name="墨迹 104"/>
              <p14:cNvContentPartPr/>
              <p14:nvPr/>
            </p14:nvContentPartPr>
            <p14:xfrm>
              <a:off x="10681934" y="4198514"/>
              <a:ext cx="117635" cy="345459"/>
            </p14:xfrm>
          </p:contentPart>
        </mc:Choice>
        <mc:Fallback xmlns="">
          <p:pic>
            <p:nvPicPr>
              <p:cNvPr id="105" name="墨迹 104"/>
            </p:nvPicPr>
            <p:blipFill>
              <a:blip/>
            </p:blipFill>
            <p:spPr>
              <a:xfrm>
                <a:off x="10681934" y="4198514"/>
                <a:ext cx="117635" cy="345459"/>
              </a:xfrm>
              <a:prstGeom prst="rect"/>
            </p:spPr>
          </p:pic>
        </mc:Fallback>
      </mc:AlternateContent>
      <mc:AlternateContent xmlns:mc="http://schemas.openxmlformats.org/markup-compatibility/2006" xmlns:p14="http://schemas.microsoft.com/office/powerpoint/2010/main">
        <mc:Choice Requires="p14">
          <p:contentPart r:id="rId88" p14:bwMode="auto">
            <p14:nvContentPartPr>
              <p14:cNvPr id="106" name="墨迹 105"/>
              <p14:cNvContentPartPr/>
              <p14:nvPr/>
            </p14:nvContentPartPr>
            <p14:xfrm>
              <a:off x="10708200" y="4079705"/>
              <a:ext cx="109641" cy="113325"/>
            </p14:xfrm>
          </p:contentPart>
        </mc:Choice>
        <mc:Fallback xmlns="">
          <p:pic>
            <p:nvPicPr>
              <p:cNvPr id="106" name="墨迹 105"/>
            </p:nvPicPr>
            <p:blipFill>
              <a:blip/>
            </p:blipFill>
            <p:spPr>
              <a:xfrm>
                <a:off x="10708200" y="4079705"/>
                <a:ext cx="109641" cy="113325"/>
              </a:xfrm>
              <a:prstGeom prst="rect"/>
            </p:spPr>
          </p:pic>
        </mc:Fallback>
      </mc:AlternateContent>
      <mc:AlternateContent xmlns:mc="http://schemas.openxmlformats.org/markup-compatibility/2006" xmlns:p14="http://schemas.microsoft.com/office/powerpoint/2010/main">
        <mc:Choice Requires="p14">
          <p:contentPart r:id="rId89" p14:bwMode="auto">
            <p14:nvContentPartPr>
              <p14:cNvPr id="107" name="墨迹 106"/>
              <p14:cNvContentPartPr/>
              <p14:nvPr/>
            </p14:nvContentPartPr>
            <p14:xfrm>
              <a:off x="10934791" y="4430648"/>
              <a:ext cx="43856" cy="69457"/>
            </p14:xfrm>
          </p:contentPart>
        </mc:Choice>
        <mc:Fallback xmlns="">
          <p:pic>
            <p:nvPicPr>
              <p:cNvPr id="107" name="墨迹 106"/>
            </p:nvPicPr>
            <p:blipFill>
              <a:blip/>
            </p:blipFill>
            <p:spPr>
              <a:xfrm>
                <a:off x="10934791" y="4430648"/>
                <a:ext cx="43856" cy="69457"/>
              </a:xfrm>
              <a:prstGeom prst="rect"/>
            </p:spPr>
          </p:pic>
        </mc:Fallback>
      </mc:AlternateContent>
      <mc:AlternateContent xmlns:mc="http://schemas.openxmlformats.org/markup-compatibility/2006" xmlns:p14="http://schemas.microsoft.com/office/powerpoint/2010/main">
        <mc:Choice Requires="p14">
          <p:contentPart r:id="rId90" p14:bwMode="auto">
            <p14:nvContentPartPr>
              <p14:cNvPr id="108" name="墨迹 107"/>
              <p14:cNvContentPartPr/>
              <p14:nvPr/>
            </p14:nvContentPartPr>
            <p14:xfrm>
              <a:off x="6921957" y="4576874"/>
              <a:ext cx="14618" cy="43867"/>
            </p14:xfrm>
          </p:contentPart>
        </mc:Choice>
        <mc:Fallback xmlns="">
          <p:pic>
            <p:nvPicPr>
              <p:cNvPr id="108" name="墨迹 107"/>
            </p:nvPicPr>
            <p:blipFill>
              <a:blip/>
            </p:blipFill>
            <p:spPr>
              <a:xfrm>
                <a:off x="6921957" y="4576874"/>
                <a:ext cx="14618" cy="43867"/>
              </a:xfrm>
              <a:prstGeom prst="rect"/>
            </p:spPr>
          </p:pic>
        </mc:Fallback>
      </mc:AlternateContent>
      <mc:AlternateContent xmlns:mc="http://schemas.openxmlformats.org/markup-compatibility/2006" xmlns:p14="http://schemas.microsoft.com/office/powerpoint/2010/main">
        <mc:Choice Requires="p14">
          <p:contentPart r:id="rId91" p14:bwMode="auto">
            <p14:nvContentPartPr>
              <p14:cNvPr id="109" name="墨迹 108"/>
              <p14:cNvContentPartPr/>
              <p14:nvPr/>
            </p14:nvContentPartPr>
            <p14:xfrm>
              <a:off x="6832188" y="4747775"/>
              <a:ext cx="111696" cy="245386"/>
            </p14:xfrm>
          </p:contentPart>
        </mc:Choice>
        <mc:Fallback xmlns="">
          <p:pic>
            <p:nvPicPr>
              <p:cNvPr id="109" name="墨迹 108"/>
            </p:nvPicPr>
            <p:blipFill>
              <a:blip/>
            </p:blipFill>
            <p:spPr>
              <a:xfrm>
                <a:off x="6832188" y="4747775"/>
                <a:ext cx="111696" cy="245386"/>
              </a:xfrm>
              <a:prstGeom prst="rect"/>
            </p:spPr>
          </p:pic>
        </mc:Fallback>
      </mc:AlternateContent>
      <mc:AlternateContent xmlns:mc="http://schemas.openxmlformats.org/markup-compatibility/2006" xmlns:p14="http://schemas.microsoft.com/office/powerpoint/2010/main">
        <mc:Choice Requires="p14">
          <p:contentPart r:id="rId92" p14:bwMode="auto">
            <p14:nvContentPartPr>
              <p14:cNvPr id="110" name="墨迹 109"/>
              <p14:cNvContentPartPr/>
              <p14:nvPr/>
            </p14:nvContentPartPr>
            <p14:xfrm>
              <a:off x="6936575" y="4876637"/>
              <a:ext cx="171770" cy="175471"/>
            </p14:xfrm>
          </p:contentPart>
        </mc:Choice>
        <mc:Fallback xmlns="">
          <p:pic>
            <p:nvPicPr>
              <p:cNvPr id="110" name="墨迹 109"/>
            </p:nvPicPr>
            <p:blipFill>
              <a:blip/>
            </p:blipFill>
            <p:spPr>
              <a:xfrm>
                <a:off x="6936575" y="4876637"/>
                <a:ext cx="171770" cy="175471"/>
              </a:xfrm>
              <a:prstGeom prst="rect"/>
            </p:spPr>
          </p:pic>
        </mc:Fallback>
      </mc:AlternateContent>
      <mc:AlternateContent xmlns:mc="http://schemas.openxmlformats.org/markup-compatibility/2006" xmlns:p14="http://schemas.microsoft.com/office/powerpoint/2010/main">
        <mc:Choice Requires="p14">
          <p:contentPart r:id="rId93" p14:bwMode="auto">
            <p14:nvContentPartPr>
              <p14:cNvPr id="111" name="墨迹 110"/>
              <p14:cNvContentPartPr/>
              <p14:nvPr/>
            </p14:nvContentPartPr>
            <p14:xfrm>
              <a:off x="7283769" y="4796213"/>
              <a:ext cx="70010" cy="40016"/>
            </p14:xfrm>
          </p:contentPart>
        </mc:Choice>
        <mc:Fallback xmlns="">
          <p:pic>
            <p:nvPicPr>
              <p:cNvPr id="111" name="墨迹 110"/>
            </p:nvPicPr>
            <p:blipFill>
              <a:blip/>
            </p:blipFill>
            <p:spPr>
              <a:xfrm>
                <a:off x="7283769" y="4796213"/>
                <a:ext cx="70010" cy="40016"/>
              </a:xfrm>
              <a:prstGeom prst="rect"/>
            </p:spPr>
          </p:pic>
        </mc:Fallback>
      </mc:AlternateContent>
      <mc:AlternateContent xmlns:mc="http://schemas.openxmlformats.org/markup-compatibility/2006" xmlns:p14="http://schemas.microsoft.com/office/powerpoint/2010/main">
        <mc:Choice Requires="p14">
          <p:contentPart r:id="rId94" p14:bwMode="auto">
            <p14:nvContentPartPr>
              <p14:cNvPr id="112" name="墨迹 111"/>
              <p14:cNvContentPartPr/>
              <p14:nvPr/>
            </p14:nvContentPartPr>
            <p14:xfrm>
              <a:off x="7272805" y="4908624"/>
              <a:ext cx="69439" cy="107842"/>
            </p14:xfrm>
          </p:contentPart>
        </mc:Choice>
        <mc:Fallback xmlns="">
          <p:pic>
            <p:nvPicPr>
              <p:cNvPr id="112" name="墨迹 111"/>
            </p:nvPicPr>
            <p:blipFill>
              <a:blip/>
            </p:blipFill>
            <p:spPr>
              <a:xfrm>
                <a:off x="7272805" y="4908624"/>
                <a:ext cx="69439" cy="107842"/>
              </a:xfrm>
              <a:prstGeom prst="rect"/>
            </p:spPr>
          </p:pic>
        </mc:Fallback>
      </mc:AlternateContent>
      <mc:AlternateContent xmlns:mc="http://schemas.openxmlformats.org/markup-compatibility/2006" xmlns:p14="http://schemas.microsoft.com/office/powerpoint/2010/main">
        <mc:Choice Requires="p14">
          <p:contentPart r:id="rId95" p14:bwMode="auto">
            <p14:nvContentPartPr>
              <p14:cNvPr id="113" name="墨迹 112"/>
              <p14:cNvContentPartPr/>
              <p14:nvPr/>
            </p14:nvContentPartPr>
            <p14:xfrm>
              <a:off x="7389755" y="4719444"/>
              <a:ext cx="73093" cy="303419"/>
            </p14:xfrm>
          </p:contentPart>
        </mc:Choice>
        <mc:Fallback xmlns="">
          <p:pic>
            <p:nvPicPr>
              <p:cNvPr id="113" name="墨迹 112"/>
            </p:nvPicPr>
            <p:blipFill>
              <a:blip/>
            </p:blipFill>
            <p:spPr>
              <a:xfrm>
                <a:off x="7389755" y="4719444"/>
                <a:ext cx="73093" cy="303419"/>
              </a:xfrm>
              <a:prstGeom prst="rect"/>
            </p:spPr>
          </p:pic>
        </mc:Fallback>
      </mc:AlternateContent>
      <mc:AlternateContent xmlns:mc="http://schemas.openxmlformats.org/markup-compatibility/2006" xmlns:p14="http://schemas.microsoft.com/office/powerpoint/2010/main">
        <mc:Choice Requires="p14">
          <p:contentPart r:id="rId96" p14:bwMode="auto">
            <p14:nvContentPartPr>
              <p14:cNvPr id="114" name="墨迹 113"/>
              <p14:cNvContentPartPr/>
              <p14:nvPr/>
            </p14:nvContentPartPr>
            <p14:xfrm>
              <a:off x="7484777" y="4891488"/>
              <a:ext cx="106670" cy="204488"/>
            </p14:xfrm>
          </p:contentPart>
        </mc:Choice>
        <mc:Fallback xmlns="">
          <p:pic>
            <p:nvPicPr>
              <p:cNvPr id="114" name="墨迹 113"/>
            </p:nvPicPr>
            <p:blipFill>
              <a:blip/>
            </p:blipFill>
            <p:spPr>
              <a:xfrm>
                <a:off x="7484777" y="4891488"/>
                <a:ext cx="106670" cy="204488"/>
              </a:xfrm>
              <a:prstGeom prst="rect"/>
            </p:spPr>
          </p:pic>
        </mc:Fallback>
      </mc:AlternateContent>
      <mc:AlternateContent xmlns:mc="http://schemas.openxmlformats.org/markup-compatibility/2006" xmlns:p14="http://schemas.microsoft.com/office/powerpoint/2010/main">
        <mc:Choice Requires="p14">
          <p:contentPart r:id="rId97" p14:bwMode="auto">
            <p14:nvContentPartPr>
              <p14:cNvPr id="115" name="墨迹 114"/>
              <p14:cNvContentPartPr/>
              <p14:nvPr/>
            </p14:nvContentPartPr>
            <p14:xfrm>
              <a:off x="7579798" y="4981508"/>
              <a:ext cx="91367" cy="52322"/>
            </p14:xfrm>
          </p:contentPart>
        </mc:Choice>
        <mc:Fallback xmlns="">
          <p:pic>
            <p:nvPicPr>
              <p:cNvPr id="115" name="墨迹 114"/>
            </p:nvPicPr>
            <p:blipFill>
              <a:blip/>
            </p:blipFill>
            <p:spPr>
              <a:xfrm>
                <a:off x="7579798" y="4981508"/>
                <a:ext cx="91367" cy="52322"/>
              </a:xfrm>
              <a:prstGeom prst="rect"/>
            </p:spPr>
          </p:pic>
        </mc:Fallback>
      </mc:AlternateContent>
      <mc:AlternateContent xmlns:mc="http://schemas.openxmlformats.org/markup-compatibility/2006" xmlns:p14="http://schemas.microsoft.com/office/powerpoint/2010/main">
        <mc:Choice Requires="p14">
          <p:contentPart r:id="rId98" p14:bwMode="auto">
            <p14:nvContentPartPr>
              <p14:cNvPr id="116" name="墨迹 115"/>
              <p14:cNvContentPartPr/>
              <p14:nvPr/>
            </p14:nvContentPartPr>
            <p14:xfrm>
              <a:off x="7813697" y="4792557"/>
              <a:ext cx="14619" cy="84080"/>
            </p14:xfrm>
          </p:contentPart>
        </mc:Choice>
        <mc:Fallback xmlns="">
          <p:pic>
            <p:nvPicPr>
              <p:cNvPr id="116" name="墨迹 115"/>
            </p:nvPicPr>
            <p:blipFill>
              <a:blip/>
            </p:blipFill>
            <p:spPr>
              <a:xfrm>
                <a:off x="7813697" y="4792557"/>
                <a:ext cx="14619" cy="84080"/>
              </a:xfrm>
              <a:prstGeom prst="rect"/>
            </p:spPr>
          </p:pic>
        </mc:Fallback>
      </mc:AlternateContent>
      <mc:AlternateContent xmlns:mc="http://schemas.openxmlformats.org/markup-compatibility/2006" xmlns:p14="http://schemas.microsoft.com/office/powerpoint/2010/main">
        <mc:Choice Requires="p14">
          <p:contentPart r:id="rId99" p14:bwMode="auto">
            <p14:nvContentPartPr>
              <p14:cNvPr id="117" name="墨迹 116"/>
              <p14:cNvContentPartPr/>
              <p14:nvPr/>
            </p14:nvContentPartPr>
            <p14:xfrm>
              <a:off x="7923338" y="4756914"/>
              <a:ext cx="63272" cy="46610"/>
            </p14:xfrm>
          </p:contentPart>
        </mc:Choice>
        <mc:Fallback xmlns="">
          <p:pic>
            <p:nvPicPr>
              <p:cNvPr id="117" name="墨迹 116"/>
            </p:nvPicPr>
            <p:blipFill>
              <a:blip/>
            </p:blipFill>
            <p:spPr>
              <a:xfrm>
                <a:off x="7923338" y="4756914"/>
                <a:ext cx="63272" cy="46610"/>
              </a:xfrm>
              <a:prstGeom prst="rect"/>
            </p:spPr>
          </p:pic>
        </mc:Fallback>
      </mc:AlternateContent>
      <mc:AlternateContent xmlns:mc="http://schemas.openxmlformats.org/markup-compatibility/2006" xmlns:p14="http://schemas.microsoft.com/office/powerpoint/2010/main">
        <mc:Choice Requires="p14">
          <p:contentPart r:id="rId100" p14:bwMode="auto">
            <p14:nvContentPartPr>
              <p14:cNvPr id="118" name="墨迹 117"/>
              <p14:cNvContentPartPr/>
              <p14:nvPr/>
            </p14:nvContentPartPr>
            <p14:xfrm>
              <a:off x="7879481" y="4702994"/>
              <a:ext cx="36547" cy="563884"/>
            </p14:xfrm>
          </p:contentPart>
        </mc:Choice>
        <mc:Fallback xmlns="">
          <p:pic>
            <p:nvPicPr>
              <p:cNvPr id="118" name="墨迹 117"/>
            </p:nvPicPr>
            <p:blipFill>
              <a:blip/>
            </p:blipFill>
            <p:spPr>
              <a:xfrm>
                <a:off x="7879481" y="4702994"/>
                <a:ext cx="36547" cy="563884"/>
              </a:xfrm>
              <a:prstGeom prst="rect"/>
            </p:spPr>
          </p:pic>
        </mc:Fallback>
      </mc:AlternateContent>
      <mc:AlternateContent xmlns:mc="http://schemas.openxmlformats.org/markup-compatibility/2006" xmlns:p14="http://schemas.microsoft.com/office/powerpoint/2010/main">
        <mc:Choice Requires="p14">
          <p:contentPart r:id="rId101" p14:bwMode="auto">
            <p14:nvContentPartPr>
              <p14:cNvPr id="119" name="墨迹 118"/>
              <p14:cNvContentPartPr/>
              <p14:nvPr/>
            </p14:nvContentPartPr>
            <p14:xfrm>
              <a:off x="7989122" y="4800782"/>
              <a:ext cx="157151" cy="284227"/>
            </p14:xfrm>
          </p:contentPart>
        </mc:Choice>
        <mc:Fallback xmlns="">
          <p:pic>
            <p:nvPicPr>
              <p:cNvPr id="119" name="墨迹 118"/>
            </p:nvPicPr>
            <p:blipFill>
              <a:blip/>
            </p:blipFill>
            <p:spPr>
              <a:xfrm>
                <a:off x="7989122" y="4800782"/>
                <a:ext cx="157151" cy="284227"/>
              </a:xfrm>
              <a:prstGeom prst="rect"/>
            </p:spPr>
          </p:pic>
        </mc:Fallback>
      </mc:AlternateContent>
      <mc:AlternateContent xmlns:mc="http://schemas.openxmlformats.org/markup-compatibility/2006" xmlns:p14="http://schemas.microsoft.com/office/powerpoint/2010/main">
        <mc:Choice Requires="p14">
          <p:contentPart r:id="rId102" p14:bwMode="auto">
            <p14:nvContentPartPr>
              <p14:cNvPr id="120" name="墨迹 119"/>
              <p14:cNvContentPartPr/>
              <p14:nvPr/>
            </p14:nvContentPartPr>
            <p14:xfrm>
              <a:off x="8171855" y="4818147"/>
              <a:ext cx="310648" cy="377674"/>
            </p14:xfrm>
          </p:contentPart>
        </mc:Choice>
        <mc:Fallback xmlns="">
          <p:pic>
            <p:nvPicPr>
              <p:cNvPr id="120" name="墨迹 119"/>
            </p:nvPicPr>
            <p:blipFill>
              <a:blip/>
            </p:blipFill>
            <p:spPr>
              <a:xfrm>
                <a:off x="8171855" y="4818147"/>
                <a:ext cx="310648" cy="377674"/>
              </a:xfrm>
              <a:prstGeom prst="rect"/>
            </p:spPr>
          </p:pic>
        </mc:Fallback>
      </mc:AlternateContent>
      <mc:AlternateContent xmlns:mc="http://schemas.openxmlformats.org/markup-compatibility/2006" xmlns:p14="http://schemas.microsoft.com/office/powerpoint/2010/main">
        <mc:Choice Requires="p14">
          <p:contentPart r:id="rId103" p14:bwMode="auto">
            <p14:nvContentPartPr>
              <p14:cNvPr id="121" name="墨迹 120"/>
              <p14:cNvContentPartPr/>
              <p14:nvPr/>
            </p14:nvContentPartPr>
            <p14:xfrm>
              <a:off x="8534582" y="5300692"/>
              <a:ext cx="31979" cy="51179"/>
            </p14:xfrm>
          </p:contentPart>
        </mc:Choice>
        <mc:Fallback xmlns="">
          <p:pic>
            <p:nvPicPr>
              <p:cNvPr id="121" name="墨迹 120"/>
            </p:nvPicPr>
            <p:blipFill>
              <a:blip/>
            </p:blipFill>
            <p:spPr>
              <a:xfrm>
                <a:off x="8534582" y="5300692"/>
                <a:ext cx="31979" cy="51179"/>
              </a:xfrm>
              <a:prstGeom prst="rect"/>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矩形 1"/>
          <p:cNvSpPr/>
          <p:nvPr/>
        </p:nvSpPr>
        <p:spPr>
          <a:xfrm>
            <a:off x="272415" y="289560"/>
            <a:ext cx="11647170" cy="63785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34" name="Picture 2" descr="C:\Users\ADMINI~1\AppData\Local\Temp\360zip$Temp\360$6\标志与中英文校名组合规范_左右.pn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0097220" y="405802"/>
            <a:ext cx="1598480" cy="450333"/>
          </a:xfrm>
          <a:prstGeom prst="rect">
            <a:avLst/>
          </a:prstGeom>
          <a:noFill/>
          <a:extLst>
            <a:ext uri="{909E8E84-426E-40DD-AFC4-6F175D3DCCD1}">
              <a14:hiddenFill xmlns:a14="http://schemas.microsoft.com/office/drawing/2010/main">
                <a:solidFill>
                  <a:srgbClr val="FFFFFF"/>
                </a:solidFill>
              </a14:hiddenFill>
            </a:ext>
          </a:extLst>
        </p:spPr>
      </p:pic>
      <p:pic>
        <p:nvPicPr>
          <p:cNvPr id="4" name="图片 3"/>
          <p:cNvPicPr>
            <a:picLocks noChangeAspect="1"/>
          </p:cNvPicPr>
          <p:nvPr/>
        </p:nvPicPr>
        <p:blipFill>
          <a:blip r:embed="rId2"/>
          <a:stretch>
            <a:fillRect/>
          </a:stretch>
        </p:blipFill>
        <p:spPr>
          <a:xfrm>
            <a:off x="272415" y="34290"/>
            <a:ext cx="4087495" cy="4674235"/>
          </a:xfrm>
          <a:prstGeom prst="rect">
            <a:avLst/>
          </a:prstGeom>
        </p:spPr>
      </p:pic>
      <p:pic>
        <p:nvPicPr>
          <p:cNvPr id="5" name="图片 4"/>
          <p:cNvPicPr>
            <a:picLocks noChangeAspect="1"/>
          </p:cNvPicPr>
          <p:nvPr/>
        </p:nvPicPr>
        <p:blipFill>
          <a:blip r:embed="rId3"/>
          <a:stretch>
            <a:fillRect/>
          </a:stretch>
        </p:blipFill>
        <p:spPr>
          <a:xfrm>
            <a:off x="4812665" y="153035"/>
            <a:ext cx="5016500" cy="6604635"/>
          </a:xfrm>
          <a:prstGeom prst="rect">
            <a:avLst/>
          </a:prstGeom>
        </p:spPr>
      </p:pic>
      <p:pic>
        <p:nvPicPr>
          <p:cNvPr id="6" name="图片 5"/>
          <p:cNvPicPr>
            <a:picLocks noChangeAspect="1"/>
          </p:cNvPicPr>
          <p:nvPr/>
        </p:nvPicPr>
        <p:blipFill>
          <a:blip r:embed="rId4"/>
          <a:stretch>
            <a:fillRect/>
          </a:stretch>
        </p:blipFill>
        <p:spPr>
          <a:xfrm>
            <a:off x="272415" y="5633085"/>
            <a:ext cx="4452620" cy="7620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矩形 1"/>
          <p:cNvSpPr/>
          <p:nvPr/>
        </p:nvSpPr>
        <p:spPr>
          <a:xfrm>
            <a:off x="272415" y="289560"/>
            <a:ext cx="11647170" cy="63785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34" name="Picture 2" descr="C:\Users\ADMINI~1\AppData\Local\Temp\360zip$Temp\360$6\标志与中英文校名组合规范_左右.pn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0097220" y="405802"/>
            <a:ext cx="1598480" cy="450333"/>
          </a:xfrm>
          <a:prstGeom prst="rect">
            <a:avLst/>
          </a:prstGeom>
          <a:noFill/>
          <a:extLst>
            <a:ext uri="{909E8E84-426E-40DD-AFC4-6F175D3DCCD1}">
              <a14:hiddenFill xmlns:a14="http://schemas.microsoft.com/office/drawing/2010/main">
                <a:solidFill>
                  <a:srgbClr val="FFFFFF"/>
                </a:solidFill>
              </a14:hiddenFill>
            </a:ext>
          </a:extLst>
        </p:spPr>
      </p:pic>
      <p:pic>
        <p:nvPicPr>
          <p:cNvPr id="4" name="图片 3"/>
          <p:cNvPicPr>
            <a:picLocks noChangeAspect="1"/>
          </p:cNvPicPr>
          <p:nvPr/>
        </p:nvPicPr>
        <p:blipFill>
          <a:blip r:embed="rId2"/>
          <a:stretch>
            <a:fillRect/>
          </a:stretch>
        </p:blipFill>
        <p:spPr>
          <a:xfrm>
            <a:off x="272415" y="34290"/>
            <a:ext cx="4087495" cy="4674235"/>
          </a:xfrm>
          <a:prstGeom prst="rect">
            <a:avLst/>
          </a:prstGeom>
        </p:spPr>
      </p:pic>
      <p:pic>
        <p:nvPicPr>
          <p:cNvPr id="5" name="图片 4"/>
          <p:cNvPicPr>
            <a:picLocks noChangeAspect="1"/>
          </p:cNvPicPr>
          <p:nvPr/>
        </p:nvPicPr>
        <p:blipFill>
          <a:blip r:embed="rId3"/>
          <a:stretch>
            <a:fillRect/>
          </a:stretch>
        </p:blipFill>
        <p:spPr>
          <a:xfrm>
            <a:off x="4812665" y="153035"/>
            <a:ext cx="5016500" cy="6604635"/>
          </a:xfrm>
          <a:prstGeom prst="rect">
            <a:avLst/>
          </a:prstGeom>
        </p:spPr>
      </p:pic>
      <p:pic>
        <p:nvPicPr>
          <p:cNvPr id="6" name="图片 5"/>
          <p:cNvPicPr>
            <a:picLocks noChangeAspect="1"/>
          </p:cNvPicPr>
          <p:nvPr/>
        </p:nvPicPr>
        <p:blipFill>
          <a:blip r:embed="rId4"/>
          <a:stretch>
            <a:fillRect/>
          </a:stretch>
        </p:blipFill>
        <p:spPr>
          <a:xfrm>
            <a:off x="272415" y="5633085"/>
            <a:ext cx="4452620" cy="762000"/>
          </a:xfrm>
          <a:prstGeom prst="rect">
            <a:avLst/>
          </a:prstGeom>
        </p:spPr>
      </p:pic>
      <mc:AlternateContent xmlns:mc="http://schemas.openxmlformats.org/markup-compatibility/2006" xmlns:p14="http://schemas.microsoft.com/office/powerpoint/2010/main">
        <mc:Choice Requires="p14">
          <p:contentPart r:id="rId5" p14:bwMode="auto">
            <p14:nvContentPartPr>
              <p14:cNvPr id="3" name="墨迹 2"/>
              <p14:cNvContentPartPr/>
              <p14:nvPr/>
            </p14:nvContentPartPr>
            <p14:xfrm>
              <a:off x="1308374" y="3874989"/>
              <a:ext cx="116949" cy="154680"/>
            </p14:xfrm>
          </p:contentPart>
        </mc:Choice>
        <mc:Fallback xmlns="">
          <p:pic>
            <p:nvPicPr>
              <p:cNvPr id="3" name="墨迹 2"/>
            </p:nvPicPr>
            <p:blipFill>
              <a:blip/>
            </p:blipFill>
            <p:spPr>
              <a:xfrm>
                <a:off x="1308374" y="3874989"/>
                <a:ext cx="116949" cy="154680"/>
              </a:xfrm>
              <a:prstGeom prst="rect"/>
            </p:spPr>
          </p:pic>
        </mc:Fallback>
      </mc:AlternateContent>
      <mc:AlternateContent xmlns:mc="http://schemas.openxmlformats.org/markup-compatibility/2006" xmlns:p14="http://schemas.microsoft.com/office/powerpoint/2010/main">
        <mc:Choice Requires="p14">
          <p:contentPart r:id="rId6" p14:bwMode="auto">
            <p14:nvContentPartPr>
              <p14:cNvPr id="7" name="墨迹 6"/>
              <p14:cNvContentPartPr/>
              <p14:nvPr/>
            </p14:nvContentPartPr>
            <p14:xfrm>
              <a:off x="1286446" y="4021215"/>
              <a:ext cx="142532" cy="146226"/>
            </p14:xfrm>
          </p:contentPart>
        </mc:Choice>
        <mc:Fallback xmlns="">
          <p:pic>
            <p:nvPicPr>
              <p:cNvPr id="7" name="墨迹 6"/>
            </p:nvPicPr>
            <p:blipFill>
              <a:blip/>
            </p:blipFill>
            <p:spPr>
              <a:xfrm>
                <a:off x="1286446" y="4021215"/>
                <a:ext cx="142532" cy="146226"/>
              </a:xfrm>
              <a:prstGeom prst="rect"/>
            </p:spPr>
          </p:pic>
        </mc:Fallback>
      </mc:AlternateContent>
      <mc:AlternateContent xmlns:mc="http://schemas.openxmlformats.org/markup-compatibility/2006" xmlns:p14="http://schemas.microsoft.com/office/powerpoint/2010/main">
        <mc:Choice Requires="p14">
          <p:contentPart r:id="rId7" p14:bwMode="auto">
            <p14:nvContentPartPr>
              <p14:cNvPr id="8" name="墨迹 7"/>
              <p14:cNvContentPartPr/>
              <p14:nvPr/>
            </p14:nvContentPartPr>
            <p14:xfrm>
              <a:off x="1288958" y="4242382"/>
              <a:ext cx="110782" cy="93219"/>
            </p14:xfrm>
          </p:contentPart>
        </mc:Choice>
        <mc:Fallback xmlns="">
          <p:pic>
            <p:nvPicPr>
              <p:cNvPr id="8" name="墨迹 7"/>
            </p:nvPicPr>
            <p:blipFill>
              <a:blip/>
            </p:blipFill>
            <p:spPr>
              <a:xfrm>
                <a:off x="1288958" y="4242382"/>
                <a:ext cx="110782" cy="93219"/>
              </a:xfrm>
              <a:prstGeom prst="rect"/>
            </p:spPr>
          </p:pic>
        </mc:Fallback>
      </mc:AlternateContent>
      <mc:AlternateContent xmlns:mc="http://schemas.openxmlformats.org/markup-compatibility/2006" xmlns:p14="http://schemas.microsoft.com/office/powerpoint/2010/main">
        <mc:Choice Requires="p14">
          <p:contentPart r:id="rId8" p14:bwMode="auto">
            <p14:nvContentPartPr>
              <p14:cNvPr id="9" name="墨迹 8"/>
              <p14:cNvContentPartPr/>
              <p14:nvPr/>
            </p14:nvContentPartPr>
            <p14:xfrm>
              <a:off x="1279136" y="4401402"/>
              <a:ext cx="73094" cy="73114"/>
            </p14:xfrm>
          </p:contentPart>
        </mc:Choice>
        <mc:Fallback xmlns="">
          <p:pic>
            <p:nvPicPr>
              <p:cNvPr id="9" name="墨迹 8"/>
            </p:nvPicPr>
            <p:blipFill>
              <a:blip/>
            </p:blipFill>
            <p:spPr>
              <a:xfrm>
                <a:off x="1279136" y="4401402"/>
                <a:ext cx="73094" cy="73114"/>
              </a:xfrm>
              <a:prstGeom prst="rect"/>
            </p:spPr>
          </p:pic>
        </mc:Fallback>
      </mc:AlternateContent>
      <mc:AlternateContent xmlns:mc="http://schemas.openxmlformats.org/markup-compatibility/2006" xmlns:p14="http://schemas.microsoft.com/office/powerpoint/2010/main">
        <mc:Choice Requires="p14">
          <p:contentPart r:id="rId9" p14:bwMode="auto">
            <p14:nvContentPartPr>
              <p14:cNvPr id="10" name="墨迹 9"/>
              <p14:cNvContentPartPr/>
              <p14:nvPr/>
            </p14:nvContentPartPr>
            <p14:xfrm>
              <a:off x="1279136" y="4377184"/>
              <a:ext cx="124259" cy="137544"/>
            </p14:xfrm>
          </p:contentPart>
        </mc:Choice>
        <mc:Fallback xmlns="">
          <p:pic>
            <p:nvPicPr>
              <p:cNvPr id="10" name="墨迹 9"/>
            </p:nvPicPr>
            <p:blipFill>
              <a:blip/>
            </p:blipFill>
            <p:spPr>
              <a:xfrm>
                <a:off x="1279136" y="4377184"/>
                <a:ext cx="124259" cy="137544"/>
              </a:xfrm>
              <a:prstGeom prst="rect"/>
            </p:spPr>
          </p:pic>
        </mc:Fallback>
      </mc:AlternateContent>
      <mc:AlternateContent xmlns:mc="http://schemas.openxmlformats.org/markup-compatibility/2006" xmlns:p14="http://schemas.microsoft.com/office/powerpoint/2010/main">
        <mc:Choice Requires="p14">
          <p:contentPart r:id="rId10" p14:bwMode="auto">
            <p14:nvContentPartPr>
              <p14:cNvPr id="11" name="墨迹 10"/>
              <p14:cNvContentPartPr/>
              <p14:nvPr/>
            </p14:nvContentPartPr>
            <p14:xfrm>
              <a:off x="1293755" y="4558595"/>
              <a:ext cx="91367" cy="100988"/>
            </p14:xfrm>
          </p:contentPart>
        </mc:Choice>
        <mc:Fallback xmlns="">
          <p:pic>
            <p:nvPicPr>
              <p:cNvPr id="11" name="墨迹 10"/>
            </p:nvPicPr>
            <p:blipFill>
              <a:blip/>
            </p:blipFill>
            <p:spPr>
              <a:xfrm>
                <a:off x="1293755" y="4558595"/>
                <a:ext cx="91367" cy="100988"/>
              </a:xfrm>
              <a:prstGeom prst="rect"/>
            </p:spPr>
          </p:pic>
        </mc:Fallback>
      </mc:AlternateContent>
      <mc:AlternateContent xmlns:mc="http://schemas.openxmlformats.org/markup-compatibility/2006" xmlns:p14="http://schemas.microsoft.com/office/powerpoint/2010/main">
        <mc:Choice Requires="p14">
          <p:contentPart r:id="rId11" p14:bwMode="auto">
            <p14:nvContentPartPr>
              <p14:cNvPr id="12" name="墨迹 11"/>
              <p14:cNvContentPartPr/>
              <p14:nvPr/>
            </p14:nvContentPartPr>
            <p14:xfrm>
              <a:off x="541805" y="4578701"/>
              <a:ext cx="236641" cy="31987"/>
            </p14:xfrm>
          </p:contentPart>
        </mc:Choice>
        <mc:Fallback xmlns="">
          <p:pic>
            <p:nvPicPr>
              <p:cNvPr id="12" name="墨迹 11"/>
            </p:nvPicPr>
            <p:blipFill>
              <a:blip/>
            </p:blipFill>
            <p:spPr>
              <a:xfrm>
                <a:off x="541805" y="4578701"/>
                <a:ext cx="236641" cy="31987"/>
              </a:xfrm>
              <a:prstGeom prst="rect"/>
            </p:spPr>
          </p:pic>
        </mc:Fallback>
      </mc:AlternateContent>
      <mc:AlternateContent xmlns:mc="http://schemas.openxmlformats.org/markup-compatibility/2006" xmlns:p14="http://schemas.microsoft.com/office/powerpoint/2010/main">
        <mc:Choice Requires="p14">
          <p:contentPart r:id="rId12" p14:bwMode="auto">
            <p14:nvContentPartPr>
              <p14:cNvPr id="13" name="墨迹 12"/>
              <p14:cNvContentPartPr/>
              <p14:nvPr/>
            </p14:nvContentPartPr>
            <p14:xfrm>
              <a:off x="526273" y="4829113"/>
              <a:ext cx="175424" cy="161991"/>
            </p14:xfrm>
          </p:contentPart>
        </mc:Choice>
        <mc:Fallback xmlns="">
          <p:pic>
            <p:nvPicPr>
              <p:cNvPr id="13" name="墨迹 12"/>
            </p:nvPicPr>
            <p:blipFill>
              <a:blip/>
            </p:blipFill>
            <p:spPr>
              <a:xfrm>
                <a:off x="526273" y="4829113"/>
                <a:ext cx="175424" cy="161991"/>
              </a:xfrm>
              <a:prstGeom prst="rect"/>
            </p:spPr>
          </p:pic>
        </mc:Fallback>
      </mc:AlternateContent>
      <mc:AlternateContent xmlns:mc="http://schemas.openxmlformats.org/markup-compatibility/2006" xmlns:p14="http://schemas.microsoft.com/office/powerpoint/2010/main">
        <mc:Choice Requires="p14">
          <p:contentPart r:id="rId13" p14:bwMode="auto">
            <p14:nvContentPartPr>
              <p14:cNvPr id="14" name="墨迹 13"/>
              <p14:cNvContentPartPr/>
              <p14:nvPr/>
            </p14:nvContentPartPr>
            <p14:xfrm>
              <a:off x="752863" y="4828200"/>
              <a:ext cx="226590" cy="132517"/>
            </p14:xfrm>
          </p:contentPart>
        </mc:Choice>
        <mc:Fallback xmlns="">
          <p:pic>
            <p:nvPicPr>
              <p:cNvPr id="14" name="墨迹 13"/>
            </p:nvPicPr>
            <p:blipFill>
              <a:blip/>
            </p:blipFill>
            <p:spPr>
              <a:xfrm>
                <a:off x="752863" y="4828200"/>
                <a:ext cx="226590" cy="132517"/>
              </a:xfrm>
              <a:prstGeom prst="rect"/>
            </p:spPr>
          </p:pic>
        </mc:Fallback>
      </mc:AlternateContent>
      <mc:AlternateContent xmlns:mc="http://schemas.openxmlformats.org/markup-compatibility/2006" xmlns:p14="http://schemas.microsoft.com/office/powerpoint/2010/main">
        <mc:Choice Requires="p14">
          <p:contentPart r:id="rId14" p14:bwMode="auto">
            <p14:nvContentPartPr>
              <p14:cNvPr id="15" name="墨迹 14"/>
              <p14:cNvContentPartPr/>
              <p14:nvPr/>
            </p14:nvContentPartPr>
            <p14:xfrm>
              <a:off x="1052546" y="4752345"/>
              <a:ext cx="14619" cy="230306"/>
            </p14:xfrm>
          </p:contentPart>
        </mc:Choice>
        <mc:Fallback xmlns="">
          <p:pic>
            <p:nvPicPr>
              <p:cNvPr id="15" name="墨迹 14"/>
            </p:nvPicPr>
            <p:blipFill>
              <a:blip/>
            </p:blipFill>
            <p:spPr>
              <a:xfrm>
                <a:off x="1052546" y="4752345"/>
                <a:ext cx="14619" cy="230306"/>
              </a:xfrm>
              <a:prstGeom prst="rect"/>
            </p:spPr>
          </p:pic>
        </mc:Fallback>
      </mc:AlternateContent>
      <mc:AlternateContent xmlns:mc="http://schemas.openxmlformats.org/markup-compatibility/2006" xmlns:p14="http://schemas.microsoft.com/office/powerpoint/2010/main">
        <mc:Choice Requires="p14">
          <p:contentPart r:id="rId15" p14:bwMode="auto">
            <p14:nvContentPartPr>
              <p14:cNvPr id="16" name="墨迹 15"/>
              <p14:cNvContentPartPr/>
              <p14:nvPr/>
            </p14:nvContentPartPr>
            <p14:xfrm>
              <a:off x="972143" y="4825458"/>
              <a:ext cx="98677" cy="7311"/>
            </p14:xfrm>
          </p:contentPart>
        </mc:Choice>
        <mc:Fallback xmlns="">
          <p:pic>
            <p:nvPicPr>
              <p:cNvPr id="16" name="墨迹 15"/>
            </p:nvPicPr>
            <p:blipFill>
              <a:blip/>
            </p:blipFill>
            <p:spPr>
              <a:xfrm>
                <a:off x="972143" y="4825458"/>
                <a:ext cx="98677" cy="7311"/>
              </a:xfrm>
              <a:prstGeom prst="rect"/>
            </p:spPr>
          </p:pic>
        </mc:Fallback>
      </mc:AlternateContent>
      <mc:AlternateContent xmlns:mc="http://schemas.openxmlformats.org/markup-compatibility/2006" xmlns:p14="http://schemas.microsoft.com/office/powerpoint/2010/main">
        <mc:Choice Requires="p14">
          <p:contentPart r:id="rId16" p14:bwMode="auto">
            <p14:nvContentPartPr>
              <p14:cNvPr id="17" name="墨迹 16"/>
              <p14:cNvContentPartPr/>
              <p14:nvPr/>
            </p14:nvContentPartPr>
            <p14:xfrm>
              <a:off x="2053928" y="4521810"/>
              <a:ext cx="90453" cy="274402"/>
            </p14:xfrm>
          </p:contentPart>
        </mc:Choice>
        <mc:Fallback xmlns="">
          <p:pic>
            <p:nvPicPr>
              <p:cNvPr id="17" name="墨迹 16"/>
            </p:nvPicPr>
            <p:blipFill>
              <a:blip/>
            </p:blipFill>
            <p:spPr>
              <a:xfrm>
                <a:off x="2053928" y="4521810"/>
                <a:ext cx="90453" cy="274402"/>
              </a:xfrm>
              <a:prstGeom prst="rect"/>
            </p:spPr>
          </p:pic>
        </mc:Fallback>
      </mc:AlternateContent>
      <mc:AlternateContent xmlns:mc="http://schemas.openxmlformats.org/markup-compatibility/2006" xmlns:p14="http://schemas.microsoft.com/office/powerpoint/2010/main">
        <mc:Choice Requires="p14">
          <p:contentPart r:id="rId17" p14:bwMode="auto">
            <p14:nvContentPartPr>
              <p14:cNvPr id="18" name="墨迹 17"/>
              <p14:cNvContentPartPr/>
              <p14:nvPr/>
            </p14:nvContentPartPr>
            <p14:xfrm>
              <a:off x="2068546" y="4642675"/>
              <a:ext cx="131569" cy="95047"/>
            </p14:xfrm>
          </p:contentPart>
        </mc:Choice>
        <mc:Fallback xmlns="">
          <p:pic>
            <p:nvPicPr>
              <p:cNvPr id="18" name="墨迹 17"/>
            </p:nvPicPr>
            <p:blipFill>
              <a:blip/>
            </p:blipFill>
            <p:spPr>
              <a:xfrm>
                <a:off x="2068546" y="4642675"/>
                <a:ext cx="131569" cy="95047"/>
              </a:xfrm>
              <a:prstGeom prst="rect"/>
            </p:spPr>
          </p:pic>
        </mc:Fallback>
      </mc:AlternateContent>
      <mc:AlternateContent xmlns:mc="http://schemas.openxmlformats.org/markup-compatibility/2006" xmlns:p14="http://schemas.microsoft.com/office/powerpoint/2010/main">
        <mc:Choice Requires="p14">
          <p:contentPart r:id="rId18" p14:bwMode="auto">
            <p14:nvContentPartPr>
              <p14:cNvPr id="19" name="墨迹 18"/>
              <p14:cNvContentPartPr/>
              <p14:nvPr/>
            </p14:nvContentPartPr>
            <p14:xfrm>
              <a:off x="2273208" y="4537576"/>
              <a:ext cx="129056" cy="335405"/>
            </p14:xfrm>
          </p:contentPart>
        </mc:Choice>
        <mc:Fallback xmlns="">
          <p:pic>
            <p:nvPicPr>
              <p:cNvPr id="19" name="墨迹 18"/>
            </p:nvPicPr>
            <p:blipFill>
              <a:blip/>
            </p:blipFill>
            <p:spPr>
              <a:xfrm>
                <a:off x="2273208" y="4537576"/>
                <a:ext cx="129056" cy="335405"/>
              </a:xfrm>
              <a:prstGeom prst="rect"/>
            </p:spPr>
          </p:pic>
        </mc:Fallback>
      </mc:AlternateContent>
      <mc:AlternateContent xmlns:mc="http://schemas.openxmlformats.org/markup-compatibility/2006" xmlns:p14="http://schemas.microsoft.com/office/powerpoint/2010/main">
        <mc:Choice Requires="p14">
          <p:contentPart r:id="rId19" p14:bwMode="auto">
            <p14:nvContentPartPr>
              <p14:cNvPr id="20" name="墨迹 19"/>
              <p14:cNvContentPartPr/>
              <p14:nvPr/>
            </p14:nvContentPartPr>
            <p14:xfrm>
              <a:off x="2112402" y="4240554"/>
              <a:ext cx="105986" cy="95047"/>
            </p14:xfrm>
          </p:contentPart>
        </mc:Choice>
        <mc:Fallback xmlns="">
          <p:pic>
            <p:nvPicPr>
              <p:cNvPr id="20" name="墨迹 19"/>
            </p:nvPicPr>
            <p:blipFill>
              <a:blip/>
            </p:blipFill>
            <p:spPr>
              <a:xfrm>
                <a:off x="2112402" y="4240554"/>
                <a:ext cx="105986" cy="95047"/>
              </a:xfrm>
              <a:prstGeom prst="rect"/>
            </p:spPr>
          </p:pic>
        </mc:Fallback>
      </mc:AlternateContent>
      <mc:AlternateContent xmlns:mc="http://schemas.openxmlformats.org/markup-compatibility/2006" xmlns:p14="http://schemas.microsoft.com/office/powerpoint/2010/main">
        <mc:Choice Requires="p14">
          <p:contentPart r:id="rId20" p14:bwMode="auto">
            <p14:nvContentPartPr>
              <p14:cNvPr id="21" name="墨迹 20"/>
              <p14:cNvContentPartPr/>
              <p14:nvPr/>
            </p14:nvContentPartPr>
            <p14:xfrm>
              <a:off x="2148949" y="4079705"/>
              <a:ext cx="69439" cy="111955"/>
            </p14:xfrm>
          </p:contentPart>
        </mc:Choice>
        <mc:Fallback xmlns="">
          <p:pic>
            <p:nvPicPr>
              <p:cNvPr id="21" name="墨迹 20"/>
            </p:nvPicPr>
            <p:blipFill>
              <a:blip/>
            </p:blipFill>
            <p:spPr>
              <a:xfrm>
                <a:off x="2148949" y="4079705"/>
                <a:ext cx="69439" cy="111955"/>
              </a:xfrm>
              <a:prstGeom prst="rect"/>
            </p:spPr>
          </p:pic>
        </mc:Fallback>
      </mc:AlternateContent>
      <mc:AlternateContent xmlns:mc="http://schemas.openxmlformats.org/markup-compatibility/2006" xmlns:p14="http://schemas.microsoft.com/office/powerpoint/2010/main">
        <mc:Choice Requires="p14">
          <p:contentPart r:id="rId21" p14:bwMode="auto">
            <p14:nvContentPartPr>
              <p14:cNvPr id="22" name="墨迹 21"/>
              <p14:cNvContentPartPr/>
              <p14:nvPr/>
            </p14:nvContentPartPr>
            <p14:xfrm>
              <a:off x="2156258" y="3926168"/>
              <a:ext cx="102331" cy="77911"/>
            </p14:xfrm>
          </p:contentPart>
        </mc:Choice>
        <mc:Fallback xmlns="">
          <p:pic>
            <p:nvPicPr>
              <p:cNvPr id="22" name="墨迹 21"/>
            </p:nvPicPr>
            <p:blipFill>
              <a:blip/>
            </p:blipFill>
            <p:spPr>
              <a:xfrm>
                <a:off x="2156258" y="3926168"/>
                <a:ext cx="102331" cy="77911"/>
              </a:xfrm>
              <a:prstGeom prst="rect"/>
            </p:spPr>
          </p:pic>
        </mc:Fallback>
      </mc:AlternateContent>
      <mc:AlternateContent xmlns:mc="http://schemas.openxmlformats.org/markup-compatibility/2006" xmlns:p14="http://schemas.microsoft.com/office/powerpoint/2010/main">
        <mc:Choice Requires="p14">
          <p:contentPart r:id="rId22" p14:bwMode="auto">
            <p14:nvContentPartPr>
              <p14:cNvPr id="23" name="墨迹 22"/>
              <p14:cNvContentPartPr/>
              <p14:nvPr/>
            </p14:nvContentPartPr>
            <p14:xfrm>
              <a:off x="2868921" y="3853055"/>
              <a:ext cx="91366" cy="215683"/>
            </p14:xfrm>
          </p:contentPart>
        </mc:Choice>
        <mc:Fallback xmlns="">
          <p:pic>
            <p:nvPicPr>
              <p:cNvPr id="23" name="墨迹 22"/>
            </p:nvPicPr>
            <p:blipFill>
              <a:blip/>
            </p:blipFill>
            <p:spPr>
              <a:xfrm>
                <a:off x="2868921" y="3853055"/>
                <a:ext cx="91366" cy="215683"/>
              </a:xfrm>
              <a:prstGeom prst="rect"/>
            </p:spPr>
          </p:pic>
        </mc:Fallback>
      </mc:AlternateContent>
      <mc:AlternateContent xmlns:mc="http://schemas.openxmlformats.org/markup-compatibility/2006" xmlns:p14="http://schemas.microsoft.com/office/powerpoint/2010/main">
        <mc:Choice Requires="p14">
          <p:contentPart r:id="rId23" p14:bwMode="auto">
            <p14:nvContentPartPr>
              <p14:cNvPr id="24" name="墨迹 23"/>
              <p14:cNvContentPartPr/>
              <p14:nvPr/>
            </p14:nvContentPartPr>
            <p14:xfrm>
              <a:off x="2974906" y="3909260"/>
              <a:ext cx="146187" cy="107385"/>
            </p14:xfrm>
          </p:contentPart>
        </mc:Choice>
        <mc:Fallback xmlns="">
          <p:pic>
            <p:nvPicPr>
              <p:cNvPr id="24" name="墨迹 23"/>
            </p:nvPicPr>
            <p:blipFill>
              <a:blip/>
            </p:blipFill>
            <p:spPr>
              <a:xfrm>
                <a:off x="2974906" y="3909260"/>
                <a:ext cx="146187" cy="107385"/>
              </a:xfrm>
              <a:prstGeom prst="rect"/>
            </p:spPr>
          </p:pic>
        </mc:Fallback>
      </mc:AlternateContent>
      <mc:AlternateContent xmlns:mc="http://schemas.openxmlformats.org/markup-compatibility/2006" xmlns:p14="http://schemas.microsoft.com/office/powerpoint/2010/main">
        <mc:Choice Requires="p14">
          <p:contentPart r:id="rId24" p14:bwMode="auto">
            <p14:nvContentPartPr>
              <p14:cNvPr id="25" name="墨迹 24"/>
              <p14:cNvContentPartPr/>
              <p14:nvPr/>
            </p14:nvContentPartPr>
            <p14:xfrm>
              <a:off x="3212460" y="3962724"/>
              <a:ext cx="3655" cy="29246"/>
            </p14:xfrm>
          </p:contentPart>
        </mc:Choice>
        <mc:Fallback xmlns="">
          <p:pic>
            <p:nvPicPr>
              <p:cNvPr id="25" name="墨迹 24"/>
            </p:nvPicPr>
            <p:blipFill>
              <a:blip/>
            </p:blipFill>
            <p:spPr>
              <a:xfrm>
                <a:off x="3212460" y="3962724"/>
                <a:ext cx="3655" cy="29246"/>
              </a:xfrm>
              <a:prstGeom prst="rect"/>
            </p:spPr>
          </p:pic>
        </mc:Fallback>
      </mc:AlternateContent>
      <mc:AlternateContent xmlns:mc="http://schemas.openxmlformats.org/markup-compatibility/2006" xmlns:p14="http://schemas.microsoft.com/office/powerpoint/2010/main">
        <mc:Choice Requires="p14">
          <p:contentPart r:id="rId25" p14:bwMode="auto">
            <p14:nvContentPartPr>
              <p14:cNvPr id="26" name="墨迹 25"/>
              <p14:cNvContentPartPr/>
              <p14:nvPr/>
            </p14:nvContentPartPr>
            <p14:xfrm>
              <a:off x="3278244" y="3874989"/>
              <a:ext cx="84058" cy="138914"/>
            </p14:xfrm>
          </p:contentPart>
        </mc:Choice>
        <mc:Fallback xmlns="">
          <p:pic>
            <p:nvPicPr>
              <p:cNvPr id="26" name="墨迹 25"/>
            </p:nvPicPr>
            <p:blipFill>
              <a:blip/>
            </p:blipFill>
            <p:spPr>
              <a:xfrm>
                <a:off x="3278244" y="3874989"/>
                <a:ext cx="84058" cy="138914"/>
              </a:xfrm>
              <a:prstGeom prst="rect"/>
            </p:spPr>
          </p:pic>
        </mc:Fallback>
      </mc:AlternateContent>
      <mc:AlternateContent xmlns:mc="http://schemas.openxmlformats.org/markup-compatibility/2006" xmlns:p14="http://schemas.microsoft.com/office/powerpoint/2010/main">
        <mc:Choice Requires="p14">
          <p:contentPart r:id="rId26" p14:bwMode="auto">
            <p14:nvContentPartPr>
              <p14:cNvPr id="27" name="墨迹 26"/>
              <p14:cNvContentPartPr/>
              <p14:nvPr/>
            </p14:nvContentPartPr>
            <p14:xfrm>
              <a:off x="2938359" y="3904234"/>
              <a:ext cx="36547" cy="7311"/>
            </p14:xfrm>
          </p:contentPart>
        </mc:Choice>
        <mc:Fallback xmlns="">
          <p:pic>
            <p:nvPicPr>
              <p:cNvPr id="27" name="墨迹 26"/>
            </p:nvPicPr>
            <p:blipFill>
              <a:blip/>
            </p:blipFill>
            <p:spPr>
              <a:xfrm>
                <a:off x="2938359" y="3904234"/>
                <a:ext cx="36547" cy="7311"/>
              </a:xfrm>
              <a:prstGeom prst="rect"/>
            </p:spPr>
          </p:pic>
        </mc:Fallback>
      </mc:AlternateContent>
      <mc:AlternateContent xmlns:mc="http://schemas.openxmlformats.org/markup-compatibility/2006" xmlns:p14="http://schemas.microsoft.com/office/powerpoint/2010/main">
        <mc:Choice Requires="p14">
          <p:contentPart r:id="rId27" p14:bwMode="auto">
            <p14:nvContentPartPr>
              <p14:cNvPr id="28" name="墨迹 27"/>
              <p14:cNvContentPartPr/>
              <p14:nvPr/>
            </p14:nvContentPartPr>
            <p14:xfrm>
              <a:off x="3808172" y="3911545"/>
              <a:ext cx="95022" cy="125206"/>
            </p14:xfrm>
          </p:contentPart>
        </mc:Choice>
        <mc:Fallback xmlns="">
          <p:pic>
            <p:nvPicPr>
              <p:cNvPr id="28" name="墨迹 27"/>
            </p:nvPicPr>
            <p:blipFill>
              <a:blip/>
            </p:blipFill>
            <p:spPr>
              <a:xfrm>
                <a:off x="3808172" y="3911545"/>
                <a:ext cx="95022" cy="125206"/>
              </a:xfrm>
              <a:prstGeom prst="rect"/>
            </p:spPr>
          </p:pic>
        </mc:Fallback>
      </mc:AlternateContent>
      <mc:AlternateContent xmlns:mc="http://schemas.openxmlformats.org/markup-compatibility/2006" xmlns:p14="http://schemas.microsoft.com/office/powerpoint/2010/main">
        <mc:Choice Requires="p14">
          <p:contentPart r:id="rId28" p14:bwMode="auto">
            <p14:nvContentPartPr>
              <p14:cNvPr id="29" name="墨迹 28"/>
              <p14:cNvContentPartPr/>
              <p14:nvPr/>
            </p14:nvContentPartPr>
            <p14:xfrm>
              <a:off x="3958014" y="3918857"/>
              <a:ext cx="18273" cy="76768"/>
            </p14:xfrm>
          </p:contentPart>
        </mc:Choice>
        <mc:Fallback xmlns="">
          <p:pic>
            <p:nvPicPr>
              <p:cNvPr id="29" name="墨迹 28"/>
            </p:nvPicPr>
            <p:blipFill>
              <a:blip/>
            </p:blipFill>
            <p:spPr>
              <a:xfrm>
                <a:off x="3958014" y="3918857"/>
                <a:ext cx="18273" cy="76768"/>
              </a:xfrm>
              <a:prstGeom prst="rect"/>
            </p:spPr>
          </p:pic>
        </mc:Fallback>
      </mc:AlternateContent>
      <mc:AlternateContent xmlns:mc="http://schemas.openxmlformats.org/markup-compatibility/2006" xmlns:p14="http://schemas.microsoft.com/office/powerpoint/2010/main">
        <mc:Choice Requires="p14">
          <p:contentPart r:id="rId29" p14:bwMode="auto">
            <p14:nvContentPartPr>
              <p14:cNvPr id="30" name="墨迹 29"/>
              <p14:cNvContentPartPr/>
              <p14:nvPr/>
            </p14:nvContentPartPr>
            <p14:xfrm>
              <a:off x="3968978" y="3926396"/>
              <a:ext cx="87712" cy="58262"/>
            </p14:xfrm>
          </p:contentPart>
        </mc:Choice>
        <mc:Fallback xmlns="">
          <p:pic>
            <p:nvPicPr>
              <p:cNvPr id="30" name="墨迹 29"/>
            </p:nvPicPr>
            <p:blipFill>
              <a:blip/>
            </p:blipFill>
            <p:spPr>
              <a:xfrm>
                <a:off x="3968978" y="3926396"/>
                <a:ext cx="87712" cy="58262"/>
              </a:xfrm>
              <a:prstGeom prst="rect"/>
            </p:spPr>
          </p:pic>
        </mc:Fallback>
      </mc:AlternateContent>
      <mc:AlternateContent xmlns:mc="http://schemas.openxmlformats.org/markup-compatibility/2006" xmlns:p14="http://schemas.microsoft.com/office/powerpoint/2010/main">
        <mc:Choice Requires="p14">
          <p:contentPart r:id="rId30" p14:bwMode="auto">
            <p14:nvContentPartPr>
              <p14:cNvPr id="31" name="墨迹 30"/>
              <p14:cNvContentPartPr/>
              <p14:nvPr/>
            </p14:nvContentPartPr>
            <p14:xfrm>
              <a:off x="4107856" y="3904234"/>
              <a:ext cx="360" cy="95047"/>
            </p14:xfrm>
          </p:contentPart>
        </mc:Choice>
        <mc:Fallback xmlns="">
          <p:pic>
            <p:nvPicPr>
              <p:cNvPr id="31" name="墨迹 30"/>
            </p:nvPicPr>
            <p:blipFill>
              <a:blip/>
            </p:blipFill>
            <p:spPr>
              <a:xfrm>
                <a:off x="4107856" y="3904234"/>
                <a:ext cx="360" cy="95047"/>
              </a:xfrm>
              <a:prstGeom prst="rect"/>
            </p:spPr>
          </p:pic>
        </mc:Fallback>
      </mc:AlternateContent>
      <mc:AlternateContent xmlns:mc="http://schemas.openxmlformats.org/markup-compatibility/2006" xmlns:p14="http://schemas.microsoft.com/office/powerpoint/2010/main">
        <mc:Choice Requires="p14">
          <p:contentPart r:id="rId31" p14:bwMode="auto">
            <p14:nvContentPartPr>
              <p14:cNvPr id="32" name="墨迹 31"/>
              <p14:cNvContentPartPr/>
              <p14:nvPr/>
            </p14:nvContentPartPr>
            <p14:xfrm>
              <a:off x="4096891" y="3889611"/>
              <a:ext cx="103474" cy="142571"/>
            </p14:xfrm>
          </p:contentPart>
        </mc:Choice>
        <mc:Fallback xmlns="">
          <p:pic>
            <p:nvPicPr>
              <p:cNvPr id="32" name="墨迹 31"/>
            </p:nvPicPr>
            <p:blipFill>
              <a:blip/>
            </p:blipFill>
            <p:spPr>
              <a:xfrm>
                <a:off x="4096891" y="3889611"/>
                <a:ext cx="103474" cy="142571"/>
              </a:xfrm>
              <a:prstGeom prst="rect"/>
            </p:spPr>
          </p:pic>
        </mc:Fallback>
      </mc:AlternateContent>
      <mc:AlternateContent xmlns:mc="http://schemas.openxmlformats.org/markup-compatibility/2006" xmlns:p14="http://schemas.microsoft.com/office/powerpoint/2010/main">
        <mc:Choice Requires="p14">
          <p:contentPart r:id="rId32" p14:bwMode="auto">
            <p14:nvContentPartPr>
              <p14:cNvPr id="33" name="墨迹 32"/>
              <p14:cNvContentPartPr/>
              <p14:nvPr/>
            </p14:nvContentPartPr>
            <p14:xfrm>
              <a:off x="4236683" y="3853055"/>
              <a:ext cx="97763" cy="164504"/>
            </p14:xfrm>
          </p:contentPart>
        </mc:Choice>
        <mc:Fallback xmlns="">
          <p:pic>
            <p:nvPicPr>
              <p:cNvPr id="33" name="墨迹 32"/>
            </p:nvPicPr>
            <p:blipFill>
              <a:blip/>
            </p:blipFill>
            <p:spPr>
              <a:xfrm>
                <a:off x="4236683" y="3853055"/>
                <a:ext cx="97763" cy="164504"/>
              </a:xfrm>
              <a:prstGeom prst="rect"/>
            </p:spPr>
          </p:pic>
        </mc:Fallback>
      </mc:AlternateContent>
      <mc:AlternateContent xmlns:mc="http://schemas.openxmlformats.org/markup-compatibility/2006" xmlns:p14="http://schemas.microsoft.com/office/powerpoint/2010/main">
        <mc:Choice Requires="p14">
          <p:contentPart r:id="rId33" p14:bwMode="auto">
            <p14:nvContentPartPr>
              <p14:cNvPr id="35" name="墨迹 34"/>
              <p14:cNvContentPartPr/>
              <p14:nvPr/>
            </p14:nvContentPartPr>
            <p14:xfrm>
              <a:off x="4341755" y="3970036"/>
              <a:ext cx="21928" cy="25589"/>
            </p14:xfrm>
          </p:contentPart>
        </mc:Choice>
        <mc:Fallback xmlns="">
          <p:pic>
            <p:nvPicPr>
              <p:cNvPr id="35" name="墨迹 34"/>
            </p:nvPicPr>
            <p:blipFill>
              <a:blip/>
            </p:blipFill>
            <p:spPr>
              <a:xfrm>
                <a:off x="4341755" y="3970036"/>
                <a:ext cx="21928" cy="25589"/>
              </a:xfrm>
              <a:prstGeom prst="rect"/>
            </p:spPr>
          </p:pic>
        </mc:Fallback>
      </mc:AlternateContent>
      <mc:AlternateContent xmlns:mc="http://schemas.openxmlformats.org/markup-compatibility/2006" xmlns:p14="http://schemas.microsoft.com/office/powerpoint/2010/main">
        <mc:Choice Requires="p14">
          <p:contentPart r:id="rId34" p14:bwMode="auto">
            <p14:nvContentPartPr>
              <p14:cNvPr id="36" name="墨迹 35"/>
              <p14:cNvContentPartPr/>
              <p14:nvPr/>
            </p14:nvContentPartPr>
            <p14:xfrm>
              <a:off x="4451395" y="3822896"/>
              <a:ext cx="127914" cy="191007"/>
            </p14:xfrm>
          </p:contentPart>
        </mc:Choice>
        <mc:Fallback xmlns="">
          <p:pic>
            <p:nvPicPr>
              <p:cNvPr id="36" name="墨迹 35"/>
            </p:nvPicPr>
            <p:blipFill>
              <a:blip/>
            </p:blipFill>
            <p:spPr>
              <a:xfrm>
                <a:off x="4451395" y="3822896"/>
                <a:ext cx="127914" cy="191007"/>
              </a:xfrm>
              <a:prstGeom prst="rect"/>
            </p:spPr>
          </p:pic>
        </mc:Fallback>
      </mc:AlternateContent>
      <mc:AlternateContent xmlns:mc="http://schemas.openxmlformats.org/markup-compatibility/2006" xmlns:p14="http://schemas.microsoft.com/office/powerpoint/2010/main">
        <mc:Choice Requires="p14">
          <p:contentPart r:id="rId35" p14:bwMode="auto">
            <p14:nvContentPartPr>
              <p14:cNvPr id="37" name="墨迹 36"/>
              <p14:cNvContentPartPr/>
              <p14:nvPr/>
            </p14:nvContentPartPr>
            <p14:xfrm>
              <a:off x="4590273" y="3788167"/>
              <a:ext cx="190043" cy="207458"/>
            </p14:xfrm>
          </p:contentPart>
        </mc:Choice>
        <mc:Fallback xmlns="">
          <p:pic>
            <p:nvPicPr>
              <p:cNvPr id="37" name="墨迹 36"/>
            </p:nvPicPr>
            <p:blipFill>
              <a:blip/>
            </p:blipFill>
            <p:spPr>
              <a:xfrm>
                <a:off x="4590273" y="3788167"/>
                <a:ext cx="190043" cy="207458"/>
              </a:xfrm>
              <a:prstGeom prst="rect"/>
            </p:spPr>
          </p:pic>
        </mc:Fallback>
      </mc:AlternateContent>
      <mc:AlternateContent xmlns:mc="http://schemas.openxmlformats.org/markup-compatibility/2006" xmlns:p14="http://schemas.microsoft.com/office/powerpoint/2010/main">
        <mc:Choice Requires="p14">
          <p:contentPart r:id="rId36" p14:bwMode="auto">
            <p14:nvContentPartPr>
              <p14:cNvPr id="38" name="墨迹 37"/>
              <p14:cNvContentPartPr/>
              <p14:nvPr/>
            </p14:nvContentPartPr>
            <p14:xfrm>
              <a:off x="4692604" y="3823810"/>
              <a:ext cx="120604" cy="43868"/>
            </p14:xfrm>
          </p:contentPart>
        </mc:Choice>
        <mc:Fallback xmlns="">
          <p:pic>
            <p:nvPicPr>
              <p:cNvPr id="38" name="墨迹 37"/>
            </p:nvPicPr>
            <p:blipFill>
              <a:blip/>
            </p:blipFill>
            <p:spPr>
              <a:xfrm>
                <a:off x="4692604" y="3823810"/>
                <a:ext cx="120604" cy="43868"/>
              </a:xfrm>
              <a:prstGeom prst="rect"/>
            </p:spPr>
          </p:pic>
        </mc:Fallback>
      </mc:AlternateContent>
      <mc:AlternateContent xmlns:mc="http://schemas.openxmlformats.org/markup-compatibility/2006" xmlns:p14="http://schemas.microsoft.com/office/powerpoint/2010/main">
        <mc:Choice Requires="p14">
          <p:contentPart r:id="rId37" p14:bwMode="auto">
            <p14:nvContentPartPr>
              <p14:cNvPr id="39" name="墨迹 38"/>
              <p14:cNvContentPartPr/>
              <p14:nvPr/>
            </p14:nvContentPartPr>
            <p14:xfrm>
              <a:off x="4831482" y="3867678"/>
              <a:ext cx="87712" cy="116980"/>
            </p14:xfrm>
          </p:contentPart>
        </mc:Choice>
        <mc:Fallback xmlns="">
          <p:pic>
            <p:nvPicPr>
              <p:cNvPr id="39" name="墨迹 38"/>
            </p:nvPicPr>
            <p:blipFill>
              <a:blip/>
            </p:blipFill>
            <p:spPr>
              <a:xfrm>
                <a:off x="4831482" y="3867678"/>
                <a:ext cx="87712" cy="116980"/>
              </a:xfrm>
              <a:prstGeom prst="rect"/>
            </p:spPr>
          </p:pic>
        </mc:Fallback>
      </mc:AlternateContent>
      <mc:AlternateContent xmlns:mc="http://schemas.openxmlformats.org/markup-compatibility/2006" xmlns:p14="http://schemas.microsoft.com/office/powerpoint/2010/main">
        <mc:Choice Requires="p14">
          <p:contentPart r:id="rId38" p14:bwMode="auto">
            <p14:nvContentPartPr>
              <p14:cNvPr id="40" name="墨迹 39"/>
              <p14:cNvContentPartPr/>
              <p14:nvPr/>
            </p14:nvContentPartPr>
            <p14:xfrm>
              <a:off x="2909122" y="4087245"/>
              <a:ext cx="58475" cy="182554"/>
            </p14:xfrm>
          </p:contentPart>
        </mc:Choice>
        <mc:Fallback xmlns="">
          <p:pic>
            <p:nvPicPr>
              <p:cNvPr id="40" name="墨迹 39"/>
            </p:nvPicPr>
            <p:blipFill>
              <a:blip/>
            </p:blipFill>
            <p:spPr>
              <a:xfrm>
                <a:off x="2909122" y="4087245"/>
                <a:ext cx="58475" cy="182554"/>
              </a:xfrm>
              <a:prstGeom prst="rect"/>
            </p:spPr>
          </p:pic>
        </mc:Fallback>
      </mc:AlternateContent>
      <mc:AlternateContent xmlns:mc="http://schemas.openxmlformats.org/markup-compatibility/2006" xmlns:p14="http://schemas.microsoft.com/office/powerpoint/2010/main">
        <mc:Choice Requires="p14">
          <p:contentPart r:id="rId39" p14:bwMode="auto">
            <p14:nvContentPartPr>
              <p14:cNvPr id="41" name="墨迹 40"/>
              <p14:cNvContentPartPr/>
              <p14:nvPr/>
            </p14:nvContentPartPr>
            <p14:xfrm>
              <a:off x="2872575" y="4087017"/>
              <a:ext cx="333718" cy="109669"/>
            </p14:xfrm>
          </p:contentPart>
        </mc:Choice>
        <mc:Fallback xmlns="">
          <p:pic>
            <p:nvPicPr>
              <p:cNvPr id="41" name="墨迹 40"/>
            </p:nvPicPr>
            <p:blipFill>
              <a:blip/>
            </p:blipFill>
            <p:spPr>
              <a:xfrm>
                <a:off x="2872575" y="4087017"/>
                <a:ext cx="333718" cy="109669"/>
              </a:xfrm>
              <a:prstGeom prst="rect"/>
            </p:spPr>
          </p:pic>
        </mc:Fallback>
      </mc:AlternateContent>
      <mc:AlternateContent xmlns:mc="http://schemas.openxmlformats.org/markup-compatibility/2006" xmlns:p14="http://schemas.microsoft.com/office/powerpoint/2010/main">
        <mc:Choice Requires="p14">
          <p:contentPart r:id="rId40" p14:bwMode="auto">
            <p14:nvContentPartPr>
              <p14:cNvPr id="42" name="墨迹 41"/>
              <p14:cNvContentPartPr/>
              <p14:nvPr/>
            </p14:nvContentPartPr>
            <p14:xfrm>
              <a:off x="3391539" y="4050460"/>
              <a:ext cx="73094" cy="105100"/>
            </p14:xfrm>
          </p:contentPart>
        </mc:Choice>
        <mc:Fallback xmlns="">
          <p:pic>
            <p:nvPicPr>
              <p:cNvPr id="42" name="墨迹 41"/>
            </p:nvPicPr>
            <p:blipFill>
              <a:blip/>
            </p:blipFill>
            <p:spPr>
              <a:xfrm>
                <a:off x="3391539" y="4050460"/>
                <a:ext cx="73094" cy="105100"/>
              </a:xfrm>
              <a:prstGeom prst="rect"/>
            </p:spPr>
          </p:pic>
        </mc:Fallback>
      </mc:AlternateContent>
      <mc:AlternateContent xmlns:mc="http://schemas.openxmlformats.org/markup-compatibility/2006" xmlns:p14="http://schemas.microsoft.com/office/powerpoint/2010/main">
        <mc:Choice Requires="p14">
          <p:contentPart r:id="rId41" p14:bwMode="auto">
            <p14:nvContentPartPr>
              <p14:cNvPr id="43" name="墨迹 42"/>
              <p14:cNvContentPartPr/>
              <p14:nvPr/>
            </p14:nvContentPartPr>
            <p14:xfrm>
              <a:off x="3288295" y="4159216"/>
              <a:ext cx="22841" cy="22848"/>
            </p14:xfrm>
          </p:contentPart>
        </mc:Choice>
        <mc:Fallback xmlns="">
          <p:pic>
            <p:nvPicPr>
              <p:cNvPr id="43" name="墨迹 42"/>
            </p:nvPicPr>
            <p:blipFill>
              <a:blip/>
            </p:blipFill>
            <p:spPr>
              <a:xfrm>
                <a:off x="3288295" y="4159216"/>
                <a:ext cx="22841" cy="22848"/>
              </a:xfrm>
              <a:prstGeom prst="rect"/>
            </p:spPr>
          </p:pic>
        </mc:Fallback>
      </mc:AlternateContent>
      <mc:AlternateContent xmlns:mc="http://schemas.openxmlformats.org/markup-compatibility/2006" xmlns:p14="http://schemas.microsoft.com/office/powerpoint/2010/main">
        <mc:Choice Requires="p14">
          <p:contentPart r:id="rId42" p14:bwMode="auto">
            <p14:nvContentPartPr>
              <p14:cNvPr id="44" name="墨迹 43"/>
              <p14:cNvContentPartPr/>
              <p14:nvPr/>
            </p14:nvContentPartPr>
            <p14:xfrm>
              <a:off x="3837410" y="4130884"/>
              <a:ext cx="70010" cy="40016"/>
            </p14:xfrm>
          </p:contentPart>
        </mc:Choice>
        <mc:Fallback xmlns="">
          <p:pic>
            <p:nvPicPr>
              <p:cNvPr id="44" name="墨迹 43"/>
            </p:nvPicPr>
            <p:blipFill>
              <a:blip/>
            </p:blipFill>
            <p:spPr>
              <a:xfrm>
                <a:off x="3837410" y="4130884"/>
                <a:ext cx="70010" cy="40016"/>
              </a:xfrm>
              <a:prstGeom prst="rect"/>
            </p:spPr>
          </p:pic>
        </mc:Fallback>
      </mc:AlternateContent>
      <mc:AlternateContent xmlns:mc="http://schemas.openxmlformats.org/markup-compatibility/2006" xmlns:p14="http://schemas.microsoft.com/office/powerpoint/2010/main">
        <mc:Choice Requires="p14">
          <p:contentPart r:id="rId43" p14:bwMode="auto">
            <p14:nvContentPartPr>
              <p14:cNvPr id="45" name="墨迹 44"/>
              <p14:cNvContentPartPr/>
              <p14:nvPr/>
            </p14:nvContentPartPr>
            <p14:xfrm>
              <a:off x="3844719" y="4070109"/>
              <a:ext cx="190043" cy="145998"/>
            </p14:xfrm>
          </p:contentPart>
        </mc:Choice>
        <mc:Fallback xmlns="">
          <p:pic>
            <p:nvPicPr>
              <p:cNvPr id="45" name="墨迹 44"/>
            </p:nvPicPr>
            <p:blipFill>
              <a:blip/>
            </p:blipFill>
            <p:spPr>
              <a:xfrm>
                <a:off x="3844719" y="4070109"/>
                <a:ext cx="190043" cy="145998"/>
              </a:xfrm>
              <a:prstGeom prst="rect"/>
            </p:spPr>
          </p:pic>
        </mc:Fallback>
      </mc:AlternateContent>
      <mc:AlternateContent xmlns:mc="http://schemas.openxmlformats.org/markup-compatibility/2006" xmlns:p14="http://schemas.microsoft.com/office/powerpoint/2010/main">
        <mc:Choice Requires="p14">
          <p:contentPart r:id="rId44" p14:bwMode="auto">
            <p14:nvContentPartPr>
              <p14:cNvPr id="46" name="墨迹 45"/>
              <p14:cNvContentPartPr/>
              <p14:nvPr/>
            </p14:nvContentPartPr>
            <p14:xfrm>
              <a:off x="4078618" y="4028526"/>
              <a:ext cx="36547" cy="157193"/>
            </p14:xfrm>
          </p:contentPart>
        </mc:Choice>
        <mc:Fallback xmlns="">
          <p:pic>
            <p:nvPicPr>
              <p:cNvPr id="46" name="墨迹 45"/>
            </p:nvPicPr>
            <p:blipFill>
              <a:blip/>
            </p:blipFill>
            <p:spPr>
              <a:xfrm>
                <a:off x="4078618" y="4028526"/>
                <a:ext cx="36547" cy="157193"/>
              </a:xfrm>
              <a:prstGeom prst="rect"/>
            </p:spPr>
          </p:pic>
        </mc:Fallback>
      </mc:AlternateContent>
      <mc:AlternateContent xmlns:mc="http://schemas.openxmlformats.org/markup-compatibility/2006" xmlns:p14="http://schemas.microsoft.com/office/powerpoint/2010/main">
        <mc:Choice Requires="p14">
          <p:contentPart r:id="rId45" p14:bwMode="auto">
            <p14:nvContentPartPr>
              <p14:cNvPr id="47" name="墨迹 46"/>
              <p14:cNvContentPartPr/>
              <p14:nvPr/>
            </p14:nvContentPartPr>
            <p14:xfrm>
              <a:off x="4100546" y="4079705"/>
              <a:ext cx="137051" cy="118580"/>
            </p14:xfrm>
          </p:contentPart>
        </mc:Choice>
        <mc:Fallback xmlns="">
          <p:pic>
            <p:nvPicPr>
              <p:cNvPr id="47" name="墨迹 46"/>
            </p:nvPicPr>
            <p:blipFill>
              <a:blip/>
            </p:blipFill>
            <p:spPr>
              <a:xfrm>
                <a:off x="4100546" y="4079705"/>
                <a:ext cx="137051" cy="118580"/>
              </a:xfrm>
              <a:prstGeom prst="rect"/>
            </p:spPr>
          </p:pic>
        </mc:Fallback>
      </mc:AlternateContent>
      <mc:AlternateContent xmlns:mc="http://schemas.openxmlformats.org/markup-compatibility/2006" xmlns:p14="http://schemas.microsoft.com/office/powerpoint/2010/main">
        <mc:Choice Requires="p14">
          <p:contentPart r:id="rId46" p14:bwMode="auto">
            <p14:nvContentPartPr>
              <p14:cNvPr id="48" name="墨迹 47"/>
              <p14:cNvContentPartPr/>
              <p14:nvPr/>
            </p14:nvContentPartPr>
            <p14:xfrm>
              <a:off x="4283280" y="4079705"/>
              <a:ext cx="138878" cy="117895"/>
            </p14:xfrm>
          </p:contentPart>
        </mc:Choice>
        <mc:Fallback xmlns="">
          <p:pic>
            <p:nvPicPr>
              <p:cNvPr id="48" name="墨迹 47"/>
            </p:nvPicPr>
            <p:blipFill>
              <a:blip/>
            </p:blipFill>
            <p:spPr>
              <a:xfrm>
                <a:off x="4283280" y="4079705"/>
                <a:ext cx="138878" cy="117895"/>
              </a:xfrm>
              <a:prstGeom prst="rect"/>
            </p:spPr>
          </p:pic>
        </mc:Fallback>
      </mc:AlternateContent>
      <mc:AlternateContent xmlns:mc="http://schemas.openxmlformats.org/markup-compatibility/2006" xmlns:p14="http://schemas.microsoft.com/office/powerpoint/2010/main">
        <mc:Choice Requires="p14">
          <p:contentPart r:id="rId47" p14:bwMode="auto">
            <p14:nvContentPartPr>
              <p14:cNvPr id="49" name="墨迹 48"/>
              <p14:cNvContentPartPr/>
              <p14:nvPr/>
            </p14:nvContentPartPr>
            <p14:xfrm>
              <a:off x="4495251" y="4077649"/>
              <a:ext cx="34035" cy="94590"/>
            </p14:xfrm>
          </p:contentPart>
        </mc:Choice>
        <mc:Fallback xmlns="">
          <p:pic>
            <p:nvPicPr>
              <p:cNvPr id="49" name="墨迹 48"/>
            </p:nvPicPr>
            <p:blipFill>
              <a:blip/>
            </p:blipFill>
            <p:spPr>
              <a:xfrm>
                <a:off x="4495251" y="4077649"/>
                <a:ext cx="34035" cy="94590"/>
              </a:xfrm>
              <a:prstGeom prst="rect"/>
            </p:spPr>
          </p:pic>
        </mc:Fallback>
      </mc:AlternateContent>
      <mc:AlternateContent xmlns:mc="http://schemas.openxmlformats.org/markup-compatibility/2006" xmlns:p14="http://schemas.microsoft.com/office/powerpoint/2010/main">
        <mc:Choice Requires="p14">
          <p:contentPart r:id="rId48" p14:bwMode="auto">
            <p14:nvContentPartPr>
              <p14:cNvPr id="50" name="墨迹 49"/>
              <p14:cNvContentPartPr/>
              <p14:nvPr/>
            </p14:nvContentPartPr>
            <p14:xfrm>
              <a:off x="4593927" y="4072394"/>
              <a:ext cx="23071" cy="116981"/>
            </p14:xfrm>
          </p:contentPart>
        </mc:Choice>
        <mc:Fallback xmlns="">
          <p:pic>
            <p:nvPicPr>
              <p:cNvPr id="50" name="墨迹 49"/>
            </p:nvPicPr>
            <p:blipFill>
              <a:blip/>
            </p:blipFill>
            <p:spPr>
              <a:xfrm>
                <a:off x="4593927" y="4072394"/>
                <a:ext cx="23071" cy="116981"/>
              </a:xfrm>
              <a:prstGeom prst="rect"/>
            </p:spPr>
          </p:pic>
        </mc:Fallback>
      </mc:AlternateContent>
      <mc:AlternateContent xmlns:mc="http://schemas.openxmlformats.org/markup-compatibility/2006" xmlns:p14="http://schemas.microsoft.com/office/powerpoint/2010/main">
        <mc:Choice Requires="p14">
          <p:contentPart r:id="rId49" p14:bwMode="auto">
            <p14:nvContentPartPr>
              <p14:cNvPr id="51" name="墨迹 50"/>
              <p14:cNvContentPartPr/>
              <p14:nvPr/>
            </p14:nvContentPartPr>
            <p14:xfrm>
              <a:off x="4604891" y="4121745"/>
              <a:ext cx="95022" cy="60318"/>
            </p14:xfrm>
          </p:contentPart>
        </mc:Choice>
        <mc:Fallback xmlns="">
          <p:pic>
            <p:nvPicPr>
              <p:cNvPr id="51" name="墨迹 50"/>
            </p:nvPicPr>
            <p:blipFill>
              <a:blip/>
            </p:blipFill>
            <p:spPr>
              <a:xfrm>
                <a:off x="4604891" y="4121745"/>
                <a:ext cx="95022" cy="60318"/>
              </a:xfrm>
              <a:prstGeom prst="rect"/>
            </p:spPr>
          </p:pic>
        </mc:Fallback>
      </mc:AlternateContent>
      <mc:AlternateContent xmlns:mc="http://schemas.openxmlformats.org/markup-compatibility/2006" xmlns:p14="http://schemas.microsoft.com/office/powerpoint/2010/main">
        <mc:Choice Requires="p14">
          <p:contentPart r:id="rId50" p14:bwMode="auto">
            <p14:nvContentPartPr>
              <p14:cNvPr id="52" name="墨迹 51"/>
              <p14:cNvContentPartPr/>
              <p14:nvPr/>
            </p14:nvContentPartPr>
            <p14:xfrm>
              <a:off x="2883539" y="4266143"/>
              <a:ext cx="98676" cy="127948"/>
            </p14:xfrm>
          </p:contentPart>
        </mc:Choice>
        <mc:Fallback xmlns="">
          <p:pic>
            <p:nvPicPr>
              <p:cNvPr id="52" name="墨迹 51"/>
            </p:nvPicPr>
            <p:blipFill>
              <a:blip/>
            </p:blipFill>
            <p:spPr>
              <a:xfrm>
                <a:off x="2883539" y="4266143"/>
                <a:ext cx="98676" cy="127948"/>
              </a:xfrm>
              <a:prstGeom prst="rect"/>
            </p:spPr>
          </p:pic>
        </mc:Fallback>
      </mc:AlternateContent>
      <mc:AlternateContent xmlns:mc="http://schemas.openxmlformats.org/markup-compatibility/2006" xmlns:p14="http://schemas.microsoft.com/office/powerpoint/2010/main">
        <mc:Choice Requires="p14">
          <p:contentPart r:id="rId51" p14:bwMode="auto">
            <p14:nvContentPartPr>
              <p14:cNvPr id="53" name="墨迹 52"/>
              <p14:cNvContentPartPr/>
              <p14:nvPr/>
            </p14:nvContentPartPr>
            <p14:xfrm>
              <a:off x="2821410" y="4262716"/>
              <a:ext cx="387395" cy="106928"/>
            </p14:xfrm>
          </p:contentPart>
        </mc:Choice>
        <mc:Fallback xmlns="">
          <p:pic>
            <p:nvPicPr>
              <p:cNvPr id="53" name="墨迹 52"/>
            </p:nvPicPr>
            <p:blipFill>
              <a:blip/>
            </p:blipFill>
            <p:spPr>
              <a:xfrm>
                <a:off x="2821410" y="4262716"/>
                <a:ext cx="387395" cy="106928"/>
              </a:xfrm>
              <a:prstGeom prst="rect"/>
            </p:spPr>
          </p:pic>
        </mc:Fallback>
      </mc:AlternateContent>
      <mc:AlternateContent xmlns:mc="http://schemas.openxmlformats.org/markup-compatibility/2006" xmlns:p14="http://schemas.microsoft.com/office/powerpoint/2010/main">
        <mc:Choice Requires="p14">
          <p:contentPart r:id="rId52" p14:bwMode="auto">
            <p14:nvContentPartPr>
              <p14:cNvPr id="54" name="墨迹 53"/>
              <p14:cNvContentPartPr/>
              <p14:nvPr/>
            </p14:nvContentPartPr>
            <p14:xfrm>
              <a:off x="3318446" y="4320978"/>
              <a:ext cx="70010" cy="40016"/>
            </p14:xfrm>
          </p:contentPart>
        </mc:Choice>
        <mc:Fallback xmlns="">
          <p:pic>
            <p:nvPicPr>
              <p:cNvPr id="54" name="墨迹 53"/>
            </p:nvPicPr>
            <p:blipFill>
              <a:blip/>
            </p:blipFill>
            <p:spPr>
              <a:xfrm>
                <a:off x="3318446" y="4320978"/>
                <a:ext cx="70010" cy="40016"/>
              </a:xfrm>
              <a:prstGeom prst="rect"/>
            </p:spPr>
          </p:pic>
        </mc:Fallback>
      </mc:AlternateContent>
      <mc:AlternateContent xmlns:mc="http://schemas.openxmlformats.org/markup-compatibility/2006" xmlns:p14="http://schemas.microsoft.com/office/powerpoint/2010/main">
        <mc:Choice Requires="p14">
          <p:contentPart r:id="rId53" p14:bwMode="auto">
            <p14:nvContentPartPr>
              <p14:cNvPr id="55" name="墨迹 54"/>
              <p14:cNvContentPartPr/>
              <p14:nvPr/>
            </p14:nvContentPartPr>
            <p14:xfrm>
              <a:off x="3406158" y="4280081"/>
              <a:ext cx="80403" cy="96646"/>
            </p14:xfrm>
          </p:contentPart>
        </mc:Choice>
        <mc:Fallback xmlns="">
          <p:pic>
            <p:nvPicPr>
              <p:cNvPr id="55" name="墨迹 54"/>
            </p:nvPicPr>
            <p:blipFill>
              <a:blip/>
            </p:blipFill>
            <p:spPr>
              <a:xfrm>
                <a:off x="3406158" y="4280081"/>
                <a:ext cx="80403" cy="96646"/>
              </a:xfrm>
              <a:prstGeom prst="rect"/>
            </p:spPr>
          </p:pic>
        </mc:Fallback>
      </mc:AlternateContent>
      <mc:AlternateContent xmlns:mc="http://schemas.openxmlformats.org/markup-compatibility/2006" xmlns:p14="http://schemas.microsoft.com/office/powerpoint/2010/main">
        <mc:Choice Requires="p14">
          <p:contentPart r:id="rId54" p14:bwMode="auto">
            <p14:nvContentPartPr>
              <p14:cNvPr id="56" name="墨迹 55"/>
              <p14:cNvContentPartPr/>
              <p14:nvPr/>
            </p14:nvContentPartPr>
            <p14:xfrm>
              <a:off x="3850201" y="4320978"/>
              <a:ext cx="16446" cy="7311"/>
            </p14:xfrm>
          </p:contentPart>
        </mc:Choice>
        <mc:Fallback xmlns="">
          <p:pic>
            <p:nvPicPr>
              <p:cNvPr id="56" name="墨迹 55"/>
            </p:nvPicPr>
            <p:blipFill>
              <a:blip/>
            </p:blipFill>
            <p:spPr>
              <a:xfrm>
                <a:off x="3850201" y="4320978"/>
                <a:ext cx="16446" cy="7311"/>
              </a:xfrm>
              <a:prstGeom prst="rect"/>
            </p:spPr>
          </p:pic>
        </mc:Fallback>
      </mc:AlternateContent>
      <mc:AlternateContent xmlns:mc="http://schemas.openxmlformats.org/markup-compatibility/2006" xmlns:p14="http://schemas.microsoft.com/office/powerpoint/2010/main">
        <mc:Choice Requires="p14">
          <p:contentPart r:id="rId55" p14:bwMode="auto">
            <p14:nvContentPartPr>
              <p14:cNvPr id="57" name="墨迹 56"/>
              <p14:cNvContentPartPr/>
              <p14:nvPr/>
            </p14:nvContentPartPr>
            <p14:xfrm>
              <a:off x="4012834" y="4247865"/>
              <a:ext cx="21928" cy="147140"/>
            </p14:xfrm>
          </p:contentPart>
        </mc:Choice>
        <mc:Fallback xmlns="">
          <p:pic>
            <p:nvPicPr>
              <p:cNvPr id="57" name="墨迹 56"/>
            </p:nvPicPr>
            <p:blipFill>
              <a:blip/>
            </p:blipFill>
            <p:spPr>
              <a:xfrm>
                <a:off x="4012834" y="4247865"/>
                <a:ext cx="21928" cy="147140"/>
              </a:xfrm>
              <a:prstGeom prst="rect"/>
            </p:spPr>
          </p:pic>
        </mc:Fallback>
      </mc:AlternateContent>
      <mc:AlternateContent xmlns:mc="http://schemas.openxmlformats.org/markup-compatibility/2006" xmlns:p14="http://schemas.microsoft.com/office/powerpoint/2010/main">
        <mc:Choice Requires="p14">
          <p:contentPart r:id="rId56" p14:bwMode="auto">
            <p14:nvContentPartPr>
              <p14:cNvPr id="58" name="墨迹 57"/>
              <p14:cNvContentPartPr/>
              <p14:nvPr/>
            </p14:nvContentPartPr>
            <p14:xfrm>
              <a:off x="3981312" y="4262488"/>
              <a:ext cx="68069" cy="36556"/>
            </p14:xfrm>
          </p:contentPart>
        </mc:Choice>
        <mc:Fallback xmlns="">
          <p:pic>
            <p:nvPicPr>
              <p:cNvPr id="58" name="墨迹 57"/>
            </p:nvPicPr>
            <p:blipFill>
              <a:blip/>
            </p:blipFill>
            <p:spPr>
              <a:xfrm>
                <a:off x="3981312" y="4262488"/>
                <a:ext cx="68069" cy="36556"/>
              </a:xfrm>
              <a:prstGeom prst="rect"/>
            </p:spPr>
          </p:pic>
        </mc:Fallback>
      </mc:AlternateContent>
      <mc:AlternateContent xmlns:mc="http://schemas.openxmlformats.org/markup-compatibility/2006" xmlns:p14="http://schemas.microsoft.com/office/powerpoint/2010/main">
        <mc:Choice Requires="p14">
          <p:contentPart r:id="rId57" p14:bwMode="auto">
            <p14:nvContentPartPr>
              <p14:cNvPr id="59" name="墨迹 58"/>
              <p14:cNvContentPartPr/>
              <p14:nvPr/>
            </p14:nvContentPartPr>
            <p14:xfrm>
              <a:off x="4071309" y="4240554"/>
              <a:ext cx="211971" cy="138915"/>
            </p14:xfrm>
          </p:contentPart>
        </mc:Choice>
        <mc:Fallback xmlns="">
          <p:pic>
            <p:nvPicPr>
              <p:cNvPr id="59" name="墨迹 58"/>
            </p:nvPicPr>
            <p:blipFill>
              <a:blip/>
            </p:blipFill>
            <p:spPr>
              <a:xfrm>
                <a:off x="4071309" y="4240554"/>
                <a:ext cx="211971" cy="138915"/>
              </a:xfrm>
              <a:prstGeom prst="rect"/>
            </p:spPr>
          </p:pic>
        </mc:Fallback>
      </mc:AlternateContent>
      <mc:AlternateContent xmlns:mc="http://schemas.openxmlformats.org/markup-compatibility/2006" xmlns:p14="http://schemas.microsoft.com/office/powerpoint/2010/main">
        <mc:Choice Requires="p14">
          <p:contentPart r:id="rId58" p14:bwMode="auto">
            <p14:nvContentPartPr>
              <p14:cNvPr id="60" name="墨迹 59"/>
              <p14:cNvContentPartPr/>
              <p14:nvPr/>
            </p14:nvContentPartPr>
            <p14:xfrm>
              <a:off x="4228460" y="4269799"/>
              <a:ext cx="62129" cy="120636"/>
            </p14:xfrm>
          </p:contentPart>
        </mc:Choice>
        <mc:Fallback xmlns="">
          <p:pic>
            <p:nvPicPr>
              <p:cNvPr id="60" name="墨迹 59"/>
            </p:nvPicPr>
            <p:blipFill>
              <a:blip/>
            </p:blipFill>
            <p:spPr>
              <a:xfrm>
                <a:off x="4228460" y="4269799"/>
                <a:ext cx="62129" cy="120636"/>
              </a:xfrm>
              <a:prstGeom prst="rect"/>
            </p:spPr>
          </p:pic>
        </mc:Fallback>
      </mc:AlternateContent>
      <mc:AlternateContent xmlns:mc="http://schemas.openxmlformats.org/markup-compatibility/2006" xmlns:p14="http://schemas.microsoft.com/office/powerpoint/2010/main">
        <mc:Choice Requires="p14">
          <p:contentPart r:id="rId59" p14:bwMode="auto">
            <p14:nvContentPartPr>
              <p14:cNvPr id="61" name="墨迹 60"/>
              <p14:cNvContentPartPr/>
              <p14:nvPr/>
            </p14:nvContentPartPr>
            <p14:xfrm>
              <a:off x="4327136" y="4262488"/>
              <a:ext cx="10964" cy="95047"/>
            </p14:xfrm>
          </p:contentPart>
        </mc:Choice>
        <mc:Fallback xmlns="">
          <p:pic>
            <p:nvPicPr>
              <p:cNvPr id="61" name="墨迹 60"/>
            </p:nvPicPr>
            <p:blipFill>
              <a:blip/>
            </p:blipFill>
            <p:spPr>
              <a:xfrm>
                <a:off x="4327136" y="4262488"/>
                <a:ext cx="10964" cy="95047"/>
              </a:xfrm>
              <a:prstGeom prst="rect"/>
            </p:spPr>
          </p:pic>
        </mc:Fallback>
      </mc:AlternateContent>
      <mc:AlternateContent xmlns:mc="http://schemas.openxmlformats.org/markup-compatibility/2006" xmlns:p14="http://schemas.microsoft.com/office/powerpoint/2010/main">
        <mc:Choice Requires="p14">
          <p:contentPart r:id="rId60" p14:bwMode="auto">
            <p14:nvContentPartPr>
              <p14:cNvPr id="62" name="墨迹 61"/>
              <p14:cNvContentPartPr/>
              <p14:nvPr/>
            </p14:nvContentPartPr>
            <p14:xfrm>
              <a:off x="4297899" y="4284422"/>
              <a:ext cx="76748" cy="18278"/>
            </p14:xfrm>
          </p:contentPart>
        </mc:Choice>
        <mc:Fallback xmlns="">
          <p:pic>
            <p:nvPicPr>
              <p:cNvPr id="62" name="墨迹 61"/>
            </p:nvPicPr>
            <p:blipFill>
              <a:blip/>
            </p:blipFill>
            <p:spPr>
              <a:xfrm>
                <a:off x="4297899" y="4284422"/>
                <a:ext cx="76748" cy="18278"/>
              </a:xfrm>
              <a:prstGeom prst="rect"/>
            </p:spPr>
          </p:pic>
        </mc:Fallback>
      </mc:AlternateContent>
      <mc:AlternateContent xmlns:mc="http://schemas.openxmlformats.org/markup-compatibility/2006" xmlns:p14="http://schemas.microsoft.com/office/powerpoint/2010/main">
        <mc:Choice Requires="p14">
          <p:contentPart r:id="rId61" p14:bwMode="auto">
            <p14:nvContentPartPr>
              <p14:cNvPr id="63" name="墨迹 62"/>
              <p14:cNvContentPartPr/>
              <p14:nvPr/>
            </p14:nvContentPartPr>
            <p14:xfrm>
              <a:off x="2821410" y="4601778"/>
              <a:ext cx="109640" cy="227336"/>
            </p14:xfrm>
          </p:contentPart>
        </mc:Choice>
        <mc:Fallback xmlns="">
          <p:pic>
            <p:nvPicPr>
              <p:cNvPr id="63" name="墨迹 62"/>
            </p:nvPicPr>
            <p:blipFill>
              <a:blip/>
            </p:blipFill>
            <p:spPr>
              <a:xfrm>
                <a:off x="2821410" y="4601778"/>
                <a:ext cx="109640" cy="227336"/>
              </a:xfrm>
              <a:prstGeom prst="rect"/>
            </p:spPr>
          </p:pic>
        </mc:Fallback>
      </mc:AlternateContent>
      <mc:AlternateContent xmlns:mc="http://schemas.openxmlformats.org/markup-compatibility/2006" xmlns:p14="http://schemas.microsoft.com/office/powerpoint/2010/main">
        <mc:Choice Requires="p14">
          <p:contentPart r:id="rId62" p14:bwMode="auto">
            <p14:nvContentPartPr>
              <p14:cNvPr id="64" name="墨迹 63"/>
              <p14:cNvContentPartPr/>
              <p14:nvPr/>
            </p14:nvContentPartPr>
            <p14:xfrm>
              <a:off x="2770244" y="4671921"/>
              <a:ext cx="394705" cy="124292"/>
            </p14:xfrm>
          </p:contentPart>
        </mc:Choice>
        <mc:Fallback xmlns="">
          <p:pic>
            <p:nvPicPr>
              <p:cNvPr id="64" name="墨迹 63"/>
            </p:nvPicPr>
            <p:blipFill>
              <a:blip/>
            </p:blipFill>
            <p:spPr>
              <a:xfrm>
                <a:off x="2770244" y="4671921"/>
                <a:ext cx="394705" cy="124292"/>
              </a:xfrm>
              <a:prstGeom prst="rect"/>
            </p:spPr>
          </p:pic>
        </mc:Fallback>
      </mc:AlternateContent>
      <mc:AlternateContent xmlns:mc="http://schemas.openxmlformats.org/markup-compatibility/2006" xmlns:p14="http://schemas.microsoft.com/office/powerpoint/2010/main">
        <mc:Choice Requires="p14">
          <p:contentPart r:id="rId63" p14:bwMode="auto">
            <p14:nvContentPartPr>
              <p14:cNvPr id="65" name="墨迹 64"/>
              <p14:cNvContentPartPr/>
              <p14:nvPr/>
            </p14:nvContentPartPr>
            <p14:xfrm>
              <a:off x="3278244" y="4759656"/>
              <a:ext cx="70010" cy="40016"/>
            </p14:xfrm>
          </p:contentPart>
        </mc:Choice>
        <mc:Fallback xmlns="">
          <p:pic>
            <p:nvPicPr>
              <p:cNvPr id="65" name="墨迹 64"/>
            </p:nvPicPr>
            <p:blipFill>
              <a:blip/>
            </p:blipFill>
            <p:spPr>
              <a:xfrm>
                <a:off x="3278244" y="4759656"/>
                <a:ext cx="70010" cy="40016"/>
              </a:xfrm>
              <a:prstGeom prst="rect"/>
            </p:spPr>
          </p:pic>
        </mc:Fallback>
      </mc:AlternateContent>
      <mc:AlternateContent xmlns:mc="http://schemas.openxmlformats.org/markup-compatibility/2006" xmlns:p14="http://schemas.microsoft.com/office/powerpoint/2010/main">
        <mc:Choice Requires="p14">
          <p:contentPart r:id="rId64" p14:bwMode="auto">
            <p14:nvContentPartPr>
              <p14:cNvPr id="66" name="墨迹 65"/>
              <p14:cNvContentPartPr/>
              <p14:nvPr/>
            </p14:nvContentPartPr>
            <p14:xfrm>
              <a:off x="3384230" y="4635364"/>
              <a:ext cx="99818" cy="163590"/>
            </p14:xfrm>
          </p:contentPart>
        </mc:Choice>
        <mc:Fallback xmlns="">
          <p:pic>
            <p:nvPicPr>
              <p:cNvPr id="66" name="墨迹 65"/>
            </p:nvPicPr>
            <p:blipFill>
              <a:blip/>
            </p:blipFill>
            <p:spPr>
              <a:xfrm>
                <a:off x="3384230" y="4635364"/>
                <a:ext cx="99818" cy="163590"/>
              </a:xfrm>
              <a:prstGeom prst="rect"/>
            </p:spPr>
          </p:pic>
        </mc:Fallback>
      </mc:AlternateContent>
      <mc:AlternateContent xmlns:mc="http://schemas.openxmlformats.org/markup-compatibility/2006" xmlns:p14="http://schemas.microsoft.com/office/powerpoint/2010/main">
        <mc:Choice Requires="p14">
          <p:contentPart r:id="rId65" p14:bwMode="auto">
            <p14:nvContentPartPr>
              <p14:cNvPr id="67" name="墨迹 66"/>
              <p14:cNvContentPartPr/>
              <p14:nvPr/>
            </p14:nvContentPartPr>
            <p14:xfrm>
              <a:off x="3792183" y="4649987"/>
              <a:ext cx="34263" cy="73113"/>
            </p14:xfrm>
          </p:contentPart>
        </mc:Choice>
        <mc:Fallback xmlns="">
          <p:pic>
            <p:nvPicPr>
              <p:cNvPr id="67" name="墨迹 66"/>
            </p:nvPicPr>
            <p:blipFill>
              <a:blip/>
            </p:blipFill>
            <p:spPr>
              <a:xfrm>
                <a:off x="3792183" y="4649987"/>
                <a:ext cx="34263" cy="73113"/>
              </a:xfrm>
              <a:prstGeom prst="rect"/>
            </p:spPr>
          </p:pic>
        </mc:Fallback>
      </mc:AlternateContent>
      <mc:AlternateContent xmlns:mc="http://schemas.openxmlformats.org/markup-compatibility/2006" xmlns:p14="http://schemas.microsoft.com/office/powerpoint/2010/main">
        <mc:Choice Requires="p14">
          <p:contentPart r:id="rId66" p14:bwMode="auto">
            <p14:nvContentPartPr>
              <p14:cNvPr id="68" name="墨迹 67"/>
              <p14:cNvContentPartPr/>
              <p14:nvPr/>
            </p14:nvContentPartPr>
            <p14:xfrm>
              <a:off x="3932431" y="4549456"/>
              <a:ext cx="84743" cy="195578"/>
            </p14:xfrm>
          </p:contentPart>
        </mc:Choice>
        <mc:Fallback xmlns="">
          <p:pic>
            <p:nvPicPr>
              <p:cNvPr id="68" name="墨迹 67"/>
            </p:nvPicPr>
            <p:blipFill>
              <a:blip/>
            </p:blipFill>
            <p:spPr>
              <a:xfrm>
                <a:off x="3932431" y="4549456"/>
                <a:ext cx="84743" cy="195578"/>
              </a:xfrm>
              <a:prstGeom prst="rect"/>
            </p:spPr>
          </p:pic>
        </mc:Fallback>
      </mc:AlternateContent>
      <mc:AlternateContent xmlns:mc="http://schemas.openxmlformats.org/markup-compatibility/2006" xmlns:p14="http://schemas.microsoft.com/office/powerpoint/2010/main">
        <mc:Choice Requires="p14">
          <p:contentPart r:id="rId67" p14:bwMode="auto">
            <p14:nvContentPartPr>
              <p14:cNvPr id="69" name="墨迹 68"/>
              <p14:cNvContentPartPr/>
              <p14:nvPr/>
            </p14:nvContentPartPr>
            <p14:xfrm>
              <a:off x="4087755" y="4613430"/>
              <a:ext cx="49338" cy="157193"/>
            </p14:xfrm>
          </p:contentPart>
        </mc:Choice>
        <mc:Fallback xmlns="">
          <p:pic>
            <p:nvPicPr>
              <p:cNvPr id="69" name="墨迹 68"/>
            </p:nvPicPr>
            <p:blipFill>
              <a:blip/>
            </p:blipFill>
            <p:spPr>
              <a:xfrm>
                <a:off x="4087755" y="4613430"/>
                <a:ext cx="49338" cy="157193"/>
              </a:xfrm>
              <a:prstGeom prst="rect"/>
            </p:spPr>
          </p:pic>
        </mc:Fallback>
      </mc:AlternateContent>
      <mc:AlternateContent xmlns:mc="http://schemas.openxmlformats.org/markup-compatibility/2006" xmlns:p14="http://schemas.microsoft.com/office/powerpoint/2010/main">
        <mc:Choice Requires="p14">
          <p:contentPart r:id="rId68" p14:bwMode="auto">
            <p14:nvContentPartPr>
              <p14:cNvPr id="70" name="墨迹 69"/>
              <p14:cNvContentPartPr/>
              <p14:nvPr/>
            </p14:nvContentPartPr>
            <p14:xfrm>
              <a:off x="4193740" y="4606119"/>
              <a:ext cx="60302" cy="248584"/>
            </p14:xfrm>
          </p:contentPart>
        </mc:Choice>
        <mc:Fallback xmlns="">
          <p:pic>
            <p:nvPicPr>
              <p:cNvPr id="70" name="墨迹 69"/>
            </p:nvPicPr>
            <p:blipFill>
              <a:blip/>
            </p:blipFill>
            <p:spPr>
              <a:xfrm>
                <a:off x="4193740" y="4606119"/>
                <a:ext cx="60302" cy="248584"/>
              </a:xfrm>
              <a:prstGeom prst="rect"/>
            </p:spPr>
          </p:pic>
        </mc:Fallback>
      </mc:AlternateContent>
      <mc:AlternateContent xmlns:mc="http://schemas.openxmlformats.org/markup-compatibility/2006" xmlns:p14="http://schemas.microsoft.com/office/powerpoint/2010/main">
        <mc:Choice Requires="p14">
          <p:contentPart r:id="rId69" p14:bwMode="auto">
            <p14:nvContentPartPr>
              <p14:cNvPr id="71" name="墨迹 70"/>
              <p14:cNvContentPartPr/>
              <p14:nvPr/>
            </p14:nvContentPartPr>
            <p14:xfrm>
              <a:off x="10152690" y="1564618"/>
              <a:ext cx="10964" cy="244928"/>
            </p14:xfrm>
          </p:contentPart>
        </mc:Choice>
        <mc:Fallback xmlns="">
          <p:pic>
            <p:nvPicPr>
              <p:cNvPr id="71" name="墨迹 70"/>
            </p:nvPicPr>
            <p:blipFill>
              <a:blip/>
            </p:blipFill>
            <p:spPr>
              <a:xfrm>
                <a:off x="10152690" y="1564618"/>
                <a:ext cx="10964" cy="244928"/>
              </a:xfrm>
              <a:prstGeom prst="rect"/>
            </p:spPr>
          </p:pic>
        </mc:Fallback>
      </mc:AlternateContent>
      <mc:AlternateContent xmlns:mc="http://schemas.openxmlformats.org/markup-compatibility/2006" xmlns:p14="http://schemas.microsoft.com/office/powerpoint/2010/main">
        <mc:Choice Requires="p14">
          <p:contentPart r:id="rId70" p14:bwMode="auto">
            <p14:nvContentPartPr>
              <p14:cNvPr id="72" name="墨迹 71"/>
              <p14:cNvContentPartPr/>
              <p14:nvPr/>
            </p14:nvContentPartPr>
            <p14:xfrm>
              <a:off x="10250224" y="1623108"/>
              <a:ext cx="436049" cy="194435"/>
            </p14:xfrm>
          </p:contentPart>
        </mc:Choice>
        <mc:Fallback xmlns="">
          <p:pic>
            <p:nvPicPr>
              <p:cNvPr id="72" name="墨迹 71"/>
            </p:nvPicPr>
            <p:blipFill>
              <a:blip/>
            </p:blipFill>
            <p:spPr>
              <a:xfrm>
                <a:off x="10250224" y="1623108"/>
                <a:ext cx="436049" cy="194435"/>
              </a:xfrm>
              <a:prstGeom prst="rect"/>
            </p:spPr>
          </p:pic>
        </mc:Fallback>
      </mc:AlternateContent>
      <mc:AlternateContent xmlns:mc="http://schemas.openxmlformats.org/markup-compatibility/2006" xmlns:p14="http://schemas.microsoft.com/office/powerpoint/2010/main">
        <mc:Choice Requires="p14">
          <p:contentPart r:id="rId71" p14:bwMode="auto">
            <p14:nvContentPartPr>
              <p14:cNvPr id="73" name="墨迹 72"/>
              <p14:cNvContentPartPr/>
              <p14:nvPr/>
            </p14:nvContentPartPr>
            <p14:xfrm>
              <a:off x="9999194" y="2054475"/>
              <a:ext cx="105985" cy="7311"/>
            </p14:xfrm>
          </p:contentPart>
        </mc:Choice>
        <mc:Fallback xmlns="">
          <p:pic>
            <p:nvPicPr>
              <p:cNvPr id="73" name="墨迹 72"/>
            </p:nvPicPr>
            <p:blipFill>
              <a:blip/>
            </p:blipFill>
            <p:spPr>
              <a:xfrm>
                <a:off x="9999194" y="2054475"/>
                <a:ext cx="105985" cy="7311"/>
              </a:xfrm>
              <a:prstGeom prst="rect"/>
            </p:spPr>
          </p:pic>
        </mc:Fallback>
      </mc:AlternateContent>
      <mc:AlternateContent xmlns:mc="http://schemas.openxmlformats.org/markup-compatibility/2006" xmlns:p14="http://schemas.microsoft.com/office/powerpoint/2010/main">
        <mc:Choice Requires="p14">
          <p:contentPart r:id="rId72" p14:bwMode="auto">
            <p14:nvContentPartPr>
              <p14:cNvPr id="74" name="墨迹 73"/>
              <p14:cNvContentPartPr/>
              <p14:nvPr/>
            </p14:nvContentPartPr>
            <p14:xfrm>
              <a:off x="10415826" y="1965825"/>
              <a:ext cx="36548" cy="282399"/>
            </p14:xfrm>
          </p:contentPart>
        </mc:Choice>
        <mc:Fallback xmlns="">
          <p:pic>
            <p:nvPicPr>
              <p:cNvPr id="74" name="墨迹 73"/>
            </p:nvPicPr>
            <p:blipFill>
              <a:blip/>
            </p:blipFill>
            <p:spPr>
              <a:xfrm>
                <a:off x="10415826" y="1965825"/>
                <a:ext cx="36548" cy="282399"/>
              </a:xfrm>
              <a:prstGeom prst="rect"/>
            </p:spPr>
          </p:pic>
        </mc:Fallback>
      </mc:AlternateContent>
      <mc:AlternateContent xmlns:mc="http://schemas.openxmlformats.org/markup-compatibility/2006" xmlns:p14="http://schemas.microsoft.com/office/powerpoint/2010/main">
        <mc:Choice Requires="p14">
          <p:contentPart r:id="rId73" p14:bwMode="auto">
            <p14:nvContentPartPr>
              <p14:cNvPr id="75" name="墨迹 74"/>
              <p14:cNvContentPartPr/>
              <p14:nvPr/>
            </p14:nvContentPartPr>
            <p14:xfrm>
              <a:off x="10342733" y="2065442"/>
              <a:ext cx="91367" cy="18278"/>
            </p14:xfrm>
          </p:contentPart>
        </mc:Choice>
        <mc:Fallback xmlns="">
          <p:pic>
            <p:nvPicPr>
              <p:cNvPr id="75" name="墨迹 74"/>
            </p:nvPicPr>
            <p:blipFill>
              <a:blip/>
            </p:blipFill>
            <p:spPr>
              <a:xfrm>
                <a:off x="10342733" y="2065442"/>
                <a:ext cx="91367" cy="18278"/>
              </a:xfrm>
              <a:prstGeom prst="rect"/>
            </p:spPr>
          </p:pic>
        </mc:Fallback>
      </mc:AlternateContent>
      <mc:AlternateContent xmlns:mc="http://schemas.openxmlformats.org/markup-compatibility/2006" xmlns:p14="http://schemas.microsoft.com/office/powerpoint/2010/main">
        <mc:Choice Requires="p14">
          <p:contentPart r:id="rId74" p14:bwMode="auto">
            <p14:nvContentPartPr>
              <p14:cNvPr id="76" name="墨迹 75"/>
              <p14:cNvContentPartPr/>
              <p14:nvPr/>
            </p14:nvContentPartPr>
            <p14:xfrm>
              <a:off x="10525467" y="1903908"/>
              <a:ext cx="73093" cy="329694"/>
            </p14:xfrm>
          </p:contentPart>
        </mc:Choice>
        <mc:Fallback xmlns="">
          <p:pic>
            <p:nvPicPr>
              <p:cNvPr id="76" name="墨迹 75"/>
            </p:nvPicPr>
            <p:blipFill>
              <a:blip/>
            </p:blipFill>
            <p:spPr>
              <a:xfrm>
                <a:off x="10525467" y="1903908"/>
                <a:ext cx="73093" cy="329694"/>
              </a:xfrm>
              <a:prstGeom prst="rect"/>
            </p:spPr>
          </p:pic>
        </mc:Fallback>
      </mc:AlternateContent>
      <mc:AlternateContent xmlns:mc="http://schemas.openxmlformats.org/markup-compatibility/2006" xmlns:p14="http://schemas.microsoft.com/office/powerpoint/2010/main">
        <mc:Choice Requires="p14">
          <p:contentPart r:id="rId75" p14:bwMode="auto">
            <p14:nvContentPartPr>
              <p14:cNvPr id="77" name="墨迹 76"/>
              <p14:cNvContentPartPr/>
              <p14:nvPr/>
            </p14:nvContentPartPr>
            <p14:xfrm>
              <a:off x="10488921" y="2014263"/>
              <a:ext cx="135223" cy="47523"/>
            </p14:xfrm>
          </p:contentPart>
        </mc:Choice>
        <mc:Fallback xmlns="">
          <p:pic>
            <p:nvPicPr>
              <p:cNvPr id="77" name="墨迹 76"/>
            </p:nvPicPr>
            <p:blipFill>
              <a:blip/>
            </p:blipFill>
            <p:spPr>
              <a:xfrm>
                <a:off x="10488921" y="2014263"/>
                <a:ext cx="135223" cy="47523"/>
              </a:xfrm>
              <a:prstGeom prst="rect"/>
            </p:spPr>
          </p:pic>
        </mc:Fallback>
      </mc:AlternateContent>
      <mc:AlternateContent xmlns:mc="http://schemas.openxmlformats.org/markup-compatibility/2006" xmlns:p14="http://schemas.microsoft.com/office/powerpoint/2010/main">
        <mc:Choice Requires="p14">
          <p:contentPart r:id="rId76" p14:bwMode="auto">
            <p14:nvContentPartPr>
              <p14:cNvPr id="78" name="墨迹 77"/>
              <p14:cNvContentPartPr/>
              <p14:nvPr/>
            </p14:nvContentPartPr>
            <p14:xfrm>
              <a:off x="10700892" y="1835136"/>
              <a:ext cx="107127" cy="350942"/>
            </p14:xfrm>
          </p:contentPart>
        </mc:Choice>
        <mc:Fallback xmlns="">
          <p:pic>
            <p:nvPicPr>
              <p:cNvPr id="78" name="墨迹 77"/>
            </p:nvPicPr>
            <p:blipFill>
              <a:blip/>
            </p:blipFill>
            <p:spPr>
              <a:xfrm>
                <a:off x="10700892" y="1835136"/>
                <a:ext cx="107127" cy="350942"/>
              </a:xfrm>
              <a:prstGeom prst="rect"/>
            </p:spPr>
          </p:pic>
        </mc:Fallback>
      </mc:AlternateContent>
      <mc:AlternateContent xmlns:mc="http://schemas.openxmlformats.org/markup-compatibility/2006" xmlns:p14="http://schemas.microsoft.com/office/powerpoint/2010/main">
        <mc:Choice Requires="p14">
          <p:contentPart r:id="rId77" p14:bwMode="auto">
            <p14:nvContentPartPr>
              <p14:cNvPr id="79" name="墨迹 78"/>
              <p14:cNvContentPartPr/>
              <p14:nvPr/>
            </p14:nvContentPartPr>
            <p14:xfrm>
              <a:off x="10021122" y="2164144"/>
              <a:ext cx="1085439" cy="233962"/>
            </p14:xfrm>
          </p:contentPart>
        </mc:Choice>
        <mc:Fallback xmlns="">
          <p:pic>
            <p:nvPicPr>
              <p:cNvPr id="79" name="墨迹 78"/>
            </p:nvPicPr>
            <p:blipFill>
              <a:blip/>
            </p:blipFill>
            <p:spPr>
              <a:xfrm>
                <a:off x="10021122" y="2164144"/>
                <a:ext cx="1085439" cy="233962"/>
              </a:xfrm>
              <a:prstGeom prst="rect"/>
            </p:spPr>
          </p:pic>
        </mc:Fallback>
      </mc:AlternateContent>
      <mc:AlternateContent xmlns:mc="http://schemas.openxmlformats.org/markup-compatibility/2006" xmlns:p14="http://schemas.microsoft.com/office/powerpoint/2010/main">
        <mc:Choice Requires="p14">
          <p:contentPart r:id="rId78" p14:bwMode="auto">
            <p14:nvContentPartPr>
              <p14:cNvPr id="80" name="墨迹 79"/>
              <p14:cNvContentPartPr/>
              <p14:nvPr/>
            </p14:nvContentPartPr>
            <p14:xfrm>
              <a:off x="10795914" y="2439232"/>
              <a:ext cx="113295" cy="122007"/>
            </p14:xfrm>
          </p:contentPart>
        </mc:Choice>
        <mc:Fallback xmlns="">
          <p:pic>
            <p:nvPicPr>
              <p:cNvPr id="80" name="墨迹 79"/>
            </p:nvPicPr>
            <p:blipFill>
              <a:blip/>
            </p:blipFill>
            <p:spPr>
              <a:xfrm>
                <a:off x="10795914" y="2439232"/>
                <a:ext cx="113295" cy="122007"/>
              </a:xfrm>
              <a:prstGeom prst="rect"/>
            </p:spPr>
          </p:pic>
        </mc:Fallback>
      </mc:AlternateContent>
      <mc:AlternateContent xmlns:mc="http://schemas.openxmlformats.org/markup-compatibility/2006" xmlns:p14="http://schemas.microsoft.com/office/powerpoint/2010/main">
        <mc:Choice Requires="p14">
          <p:contentPart r:id="rId79" p14:bwMode="auto">
            <p14:nvContentPartPr>
              <p14:cNvPr id="81" name="墨迹 80"/>
              <p14:cNvContentPartPr/>
              <p14:nvPr/>
            </p14:nvContentPartPr>
            <p14:xfrm>
              <a:off x="8361899" y="6017200"/>
              <a:ext cx="85200" cy="175471"/>
            </p14:xfrm>
          </p:contentPart>
        </mc:Choice>
        <mc:Fallback xmlns="">
          <p:pic>
            <p:nvPicPr>
              <p:cNvPr id="81" name="墨迹 80"/>
            </p:nvPicPr>
            <p:blipFill>
              <a:blip/>
            </p:blipFill>
            <p:spPr>
              <a:xfrm>
                <a:off x="8361899" y="6017200"/>
                <a:ext cx="85200" cy="175471"/>
              </a:xfrm>
              <a:prstGeom prst="rect"/>
            </p:spPr>
          </p:pic>
        </mc:Fallback>
      </mc:AlternateContent>
      <mc:AlternateContent xmlns:mc="http://schemas.openxmlformats.org/markup-compatibility/2006" xmlns:p14="http://schemas.microsoft.com/office/powerpoint/2010/main">
        <mc:Choice Requires="p14">
          <p:contentPart r:id="rId80" p14:bwMode="auto">
            <p14:nvContentPartPr>
              <p14:cNvPr id="82" name="墨迹 81"/>
              <p14:cNvContentPartPr/>
              <p14:nvPr/>
            </p14:nvContentPartPr>
            <p14:xfrm>
              <a:off x="8522705" y="6015372"/>
              <a:ext cx="116949" cy="152623"/>
            </p14:xfrm>
          </p:contentPart>
        </mc:Choice>
        <mc:Fallback xmlns="">
          <p:pic>
            <p:nvPicPr>
              <p:cNvPr id="82" name="墨迹 81"/>
            </p:nvPicPr>
            <p:blipFill>
              <a:blip/>
            </p:blipFill>
            <p:spPr>
              <a:xfrm>
                <a:off x="8522705" y="6015372"/>
                <a:ext cx="116949" cy="152623"/>
              </a:xfrm>
              <a:prstGeom prst="rect"/>
            </p:spPr>
          </p:pic>
        </mc:Fallback>
      </mc:AlternateContent>
      <mc:AlternateContent xmlns:mc="http://schemas.openxmlformats.org/markup-compatibility/2006" xmlns:p14="http://schemas.microsoft.com/office/powerpoint/2010/main">
        <mc:Choice Requires="p14">
          <p:contentPart r:id="rId81" p14:bwMode="auto">
            <p14:nvContentPartPr>
              <p14:cNvPr id="83" name="墨迹 82"/>
              <p14:cNvContentPartPr/>
              <p14:nvPr/>
            </p14:nvContentPartPr>
            <p14:xfrm>
              <a:off x="8837007" y="6031822"/>
              <a:ext cx="73093" cy="120637"/>
            </p14:xfrm>
          </p:contentPart>
        </mc:Choice>
        <mc:Fallback xmlns="">
          <p:pic>
            <p:nvPicPr>
              <p:cNvPr id="83" name="墨迹 82"/>
            </p:nvPicPr>
            <p:blipFill>
              <a:blip/>
            </p:blipFill>
            <p:spPr>
              <a:xfrm>
                <a:off x="8837007" y="6031822"/>
                <a:ext cx="73093" cy="120637"/>
              </a:xfrm>
              <a:prstGeom prst="rect"/>
            </p:spPr>
          </p:pic>
        </mc:Fallback>
      </mc:AlternateContent>
      <mc:AlternateContent xmlns:mc="http://schemas.openxmlformats.org/markup-compatibility/2006" xmlns:p14="http://schemas.microsoft.com/office/powerpoint/2010/main">
        <mc:Choice Requires="p14">
          <p:contentPart r:id="rId82" p14:bwMode="auto">
            <p14:nvContentPartPr>
              <p14:cNvPr id="84" name="墨迹 83"/>
              <p14:cNvContentPartPr/>
              <p14:nvPr/>
            </p14:nvContentPartPr>
            <p14:xfrm>
              <a:off x="8983194" y="6053756"/>
              <a:ext cx="65784" cy="114240"/>
            </p14:xfrm>
          </p:contentPart>
        </mc:Choice>
        <mc:Fallback xmlns="">
          <p:pic>
            <p:nvPicPr>
              <p:cNvPr id="84" name="墨迹 83"/>
            </p:nvPicPr>
            <p:blipFill>
              <a:blip/>
            </p:blipFill>
            <p:spPr>
              <a:xfrm>
                <a:off x="8983194" y="6053756"/>
                <a:ext cx="65784" cy="114240"/>
              </a:xfrm>
              <a:prstGeom prst="rect"/>
            </p:spPr>
          </p:pic>
        </mc:Fallback>
      </mc:AlternateContent>
      <mc:AlternateContent xmlns:mc="http://schemas.openxmlformats.org/markup-compatibility/2006" xmlns:p14="http://schemas.microsoft.com/office/powerpoint/2010/main">
        <mc:Choice Requires="p14">
          <p:contentPart r:id="rId83" p14:bwMode="auto">
            <p14:nvContentPartPr>
              <p14:cNvPr id="85" name="墨迹 84"/>
              <p14:cNvContentPartPr/>
              <p14:nvPr/>
            </p14:nvContentPartPr>
            <p14:xfrm>
              <a:off x="9161588" y="6053756"/>
              <a:ext cx="135908" cy="136402"/>
            </p14:xfrm>
          </p:contentPart>
        </mc:Choice>
        <mc:Fallback xmlns="">
          <p:pic>
            <p:nvPicPr>
              <p:cNvPr id="85" name="墨迹 84"/>
            </p:nvPicPr>
            <p:blipFill>
              <a:blip/>
            </p:blipFill>
            <p:spPr>
              <a:xfrm>
                <a:off x="9161588" y="6053756"/>
                <a:ext cx="135908" cy="136402"/>
              </a:xfrm>
              <a:prstGeom prst="rect"/>
            </p:spPr>
          </p:pic>
        </mc:Fallback>
      </mc:AlternateContent>
      <mc:AlternateContent xmlns:mc="http://schemas.openxmlformats.org/markup-compatibility/2006" xmlns:p14="http://schemas.microsoft.com/office/powerpoint/2010/main">
        <mc:Choice Requires="p14">
          <p:contentPart r:id="rId84" p14:bwMode="auto">
            <p14:nvContentPartPr>
              <p14:cNvPr id="86" name="墨迹 85"/>
              <p14:cNvContentPartPr/>
              <p14:nvPr/>
            </p14:nvContentPartPr>
            <p14:xfrm>
              <a:off x="9392518" y="6068379"/>
              <a:ext cx="124259" cy="131603"/>
            </p14:xfrm>
          </p:contentPart>
        </mc:Choice>
        <mc:Fallback xmlns="">
          <p:pic>
            <p:nvPicPr>
              <p:cNvPr id="86" name="墨迹 85"/>
            </p:nvPicPr>
            <p:blipFill>
              <a:blip/>
            </p:blipFill>
            <p:spPr>
              <a:xfrm>
                <a:off x="9392518" y="6068379"/>
                <a:ext cx="124259" cy="131603"/>
              </a:xfrm>
              <a:prstGeom prst="rect"/>
            </p:spPr>
          </p:pic>
        </mc:Fallback>
      </mc:AlternateContent>
      <mc:AlternateContent xmlns:mc="http://schemas.openxmlformats.org/markup-compatibility/2006" xmlns:p14="http://schemas.microsoft.com/office/powerpoint/2010/main">
        <mc:Choice Requires="p14">
          <p:contentPart r:id="rId85" p14:bwMode="auto">
            <p14:nvContentPartPr>
              <p14:cNvPr id="87" name="墨迹 86"/>
              <p14:cNvContentPartPr/>
              <p14:nvPr/>
            </p14:nvContentPartPr>
            <p14:xfrm>
              <a:off x="9604489" y="6053756"/>
              <a:ext cx="95021" cy="143256"/>
            </p14:xfrm>
          </p:contentPart>
        </mc:Choice>
        <mc:Fallback xmlns="">
          <p:pic>
            <p:nvPicPr>
              <p:cNvPr id="87" name="墨迹 86"/>
            </p:nvPicPr>
            <p:blipFill>
              <a:blip/>
            </p:blipFill>
            <p:spPr>
              <a:xfrm>
                <a:off x="9604489" y="6053756"/>
                <a:ext cx="95021" cy="143256"/>
              </a:xfrm>
              <a:prstGeom prst="rect"/>
            </p:spPr>
          </p:pic>
        </mc:Fallback>
      </mc:AlternateContent>
      <mc:AlternateContent xmlns:mc="http://schemas.openxmlformats.org/markup-compatibility/2006" xmlns:p14="http://schemas.microsoft.com/office/powerpoint/2010/main">
        <mc:Choice Requires="p14">
          <p:contentPart r:id="rId86" p14:bwMode="auto">
            <p14:nvContentPartPr>
              <p14:cNvPr id="88" name="墨迹 87"/>
              <p14:cNvContentPartPr/>
              <p14:nvPr/>
            </p14:nvContentPartPr>
            <p14:xfrm>
              <a:off x="9776259" y="6024511"/>
              <a:ext cx="157151" cy="153537"/>
            </p14:xfrm>
          </p:contentPart>
        </mc:Choice>
        <mc:Fallback xmlns="">
          <p:pic>
            <p:nvPicPr>
              <p:cNvPr id="88" name="墨迹 87"/>
            </p:nvPicPr>
            <p:blipFill>
              <a:blip/>
            </p:blipFill>
            <p:spPr>
              <a:xfrm>
                <a:off x="9776259" y="6024511"/>
                <a:ext cx="157151" cy="153537"/>
              </a:xfrm>
              <a:prstGeom prst="rect"/>
            </p:spPr>
          </p:pic>
        </mc:Fallback>
      </mc:AlternateContent>
      <mc:AlternateContent xmlns:mc="http://schemas.openxmlformats.org/markup-compatibility/2006" xmlns:p14="http://schemas.microsoft.com/office/powerpoint/2010/main">
        <mc:Choice Requires="p14">
          <p:contentPart r:id="rId87" p14:bwMode="auto">
            <p14:nvContentPartPr>
              <p14:cNvPr id="89" name="墨迹 88"/>
              <p14:cNvContentPartPr/>
              <p14:nvPr/>
            </p14:nvContentPartPr>
            <p14:xfrm>
              <a:off x="10201800" y="4265001"/>
              <a:ext cx="129969" cy="211342"/>
            </p14:xfrm>
          </p:contentPart>
        </mc:Choice>
        <mc:Fallback xmlns="">
          <p:pic>
            <p:nvPicPr>
              <p:cNvPr id="89" name="墨迹 88"/>
            </p:nvPicPr>
            <p:blipFill>
              <a:blip/>
            </p:blipFill>
            <p:spPr>
              <a:xfrm>
                <a:off x="10201800" y="4265001"/>
                <a:ext cx="129969" cy="211342"/>
              </a:xfrm>
              <a:prstGeom prst="rect"/>
            </p:spPr>
          </p:pic>
        </mc:Fallback>
      </mc:AlternateContent>
      <mc:AlternateContent xmlns:mc="http://schemas.openxmlformats.org/markup-compatibility/2006" xmlns:p14="http://schemas.microsoft.com/office/powerpoint/2010/main">
        <mc:Choice Requires="p14">
          <p:contentPart r:id="rId88" p14:bwMode="auto">
            <p14:nvContentPartPr>
              <p14:cNvPr id="90" name="墨迹 89"/>
              <p14:cNvContentPartPr/>
              <p14:nvPr/>
            </p14:nvContentPartPr>
            <p14:xfrm>
              <a:off x="10393899" y="4154646"/>
              <a:ext cx="136365" cy="329009"/>
            </p14:xfrm>
          </p:contentPart>
        </mc:Choice>
        <mc:Fallback xmlns="">
          <p:pic>
            <p:nvPicPr>
              <p:cNvPr id="90" name="墨迹 89"/>
            </p:nvPicPr>
            <p:blipFill>
              <a:blip/>
            </p:blipFill>
            <p:spPr>
              <a:xfrm>
                <a:off x="10393899" y="4154646"/>
                <a:ext cx="136365" cy="329009"/>
              </a:xfrm>
              <a:prstGeom prst="rect"/>
            </p:spPr>
          </p:pic>
        </mc:Fallback>
      </mc:AlternateContent>
      <mc:AlternateContent xmlns:mc="http://schemas.openxmlformats.org/markup-compatibility/2006" xmlns:p14="http://schemas.microsoft.com/office/powerpoint/2010/main">
        <mc:Choice Requires="p14">
          <p:contentPart r:id="rId89" p14:bwMode="auto">
            <p14:nvContentPartPr>
              <p14:cNvPr id="91" name="墨迹 90"/>
              <p14:cNvContentPartPr/>
              <p14:nvPr/>
            </p14:nvContentPartPr>
            <p14:xfrm>
              <a:off x="10595819" y="4160129"/>
              <a:ext cx="90453" cy="281486"/>
            </p14:xfrm>
          </p:contentPart>
        </mc:Choice>
        <mc:Fallback xmlns="">
          <p:pic>
            <p:nvPicPr>
              <p:cNvPr id="91" name="墨迹 90"/>
            </p:nvPicPr>
            <p:blipFill>
              <a:blip/>
            </p:blipFill>
            <p:spPr>
              <a:xfrm>
                <a:off x="10595819" y="4160129"/>
                <a:ext cx="90453" cy="281486"/>
              </a:xfrm>
              <a:prstGeom prst="rect"/>
            </p:spPr>
          </p:pic>
        </mc:Fallback>
      </mc:AlternateContent>
      <mc:AlternateContent xmlns:mc="http://schemas.openxmlformats.org/markup-compatibility/2006" xmlns:p14="http://schemas.microsoft.com/office/powerpoint/2010/main">
        <mc:Choice Requires="p14">
          <p:contentPart r:id="rId90" p14:bwMode="auto">
            <p14:nvContentPartPr>
              <p14:cNvPr id="92" name="墨迹 91"/>
              <p14:cNvContentPartPr/>
              <p14:nvPr/>
            </p14:nvContentPartPr>
            <p14:xfrm>
              <a:off x="10759366" y="4203997"/>
              <a:ext cx="121747" cy="164962"/>
            </p14:xfrm>
          </p:contentPart>
        </mc:Choice>
        <mc:Fallback xmlns="">
          <p:pic>
            <p:nvPicPr>
              <p:cNvPr id="92" name="墨迹 91"/>
            </p:nvPicPr>
            <p:blipFill>
              <a:blip/>
            </p:blipFill>
            <p:spPr>
              <a:xfrm>
                <a:off x="10759366" y="4203997"/>
                <a:ext cx="121747" cy="164962"/>
              </a:xfrm>
              <a:prstGeom prst="rect"/>
            </p:spPr>
          </p:pic>
        </mc:Fallback>
      </mc:AlternateContent>
      <mc:AlternateContent xmlns:mc="http://schemas.openxmlformats.org/markup-compatibility/2006" xmlns:p14="http://schemas.microsoft.com/office/powerpoint/2010/main">
        <mc:Choice Requires="p14">
          <p:contentPart r:id="rId91" p14:bwMode="auto">
            <p14:nvContentPartPr>
              <p14:cNvPr id="93" name="墨迹 92"/>
              <p14:cNvContentPartPr/>
              <p14:nvPr/>
            </p14:nvContentPartPr>
            <p14:xfrm>
              <a:off x="11022503" y="4342912"/>
              <a:ext cx="14619" cy="40212"/>
            </p14:xfrm>
          </p:contentPart>
        </mc:Choice>
        <mc:Fallback xmlns="">
          <p:pic>
            <p:nvPicPr>
              <p:cNvPr id="93" name="墨迹 92"/>
            </p:nvPicPr>
            <p:blipFill>
              <a:blip/>
            </p:blipFill>
            <p:spPr>
              <a:xfrm>
                <a:off x="11022503" y="4342912"/>
                <a:ext cx="14619" cy="40212"/>
              </a:xfrm>
              <a:prstGeom prst="rect"/>
            </p:spPr>
          </p:pic>
        </mc:Fallback>
      </mc:AlternateContent>
      <mc:AlternateContent xmlns:mc="http://schemas.openxmlformats.org/markup-compatibility/2006" xmlns:p14="http://schemas.microsoft.com/office/powerpoint/2010/main">
        <mc:Choice Requires="p14">
          <p:contentPart r:id="rId92" p14:bwMode="auto">
            <p14:nvContentPartPr>
              <p14:cNvPr id="94" name="墨迹 93"/>
              <p14:cNvContentPartPr/>
              <p14:nvPr/>
            </p14:nvContentPartPr>
            <p14:xfrm>
              <a:off x="8362127" y="6324275"/>
              <a:ext cx="70353" cy="207458"/>
            </p14:xfrm>
          </p:contentPart>
        </mc:Choice>
        <mc:Fallback xmlns="">
          <p:pic>
            <p:nvPicPr>
              <p:cNvPr id="94" name="墨迹 93"/>
            </p:nvPicPr>
            <p:blipFill>
              <a:blip/>
            </p:blipFill>
            <p:spPr>
              <a:xfrm>
                <a:off x="8362127" y="6324275"/>
                <a:ext cx="70353" cy="207458"/>
              </a:xfrm>
              <a:prstGeom prst="rect"/>
            </p:spPr>
          </p:pic>
        </mc:Fallback>
      </mc:AlternateContent>
      <mc:AlternateContent xmlns:mc="http://schemas.openxmlformats.org/markup-compatibility/2006" xmlns:p14="http://schemas.microsoft.com/office/powerpoint/2010/main">
        <mc:Choice Requires="p14">
          <p:contentPart r:id="rId93" p14:bwMode="auto">
            <p14:nvContentPartPr>
              <p14:cNvPr id="95" name="墨迹 94"/>
              <p14:cNvContentPartPr/>
              <p14:nvPr/>
            </p14:nvContentPartPr>
            <p14:xfrm>
              <a:off x="8517907" y="6295258"/>
              <a:ext cx="107128" cy="150567"/>
            </p14:xfrm>
          </p:contentPart>
        </mc:Choice>
        <mc:Fallback xmlns="">
          <p:pic>
            <p:nvPicPr>
              <p:cNvPr id="95" name="墨迹 94"/>
            </p:nvPicPr>
            <p:blipFill>
              <a:blip/>
            </p:blipFill>
            <p:spPr>
              <a:xfrm>
                <a:off x="8517907" y="6295258"/>
                <a:ext cx="107128" cy="150567"/>
              </a:xfrm>
              <a:prstGeom prst="rect"/>
            </p:spPr>
          </p:pic>
        </mc:Fallback>
      </mc:AlternateContent>
      <mc:AlternateContent xmlns:mc="http://schemas.openxmlformats.org/markup-compatibility/2006" xmlns:p14="http://schemas.microsoft.com/office/powerpoint/2010/main">
        <mc:Choice Requires="p14">
          <p:contentPart r:id="rId94" p14:bwMode="auto">
            <p14:nvContentPartPr>
              <p14:cNvPr id="96" name="墨迹 95"/>
              <p14:cNvContentPartPr/>
              <p14:nvPr/>
            </p14:nvContentPartPr>
            <p14:xfrm>
              <a:off x="8595798" y="6316963"/>
              <a:ext cx="10964" cy="175472"/>
            </p14:xfrm>
          </p:contentPart>
        </mc:Choice>
        <mc:Fallback xmlns="">
          <p:pic>
            <p:nvPicPr>
              <p:cNvPr id="96" name="墨迹 95"/>
            </p:nvPicPr>
            <p:blipFill>
              <a:blip/>
            </p:blipFill>
            <p:spPr>
              <a:xfrm>
                <a:off x="8595798" y="6316963"/>
                <a:ext cx="10964" cy="175472"/>
              </a:xfrm>
              <a:prstGeom prst="rect"/>
            </p:spPr>
          </p:pic>
        </mc:Fallback>
      </mc:AlternateContent>
      <mc:AlternateContent xmlns:mc="http://schemas.openxmlformats.org/markup-compatibility/2006" xmlns:p14="http://schemas.microsoft.com/office/powerpoint/2010/main">
        <mc:Choice Requires="p14">
          <p:contentPart r:id="rId95" p14:bwMode="auto">
            <p14:nvContentPartPr>
              <p14:cNvPr id="97" name="墨迹 96"/>
              <p14:cNvContentPartPr/>
              <p14:nvPr/>
            </p14:nvContentPartPr>
            <p14:xfrm>
              <a:off x="8815079" y="6331586"/>
              <a:ext cx="149842" cy="209057"/>
            </p14:xfrm>
          </p:contentPart>
        </mc:Choice>
        <mc:Fallback xmlns="">
          <p:pic>
            <p:nvPicPr>
              <p:cNvPr id="97" name="墨迹 96"/>
            </p:nvPicPr>
            <p:blipFill>
              <a:blip/>
            </p:blipFill>
            <p:spPr>
              <a:xfrm>
                <a:off x="8815079" y="6331586"/>
                <a:ext cx="149842" cy="209057"/>
              </a:xfrm>
              <a:prstGeom prst="rect"/>
            </p:spPr>
          </p:pic>
        </mc:Fallback>
      </mc:AlternateContent>
      <mc:AlternateContent xmlns:mc="http://schemas.openxmlformats.org/markup-compatibility/2006" xmlns:p14="http://schemas.microsoft.com/office/powerpoint/2010/main">
        <mc:Choice Requires="p14">
          <p:contentPart r:id="rId96" p14:bwMode="auto">
            <p14:nvContentPartPr>
              <p14:cNvPr id="98" name="墨迹 97"/>
              <p14:cNvContentPartPr/>
              <p14:nvPr/>
            </p14:nvContentPartPr>
            <p14:xfrm>
              <a:off x="8997812" y="6283377"/>
              <a:ext cx="84971" cy="274860"/>
            </p14:xfrm>
          </p:contentPart>
        </mc:Choice>
        <mc:Fallback xmlns="">
          <p:pic>
            <p:nvPicPr>
              <p:cNvPr id="98" name="墨迹 97"/>
            </p:nvPicPr>
            <p:blipFill>
              <a:blip/>
            </p:blipFill>
            <p:spPr>
              <a:xfrm>
                <a:off x="8997812" y="6283377"/>
                <a:ext cx="84971" cy="274860"/>
              </a:xfrm>
              <a:prstGeom prst="rect"/>
            </p:spPr>
          </p:pic>
        </mc:Fallback>
      </mc:AlternateContent>
      <mc:AlternateContent xmlns:mc="http://schemas.openxmlformats.org/markup-compatibility/2006" xmlns:p14="http://schemas.microsoft.com/office/powerpoint/2010/main">
        <mc:Choice Requires="p14">
          <p:contentPart r:id="rId97" p14:bwMode="auto">
            <p14:nvContentPartPr>
              <p14:cNvPr id="99" name="墨迹 98"/>
              <p14:cNvContentPartPr/>
              <p14:nvPr/>
            </p14:nvContentPartPr>
            <p14:xfrm>
              <a:off x="9264604" y="6358090"/>
              <a:ext cx="74920" cy="109897"/>
            </p14:xfrm>
          </p:contentPart>
        </mc:Choice>
        <mc:Fallback xmlns="">
          <p:pic>
            <p:nvPicPr>
              <p:cNvPr id="99" name="墨迹 98"/>
            </p:nvPicPr>
            <p:blipFill>
              <a:blip/>
            </p:blipFill>
            <p:spPr>
              <a:xfrm>
                <a:off x="9264604" y="6358090"/>
                <a:ext cx="74920" cy="109897"/>
              </a:xfrm>
              <a:prstGeom prst="rect"/>
            </p:spPr>
          </p:pic>
        </mc:Fallback>
      </mc:AlternateContent>
      <mc:AlternateContent xmlns:mc="http://schemas.openxmlformats.org/markup-compatibility/2006" xmlns:p14="http://schemas.microsoft.com/office/powerpoint/2010/main">
        <mc:Choice Requires="p14">
          <p:contentPart r:id="rId98" p14:bwMode="auto">
            <p14:nvContentPartPr>
              <p14:cNvPr id="100" name="墨迹 99"/>
              <p14:cNvContentPartPr/>
              <p14:nvPr/>
            </p14:nvContentPartPr>
            <p14:xfrm>
              <a:off x="9429064" y="6353520"/>
              <a:ext cx="109641" cy="129090"/>
            </p14:xfrm>
          </p:contentPart>
        </mc:Choice>
        <mc:Fallback xmlns="">
          <p:pic>
            <p:nvPicPr>
              <p:cNvPr id="100" name="墨迹 99"/>
            </p:nvPicPr>
            <p:blipFill>
              <a:blip/>
            </p:blipFill>
            <p:spPr>
              <a:xfrm>
                <a:off x="9429064" y="6353520"/>
                <a:ext cx="109641" cy="129090"/>
              </a:xfrm>
              <a:prstGeom prst="rect"/>
            </p:spPr>
          </p:pic>
        </mc:Fallback>
      </mc:AlternateContent>
      <mc:AlternateContent xmlns:mc="http://schemas.openxmlformats.org/markup-compatibility/2006" xmlns:p14="http://schemas.microsoft.com/office/powerpoint/2010/main">
        <mc:Choice Requires="p14">
          <p:contentPart r:id="rId99" p14:bwMode="auto">
            <p14:nvContentPartPr>
              <p14:cNvPr id="101" name="墨迹 100"/>
              <p14:cNvContentPartPr/>
              <p14:nvPr/>
            </p14:nvContentPartPr>
            <p14:xfrm>
              <a:off x="9684892" y="6333414"/>
              <a:ext cx="124259" cy="170445"/>
            </p14:xfrm>
          </p:contentPart>
        </mc:Choice>
        <mc:Fallback xmlns="">
          <p:pic>
            <p:nvPicPr>
              <p:cNvPr id="101" name="墨迹 100"/>
            </p:nvPicPr>
            <p:blipFill>
              <a:blip/>
            </p:blipFill>
            <p:spPr>
              <a:xfrm>
                <a:off x="9684892" y="6333414"/>
                <a:ext cx="124259" cy="170445"/>
              </a:xfrm>
              <a:prstGeom prst="rect"/>
            </p:spPr>
          </p:pic>
        </mc:Fallback>
      </mc:AlternateContent>
      <mc:AlternateContent xmlns:mc="http://schemas.openxmlformats.org/markup-compatibility/2006" xmlns:p14="http://schemas.microsoft.com/office/powerpoint/2010/main">
        <mc:Choice Requires="p14">
          <p:contentPart r:id="rId100" p14:bwMode="auto">
            <p14:nvContentPartPr>
              <p14:cNvPr id="102" name="墨迹 101"/>
              <p14:cNvContentPartPr/>
              <p14:nvPr/>
            </p14:nvContentPartPr>
            <p14:xfrm>
              <a:off x="9838388" y="6346209"/>
              <a:ext cx="144360" cy="129090"/>
            </p14:xfrm>
          </p:contentPart>
        </mc:Choice>
        <mc:Fallback xmlns="">
          <p:pic>
            <p:nvPicPr>
              <p:cNvPr id="102" name="墨迹 101"/>
            </p:nvPicPr>
            <p:blipFill>
              <a:blip/>
            </p:blipFill>
            <p:spPr>
              <a:xfrm>
                <a:off x="9838388" y="6346209"/>
                <a:ext cx="144360" cy="129090"/>
              </a:xfrm>
              <a:prstGeom prst="rect"/>
            </p:spPr>
          </p:pic>
        </mc:Fallback>
      </mc:AlternateContent>
      <mc:AlternateContent xmlns:mc="http://schemas.openxmlformats.org/markup-compatibility/2006" xmlns:p14="http://schemas.microsoft.com/office/powerpoint/2010/main">
        <mc:Choice Requires="p14">
          <p:contentPart r:id="rId101" p14:bwMode="auto">
            <p14:nvContentPartPr>
              <p14:cNvPr id="104" name="墨迹 103"/>
              <p14:cNvContentPartPr/>
              <p14:nvPr/>
            </p14:nvContentPartPr>
            <p14:xfrm>
              <a:off x="10386590" y="6334099"/>
              <a:ext cx="138877" cy="126348"/>
            </p14:xfrm>
          </p:contentPart>
        </mc:Choice>
        <mc:Fallback xmlns="">
          <p:pic>
            <p:nvPicPr>
              <p:cNvPr id="104" name="墨迹 103"/>
            </p:nvPicPr>
            <p:blipFill>
              <a:blip/>
            </p:blipFill>
            <p:spPr>
              <a:xfrm>
                <a:off x="10386590" y="6334099"/>
                <a:ext cx="138877" cy="126348"/>
              </a:xfrm>
              <a:prstGeom prst="rect"/>
            </p:spPr>
          </p:pic>
        </mc:Fallback>
      </mc:AlternateContent>
      <mc:AlternateContent xmlns:mc="http://schemas.openxmlformats.org/markup-compatibility/2006" xmlns:p14="http://schemas.microsoft.com/office/powerpoint/2010/main">
        <mc:Choice Requires="p14">
          <p:contentPart r:id="rId102" p14:bwMode="auto">
            <p14:nvContentPartPr>
              <p14:cNvPr id="105" name="墨迹 104"/>
              <p14:cNvContentPartPr/>
              <p14:nvPr/>
            </p14:nvContentPartPr>
            <p14:xfrm>
              <a:off x="10547395" y="6324275"/>
              <a:ext cx="193698" cy="106014"/>
            </p14:xfrm>
          </p:contentPart>
        </mc:Choice>
        <mc:Fallback xmlns="">
          <p:pic>
            <p:nvPicPr>
              <p:cNvPr id="105" name="墨迹 104"/>
            </p:nvPicPr>
            <p:blipFill>
              <a:blip/>
            </p:blipFill>
            <p:spPr>
              <a:xfrm>
                <a:off x="10547395" y="6324275"/>
                <a:ext cx="193698" cy="106014"/>
              </a:xfrm>
              <a:prstGeom prst="rect"/>
            </p:spPr>
          </p:pic>
        </mc:Fallback>
      </mc:AlternateContent>
      <mc:AlternateContent xmlns:mc="http://schemas.openxmlformats.org/markup-compatibility/2006" xmlns:p14="http://schemas.microsoft.com/office/powerpoint/2010/main">
        <mc:Choice Requires="p14">
          <p:contentPart r:id="rId103" p14:bwMode="auto">
            <p14:nvContentPartPr>
              <p14:cNvPr id="106" name="墨迹 105"/>
              <p14:cNvContentPartPr/>
              <p14:nvPr/>
            </p14:nvContentPartPr>
            <p14:xfrm>
              <a:off x="10642417" y="6309652"/>
              <a:ext cx="80403" cy="142571"/>
            </p14:xfrm>
          </p:contentPart>
        </mc:Choice>
        <mc:Fallback xmlns="">
          <p:pic>
            <p:nvPicPr>
              <p:cNvPr id="106" name="墨迹 105"/>
            </p:nvPicPr>
            <p:blipFill>
              <a:blip/>
            </p:blipFill>
            <p:spPr>
              <a:xfrm>
                <a:off x="10642417" y="6309652"/>
                <a:ext cx="80403" cy="142571"/>
              </a:xfrm>
              <a:prstGeom prst="rect"/>
            </p:spPr>
          </p:pic>
        </mc:Fallback>
      </mc:AlternateContent>
      <mc:AlternateContent xmlns:mc="http://schemas.openxmlformats.org/markup-compatibility/2006" xmlns:p14="http://schemas.microsoft.com/office/powerpoint/2010/main">
        <mc:Choice Requires="p14">
          <p:contentPart r:id="rId104" p14:bwMode="auto">
            <p14:nvContentPartPr>
              <p14:cNvPr id="109" name="墨迹 108"/>
              <p14:cNvContentPartPr/>
              <p14:nvPr/>
            </p14:nvContentPartPr>
            <p14:xfrm>
              <a:off x="11146762" y="6243850"/>
              <a:ext cx="106900" cy="244929"/>
            </p14:xfrm>
          </p:contentPart>
        </mc:Choice>
        <mc:Fallback xmlns="">
          <p:pic>
            <p:nvPicPr>
              <p:cNvPr id="109" name="墨迹 108"/>
            </p:nvPicPr>
            <p:blipFill>
              <a:blip/>
            </p:blipFill>
            <p:spPr>
              <a:xfrm>
                <a:off x="11146762" y="6243850"/>
                <a:ext cx="106900" cy="244929"/>
              </a:xfrm>
              <a:prstGeom prst="rect"/>
            </p:spPr>
          </p:pic>
        </mc:Fallback>
      </mc:AlternateContent>
      <mc:AlternateContent xmlns:mc="http://schemas.openxmlformats.org/markup-compatibility/2006" xmlns:p14="http://schemas.microsoft.com/office/powerpoint/2010/main">
        <mc:Choice Requires="p14">
          <p:contentPart r:id="rId105" p14:bwMode="auto">
            <p14:nvContentPartPr>
              <p14:cNvPr id="110" name="墨迹 109"/>
              <p14:cNvContentPartPr/>
              <p14:nvPr/>
            </p14:nvContentPartPr>
            <p14:xfrm>
              <a:off x="11362388" y="6236539"/>
              <a:ext cx="193697" cy="192150"/>
            </p14:xfrm>
          </p:contentPart>
        </mc:Choice>
        <mc:Fallback xmlns="">
          <p:pic>
            <p:nvPicPr>
              <p:cNvPr id="110" name="墨迹 109"/>
            </p:nvPicPr>
            <p:blipFill>
              <a:blip/>
            </p:blipFill>
            <p:spPr>
              <a:xfrm>
                <a:off x="11362388" y="6236539"/>
                <a:ext cx="193697" cy="192150"/>
              </a:xfrm>
              <a:prstGeom prst="rect"/>
            </p:spPr>
          </p:pic>
        </mc:Fallback>
      </mc:AlternateContent>
      <mc:AlternateContent xmlns:mc="http://schemas.openxmlformats.org/markup-compatibility/2006" xmlns:p14="http://schemas.microsoft.com/office/powerpoint/2010/main">
        <mc:Choice Requires="p14">
          <p:contentPart r:id="rId106" p14:bwMode="auto">
            <p14:nvContentPartPr>
              <p14:cNvPr id="111" name="墨迹 110"/>
              <p14:cNvContentPartPr/>
              <p14:nvPr/>
            </p14:nvContentPartPr>
            <p14:xfrm>
              <a:off x="11497611" y="6236539"/>
              <a:ext cx="29237" cy="244928"/>
            </p14:xfrm>
          </p:contentPart>
        </mc:Choice>
        <mc:Fallback xmlns="">
          <p:pic>
            <p:nvPicPr>
              <p:cNvPr id="111" name="墨迹 110"/>
            </p:nvPicPr>
            <p:blipFill>
              <a:blip/>
            </p:blipFill>
            <p:spPr>
              <a:xfrm>
                <a:off x="11497611" y="6236539"/>
                <a:ext cx="29237" cy="244928"/>
              </a:xfrm>
              <a:prstGeom prst="rect"/>
            </p:spPr>
          </p:pic>
        </mc:Fallback>
      </mc:AlternateContent>
      <mc:AlternateContent xmlns:mc="http://schemas.openxmlformats.org/markup-compatibility/2006" xmlns:p14="http://schemas.microsoft.com/office/powerpoint/2010/main">
        <mc:Choice Requires="p14">
          <p:contentPart r:id="rId107" p14:bwMode="auto">
            <p14:nvContentPartPr>
              <p14:cNvPr id="112" name="墨迹 111"/>
              <p14:cNvContentPartPr/>
              <p14:nvPr/>
            </p14:nvContentPartPr>
            <p14:xfrm>
              <a:off x="11599941" y="6119558"/>
              <a:ext cx="131568" cy="358254"/>
            </p14:xfrm>
          </p:contentPart>
        </mc:Choice>
        <mc:Fallback xmlns="">
          <p:pic>
            <p:nvPicPr>
              <p:cNvPr id="112" name="墨迹 111"/>
            </p:nvPicPr>
            <p:blipFill>
              <a:blip/>
            </p:blipFill>
            <p:spPr>
              <a:xfrm>
                <a:off x="11599941" y="6119558"/>
                <a:ext cx="131568" cy="358254"/>
              </a:xfrm>
              <a:prstGeom prst="rect"/>
            </p:spPr>
          </p:pic>
        </mc:Fallback>
      </mc:AlternateContent>
      <mc:AlternateContent xmlns:mc="http://schemas.openxmlformats.org/markup-compatibility/2006" xmlns:p14="http://schemas.microsoft.com/office/powerpoint/2010/main">
        <mc:Choice Requires="p14">
          <p:contentPart r:id="rId108" p14:bwMode="auto">
            <p14:nvContentPartPr>
              <p14:cNvPr id="119" name="墨迹 118"/>
              <p14:cNvContentPartPr/>
              <p14:nvPr/>
            </p14:nvContentPartPr>
            <p14:xfrm>
              <a:off x="10841482" y="6225086"/>
              <a:ext cx="112467" cy="147766"/>
            </p14:xfrm>
          </p:contentPart>
        </mc:Choice>
        <mc:Fallback xmlns="">
          <p:pic>
            <p:nvPicPr>
              <p:cNvPr id="119" name="墨迹 118"/>
            </p:nvPicPr>
            <p:blipFill>
              <a:blip/>
            </p:blipFill>
            <p:spPr>
              <a:xfrm>
                <a:off x="10841482" y="6225086"/>
                <a:ext cx="112467" cy="147766"/>
              </a:xfrm>
              <a:prstGeom prst="rect"/>
            </p:spPr>
          </p:pic>
        </mc:Fallback>
      </mc:AlternateContent>
      <mc:AlternateContent xmlns:mc="http://schemas.openxmlformats.org/markup-compatibility/2006" xmlns:p14="http://schemas.microsoft.com/office/powerpoint/2010/main">
        <mc:Choice Requires="p14">
          <p:contentPart r:id="rId109" p14:bwMode="auto">
            <p14:nvContentPartPr>
              <p14:cNvPr id="120" name="墨迹 119"/>
              <p14:cNvContentPartPr/>
              <p14:nvPr/>
            </p14:nvContentPartPr>
            <p14:xfrm>
              <a:off x="10963628" y="6162190"/>
              <a:ext cx="139649" cy="294121"/>
            </p14:xfrm>
          </p:contentPart>
        </mc:Choice>
        <mc:Fallback xmlns="">
          <p:pic>
            <p:nvPicPr>
              <p:cNvPr id="120" name="墨迹 119"/>
            </p:nvPicPr>
            <p:blipFill>
              <a:blip/>
            </p:blipFill>
            <p:spPr>
              <a:xfrm>
                <a:off x="10963628" y="6162190"/>
                <a:ext cx="139649" cy="294121"/>
              </a:xfrm>
              <a:prstGeom prst="rect"/>
            </p:spPr>
          </p:pic>
        </mc:Fallback>
      </mc:AlternateContent>
      <mc:AlternateContent xmlns:mc="http://schemas.openxmlformats.org/markup-compatibility/2006" xmlns:p14="http://schemas.microsoft.com/office/powerpoint/2010/main">
        <mc:Choice Requires="p14">
          <p:contentPart r:id="rId110" p14:bwMode="auto">
            <p14:nvContentPartPr>
              <p14:cNvPr id="121" name="墨迹 120"/>
              <p14:cNvContentPartPr/>
              <p14:nvPr/>
            </p14:nvContentPartPr>
            <p14:xfrm>
              <a:off x="10260674" y="6216821"/>
              <a:ext cx="116094" cy="309845"/>
            </p14:xfrm>
          </p:contentPart>
        </mc:Choice>
        <mc:Fallback xmlns="">
          <p:pic>
            <p:nvPicPr>
              <p:cNvPr id="121" name="墨迹 120"/>
            </p:nvPicPr>
            <p:blipFill>
              <a:blip/>
            </p:blipFill>
            <p:spPr>
              <a:xfrm>
                <a:off x="10260674" y="6216821"/>
                <a:ext cx="116094" cy="309845"/>
              </a:xfrm>
              <a:prstGeom prst="rect"/>
            </p:spPr>
          </p:pic>
        </mc:Fallback>
      </mc:AlternateContent>
      <mc:AlternateContent xmlns:mc="http://schemas.openxmlformats.org/markup-compatibility/2006" xmlns:p14="http://schemas.microsoft.com/office/powerpoint/2010/main">
        <mc:Choice Requires="p14">
          <p:contentPart r:id="rId111" p14:bwMode="auto">
            <p14:nvContentPartPr>
              <p14:cNvPr id="122" name="墨迹 121"/>
              <p14:cNvContentPartPr/>
              <p14:nvPr/>
            </p14:nvContentPartPr>
            <p14:xfrm>
              <a:off x="2812045" y="5355825"/>
              <a:ext cx="113666" cy="264488"/>
            </p14:xfrm>
          </p:contentPart>
        </mc:Choice>
        <mc:Fallback xmlns="">
          <p:pic>
            <p:nvPicPr>
              <p:cNvPr id="122" name="墨迹 121"/>
            </p:nvPicPr>
            <p:blipFill>
              <a:blip/>
            </p:blipFill>
            <p:spPr>
              <a:xfrm>
                <a:off x="2812045" y="5355825"/>
                <a:ext cx="113666" cy="264488"/>
              </a:xfrm>
              <a:prstGeom prst="rect"/>
            </p:spPr>
          </p:pic>
        </mc:Fallback>
      </mc:AlternateContent>
      <mc:AlternateContent xmlns:mc="http://schemas.openxmlformats.org/markup-compatibility/2006" xmlns:p14="http://schemas.microsoft.com/office/powerpoint/2010/main">
        <mc:Choice Requires="p14">
          <p:contentPart r:id="rId112" p14:bwMode="auto">
            <p14:nvContentPartPr>
              <p14:cNvPr id="123" name="墨迹 122"/>
              <p14:cNvContentPartPr/>
              <p14:nvPr/>
            </p14:nvContentPartPr>
            <p14:xfrm>
              <a:off x="2973078" y="5471941"/>
              <a:ext cx="87856" cy="133252"/>
            </p14:xfrm>
          </p:contentPart>
        </mc:Choice>
        <mc:Fallback xmlns="">
          <p:pic>
            <p:nvPicPr>
              <p:cNvPr id="123" name="墨迹 122"/>
            </p:nvPicPr>
            <p:blipFill>
              <a:blip/>
            </p:blipFill>
            <p:spPr>
              <a:xfrm>
                <a:off x="2973078" y="5471941"/>
                <a:ext cx="87856" cy="133252"/>
              </a:xfrm>
              <a:prstGeom prst="rect"/>
            </p:spPr>
          </p:pic>
        </mc:Fallback>
      </mc:AlternateContent>
      <mc:AlternateContent xmlns:mc="http://schemas.openxmlformats.org/markup-compatibility/2006" xmlns:p14="http://schemas.microsoft.com/office/powerpoint/2010/main">
        <mc:Choice Requires="p14">
          <p:contentPart r:id="rId113" p14:bwMode="auto">
            <p14:nvContentPartPr>
              <p14:cNvPr id="124" name="墨迹 123"/>
              <p14:cNvContentPartPr/>
              <p14:nvPr/>
            </p14:nvContentPartPr>
            <p14:xfrm>
              <a:off x="3107673" y="5426785"/>
              <a:ext cx="95364" cy="180626"/>
            </p14:xfrm>
          </p:contentPart>
        </mc:Choice>
        <mc:Fallback xmlns="">
          <p:pic>
            <p:nvPicPr>
              <p:cNvPr id="124" name="墨迹 123"/>
            </p:nvPicPr>
            <p:blipFill>
              <a:blip/>
            </p:blipFill>
            <p:spPr>
              <a:xfrm>
                <a:off x="3107673" y="5426785"/>
                <a:ext cx="95364" cy="180626"/>
              </a:xfrm>
              <a:prstGeom prst="rect"/>
            </p:spPr>
          </p:pic>
        </mc:Fallback>
      </mc:AlternateContent>
      <mc:AlternateContent xmlns:mc="http://schemas.openxmlformats.org/markup-compatibility/2006" xmlns:p14="http://schemas.microsoft.com/office/powerpoint/2010/main">
        <mc:Choice Requires="p14">
          <p:contentPart r:id="rId114" p14:bwMode="auto">
            <p14:nvContentPartPr>
              <p14:cNvPr id="125" name="墨迹 124"/>
              <p14:cNvContentPartPr/>
              <p14:nvPr/>
            </p14:nvContentPartPr>
            <p14:xfrm>
              <a:off x="3228649" y="5413883"/>
              <a:ext cx="137821" cy="268721"/>
            </p14:xfrm>
          </p:contentPart>
        </mc:Choice>
        <mc:Fallback xmlns="">
          <p:pic>
            <p:nvPicPr>
              <p:cNvPr id="125" name="墨迹 124"/>
            </p:nvPicPr>
            <p:blipFill>
              <a:blip/>
            </p:blipFill>
            <p:spPr>
              <a:xfrm>
                <a:off x="3228649" y="5413883"/>
                <a:ext cx="137821" cy="268721"/>
              </a:xfrm>
              <a:prstGeom prst="rect"/>
            </p:spPr>
          </p:pic>
        </mc:Fallback>
      </mc:AlternateContent>
      <mc:AlternateContent xmlns:mc="http://schemas.openxmlformats.org/markup-compatibility/2006" xmlns:p14="http://schemas.microsoft.com/office/powerpoint/2010/main">
        <mc:Choice Requires="p14">
          <p:contentPart r:id="rId115" p14:bwMode="auto">
            <p14:nvContentPartPr>
              <p14:cNvPr id="126" name="墨迹 125"/>
              <p14:cNvContentPartPr/>
              <p14:nvPr/>
            </p14:nvContentPartPr>
            <p14:xfrm>
              <a:off x="3559968" y="5471941"/>
              <a:ext cx="151555" cy="12902"/>
            </p14:xfrm>
          </p:contentPart>
        </mc:Choice>
        <mc:Fallback xmlns="">
          <p:pic>
            <p:nvPicPr>
              <p:cNvPr id="126" name="墨迹 125"/>
            </p:nvPicPr>
            <p:blipFill>
              <a:blip/>
            </p:blipFill>
            <p:spPr>
              <a:xfrm>
                <a:off x="3559968" y="5471941"/>
                <a:ext cx="151555" cy="12902"/>
              </a:xfrm>
              <a:prstGeom prst="rect"/>
            </p:spPr>
          </p:pic>
        </mc:Fallback>
      </mc:AlternateContent>
      <mc:AlternateContent xmlns:mc="http://schemas.openxmlformats.org/markup-compatibility/2006" xmlns:p14="http://schemas.microsoft.com/office/powerpoint/2010/main">
        <mc:Choice Requires="p14">
          <p:contentPart r:id="rId116" p14:bwMode="auto">
            <p14:nvContentPartPr>
              <p14:cNvPr id="127" name="墨迹 126"/>
              <p14:cNvContentPartPr/>
              <p14:nvPr/>
            </p14:nvContentPartPr>
            <p14:xfrm>
              <a:off x="3869531" y="5330021"/>
              <a:ext cx="58018" cy="351575"/>
            </p14:xfrm>
          </p:contentPart>
        </mc:Choice>
        <mc:Fallback xmlns="">
          <p:pic>
            <p:nvPicPr>
              <p:cNvPr id="127" name="墨迹 126"/>
            </p:nvPicPr>
            <p:blipFill>
              <a:blip/>
            </p:blipFill>
            <p:spPr>
              <a:xfrm>
                <a:off x="3869531" y="5330021"/>
                <a:ext cx="58018" cy="351575"/>
              </a:xfrm>
              <a:prstGeom prst="rect"/>
            </p:spPr>
          </p:pic>
        </mc:Fallback>
      </mc:AlternateContent>
      <mc:AlternateContent xmlns:mc="http://schemas.openxmlformats.org/markup-compatibility/2006" xmlns:p14="http://schemas.microsoft.com/office/powerpoint/2010/main">
        <mc:Choice Requires="p14">
          <p:contentPart r:id="rId117" p14:bwMode="auto">
            <p14:nvContentPartPr>
              <p14:cNvPr id="128" name="墨迹 127"/>
              <p14:cNvContentPartPr/>
              <p14:nvPr/>
            </p14:nvContentPartPr>
            <p14:xfrm>
              <a:off x="4004953" y="5433236"/>
              <a:ext cx="12906" cy="167724"/>
            </p14:xfrm>
          </p:contentPart>
        </mc:Choice>
        <mc:Fallback xmlns="">
          <p:pic>
            <p:nvPicPr>
              <p:cNvPr id="128" name="墨迹 127"/>
            </p:nvPicPr>
            <p:blipFill>
              <a:blip/>
            </p:blipFill>
            <p:spPr>
              <a:xfrm>
                <a:off x="4004953" y="5433236"/>
                <a:ext cx="12906" cy="167724"/>
              </a:xfrm>
              <a:prstGeom prst="rect"/>
            </p:spPr>
          </p:pic>
        </mc:Fallback>
      </mc:AlternateContent>
      <mc:AlternateContent xmlns:mc="http://schemas.openxmlformats.org/markup-compatibility/2006" xmlns:p14="http://schemas.microsoft.com/office/powerpoint/2010/main">
        <mc:Choice Requires="p14">
          <p:contentPart r:id="rId118" p14:bwMode="auto">
            <p14:nvContentPartPr>
              <p14:cNvPr id="129" name="墨迹 128"/>
              <p14:cNvContentPartPr/>
              <p14:nvPr/>
            </p14:nvContentPartPr>
            <p14:xfrm>
              <a:off x="4084957" y="5484843"/>
              <a:ext cx="216653" cy="146154"/>
            </p14:xfrm>
          </p:contentPart>
        </mc:Choice>
        <mc:Fallback xmlns="">
          <p:pic>
            <p:nvPicPr>
              <p:cNvPr id="129" name="墨迹 128"/>
            </p:nvPicPr>
            <p:blipFill>
              <a:blip/>
            </p:blipFill>
            <p:spPr>
              <a:xfrm>
                <a:off x="4084957" y="5484843"/>
                <a:ext cx="216653" cy="146154"/>
              </a:xfrm>
              <a:prstGeom prst="rect"/>
            </p:spPr>
          </p:pic>
        </mc:Fallback>
      </mc:AlternateContent>
      <mc:AlternateContent xmlns:mc="http://schemas.openxmlformats.org/markup-compatibility/2006" xmlns:p14="http://schemas.microsoft.com/office/powerpoint/2010/main">
        <mc:Choice Requires="p14">
          <p:contentPart r:id="rId119" p14:bwMode="auto">
            <p14:nvContentPartPr>
              <p14:cNvPr id="130" name="墨迹 129"/>
              <p14:cNvContentPartPr/>
              <p14:nvPr/>
            </p14:nvContentPartPr>
            <p14:xfrm>
              <a:off x="4283908" y="5330021"/>
              <a:ext cx="124916" cy="441888"/>
            </p14:xfrm>
          </p:contentPart>
        </mc:Choice>
        <mc:Fallback xmlns="">
          <p:pic>
            <p:nvPicPr>
              <p:cNvPr id="130" name="墨迹 129"/>
            </p:nvPicPr>
            <p:blipFill>
              <a:blip/>
            </p:blipFill>
            <p:spPr>
              <a:xfrm>
                <a:off x="4283908" y="5330021"/>
                <a:ext cx="124916" cy="441888"/>
              </a:xfrm>
              <a:prstGeom prst="rect"/>
            </p:spPr>
          </p:pic>
        </mc:Fallback>
      </mc:AlternateContent>
      <mc:AlternateContent xmlns:mc="http://schemas.openxmlformats.org/markup-compatibility/2006" xmlns:p14="http://schemas.microsoft.com/office/powerpoint/2010/main">
        <mc:Choice Requires="p14">
          <p:contentPart r:id="rId120" p14:bwMode="auto">
            <p14:nvContentPartPr>
              <p14:cNvPr id="131" name="墨迹 130"/>
              <p14:cNvContentPartPr/>
              <p14:nvPr/>
            </p14:nvContentPartPr>
            <p14:xfrm>
              <a:off x="4553127" y="5226001"/>
              <a:ext cx="94108" cy="410438"/>
            </p14:xfrm>
          </p:contentPart>
        </mc:Choice>
        <mc:Fallback xmlns="">
          <p:pic>
            <p:nvPicPr>
              <p:cNvPr id="131" name="墨迹 130"/>
            </p:nvPicPr>
            <p:blipFill>
              <a:blip/>
            </p:blipFill>
            <p:spPr>
              <a:xfrm>
                <a:off x="4553127" y="5226001"/>
                <a:ext cx="94108" cy="410438"/>
              </a:xfrm>
              <a:prstGeom prst="rect"/>
            </p:spPr>
          </p:pic>
        </mc:Fallback>
      </mc:AlternateContent>
      <mc:AlternateContent xmlns:mc="http://schemas.openxmlformats.org/markup-compatibility/2006" xmlns:p14="http://schemas.microsoft.com/office/powerpoint/2010/main">
        <mc:Choice Requires="p14">
          <p:contentPart r:id="rId121" p14:bwMode="auto">
            <p14:nvContentPartPr>
              <p14:cNvPr id="132" name="墨迹 131"/>
              <p14:cNvContentPartPr/>
              <p14:nvPr/>
            </p14:nvContentPartPr>
            <p14:xfrm>
              <a:off x="4778860" y="5468112"/>
              <a:ext cx="106414" cy="10281"/>
            </p14:xfrm>
          </p:contentPart>
        </mc:Choice>
        <mc:Fallback xmlns="">
          <p:pic>
            <p:nvPicPr>
              <p:cNvPr id="132" name="墨迹 131"/>
            </p:nvPicPr>
            <p:blipFill>
              <a:blip/>
            </p:blipFill>
            <p:spPr>
              <a:xfrm>
                <a:off x="4778860" y="5468112"/>
                <a:ext cx="106414" cy="10281"/>
              </a:xfrm>
              <a:prstGeom prst="rect"/>
            </p:spPr>
          </p:pic>
        </mc:Fallback>
      </mc:AlternateContent>
      <mc:AlternateContent xmlns:mc="http://schemas.openxmlformats.org/markup-compatibility/2006" xmlns:p14="http://schemas.microsoft.com/office/powerpoint/2010/main">
        <mc:Choice Requires="p14">
          <p:contentPart r:id="rId122" p14:bwMode="auto">
            <p14:nvContentPartPr>
              <p14:cNvPr id="133" name="墨迹 132"/>
              <p14:cNvContentPartPr/>
              <p14:nvPr/>
            </p14:nvContentPartPr>
            <p14:xfrm>
              <a:off x="4901377" y="5306838"/>
              <a:ext cx="158008" cy="266101"/>
            </p14:xfrm>
          </p:contentPart>
        </mc:Choice>
        <mc:Fallback xmlns="">
          <p:pic>
            <p:nvPicPr>
              <p:cNvPr id="133" name="墨迹 132"/>
            </p:nvPicPr>
            <p:blipFill>
              <a:blip/>
            </p:blipFill>
            <p:spPr>
              <a:xfrm>
                <a:off x="4901377" y="5306838"/>
                <a:ext cx="158008" cy="266101"/>
              </a:xfrm>
              <a:prstGeom prst="rect"/>
            </p:spPr>
          </p:pic>
        </mc:Fallback>
      </mc:AlternateContent>
      <mc:AlternateContent xmlns:mc="http://schemas.openxmlformats.org/markup-compatibility/2006" xmlns:p14="http://schemas.microsoft.com/office/powerpoint/2010/main">
        <mc:Choice Requires="p14">
          <p:contentPart r:id="rId123" p14:bwMode="auto">
            <p14:nvContentPartPr>
              <p14:cNvPr id="134" name="墨迹 133"/>
              <p14:cNvContentPartPr/>
              <p14:nvPr/>
            </p14:nvContentPartPr>
            <p14:xfrm>
              <a:off x="505630" y="5239708"/>
              <a:ext cx="137079" cy="212881"/>
            </p14:xfrm>
          </p:contentPart>
        </mc:Choice>
        <mc:Fallback xmlns="">
          <p:pic>
            <p:nvPicPr>
              <p:cNvPr id="134" name="墨迹 133"/>
            </p:nvPicPr>
            <p:blipFill>
              <a:blip/>
            </p:blipFill>
            <p:spPr>
              <a:xfrm>
                <a:off x="505630" y="5239708"/>
                <a:ext cx="137079" cy="212881"/>
              </a:xfrm>
              <a:prstGeom prst="rect"/>
            </p:spPr>
          </p:pic>
        </mc:Fallback>
      </mc:AlternateContent>
      <mc:AlternateContent xmlns:mc="http://schemas.openxmlformats.org/markup-compatibility/2006" xmlns:p14="http://schemas.microsoft.com/office/powerpoint/2010/main">
        <mc:Choice Requires="p14">
          <p:contentPart r:id="rId124" p14:bwMode="auto">
            <p14:nvContentPartPr>
              <p14:cNvPr id="135" name="墨迹 134"/>
              <p14:cNvContentPartPr/>
              <p14:nvPr/>
            </p14:nvContentPartPr>
            <p14:xfrm>
              <a:off x="464343" y="5246159"/>
              <a:ext cx="254743" cy="266101"/>
            </p14:xfrm>
          </p:contentPart>
        </mc:Choice>
        <mc:Fallback xmlns="">
          <p:pic>
            <p:nvPicPr>
              <p:cNvPr id="135" name="墨迹 134"/>
            </p:nvPicPr>
            <p:blipFill>
              <a:blip/>
            </p:blipFill>
            <p:spPr>
              <a:xfrm>
                <a:off x="464343" y="5246159"/>
                <a:ext cx="254743" cy="266101"/>
              </a:xfrm>
              <a:prstGeom prst="rect"/>
            </p:spPr>
          </p:pic>
        </mc:Fallback>
      </mc:AlternateContent>
      <mc:AlternateContent xmlns:mc="http://schemas.openxmlformats.org/markup-compatibility/2006" xmlns:p14="http://schemas.microsoft.com/office/powerpoint/2010/main">
        <mc:Choice Requires="p14">
          <p:contentPart r:id="rId125" p14:bwMode="auto">
            <p14:nvContentPartPr>
              <p14:cNvPr id="136" name="墨迹 135"/>
              <p14:cNvContentPartPr/>
              <p14:nvPr/>
            </p14:nvContentPartPr>
            <p14:xfrm>
              <a:off x="840004" y="5312282"/>
              <a:ext cx="138078" cy="172562"/>
            </p14:xfrm>
          </p:contentPart>
        </mc:Choice>
        <mc:Fallback xmlns="">
          <p:pic>
            <p:nvPicPr>
              <p:cNvPr id="136" name="墨迹 135"/>
            </p:nvPicPr>
            <p:blipFill>
              <a:blip/>
            </p:blipFill>
            <p:spPr>
              <a:xfrm>
                <a:off x="840004" y="5312282"/>
                <a:ext cx="138078" cy="172562"/>
              </a:xfrm>
              <a:prstGeom prst="rect"/>
            </p:spPr>
          </p:pic>
        </mc:Fallback>
      </mc:AlternateContent>
      <mc:AlternateContent xmlns:mc="http://schemas.openxmlformats.org/markup-compatibility/2006" xmlns:p14="http://schemas.microsoft.com/office/powerpoint/2010/main">
        <mc:Choice Requires="p14">
          <p:contentPart r:id="rId126" p14:bwMode="auto">
            <p14:nvContentPartPr>
              <p14:cNvPr id="137" name="墨迹 136"/>
              <p14:cNvContentPartPr/>
              <p14:nvPr/>
            </p14:nvContentPartPr>
            <p14:xfrm>
              <a:off x="1122156" y="5213905"/>
              <a:ext cx="122546" cy="203607"/>
            </p14:xfrm>
          </p:contentPart>
        </mc:Choice>
        <mc:Fallback xmlns="">
          <p:pic>
            <p:nvPicPr>
              <p:cNvPr id="137" name="墨迹 136"/>
            </p:nvPicPr>
            <p:blipFill>
              <a:blip/>
            </p:blipFill>
            <p:spPr>
              <a:xfrm>
                <a:off x="1122156" y="5213905"/>
                <a:ext cx="122546" cy="203607"/>
              </a:xfrm>
              <a:prstGeom prst="rect"/>
            </p:spPr>
          </p:pic>
        </mc:Fallback>
      </mc:AlternateContent>
      <mc:AlternateContent xmlns:mc="http://schemas.openxmlformats.org/markup-compatibility/2006" xmlns:p14="http://schemas.microsoft.com/office/powerpoint/2010/main">
        <mc:Choice Requires="p14">
          <p:contentPart r:id="rId127" p14:bwMode="auto">
            <p14:nvContentPartPr>
              <p14:cNvPr id="138" name="墨迹 137"/>
              <p14:cNvContentPartPr/>
              <p14:nvPr/>
            </p14:nvContentPartPr>
            <p14:xfrm>
              <a:off x="1515548" y="5108271"/>
              <a:ext cx="35490" cy="224976"/>
            </p14:xfrm>
          </p:contentPart>
        </mc:Choice>
        <mc:Fallback xmlns="">
          <p:pic>
            <p:nvPicPr>
              <p:cNvPr id="138" name="墨迹 137"/>
            </p:nvPicPr>
            <p:blipFill>
              <a:blip/>
            </p:blipFill>
            <p:spPr>
              <a:xfrm>
                <a:off x="1515548" y="5108271"/>
                <a:ext cx="35490" cy="224976"/>
              </a:xfrm>
              <a:prstGeom prst="rect"/>
            </p:spPr>
          </p:pic>
        </mc:Fallback>
      </mc:AlternateContent>
      <mc:AlternateContent xmlns:mc="http://schemas.openxmlformats.org/markup-compatibility/2006" xmlns:p14="http://schemas.microsoft.com/office/powerpoint/2010/main">
        <mc:Choice Requires="p14">
          <p:contentPart r:id="rId128" p14:bwMode="auto">
            <p14:nvContentPartPr>
              <p14:cNvPr id="139" name="墨迹 138"/>
              <p14:cNvContentPartPr/>
              <p14:nvPr/>
            </p14:nvContentPartPr>
            <p14:xfrm>
              <a:off x="567531" y="5652567"/>
              <a:ext cx="216054" cy="70960"/>
            </p14:xfrm>
          </p:contentPart>
        </mc:Choice>
        <mc:Fallback xmlns="">
          <p:pic>
            <p:nvPicPr>
              <p:cNvPr id="139" name="墨迹 138"/>
            </p:nvPicPr>
            <p:blipFill>
              <a:blip/>
            </p:blipFill>
            <p:spPr>
              <a:xfrm>
                <a:off x="567531" y="5652567"/>
                <a:ext cx="216054" cy="70960"/>
              </a:xfrm>
              <a:prstGeom prst="rect"/>
            </p:spPr>
          </p:pic>
        </mc:Fallback>
      </mc:AlternateContent>
      <mc:AlternateContent xmlns:mc="http://schemas.openxmlformats.org/markup-compatibility/2006" xmlns:p14="http://schemas.microsoft.com/office/powerpoint/2010/main">
        <mc:Choice Requires="p14">
          <p:contentPart r:id="rId129" p14:bwMode="auto">
            <p14:nvContentPartPr>
              <p14:cNvPr id="140" name="墨迹 139"/>
              <p14:cNvContentPartPr/>
              <p14:nvPr/>
            </p14:nvContentPartPr>
            <p14:xfrm>
              <a:off x="1478487" y="5363889"/>
              <a:ext cx="127372" cy="204816"/>
            </p14:xfrm>
          </p:contentPart>
        </mc:Choice>
        <mc:Fallback xmlns="">
          <p:pic>
            <p:nvPicPr>
              <p:cNvPr id="140" name="墨迹 139"/>
            </p:nvPicPr>
            <p:blipFill>
              <a:blip/>
            </p:blipFill>
            <p:spPr>
              <a:xfrm>
                <a:off x="1478487" y="5363889"/>
                <a:ext cx="127372" cy="204816"/>
              </a:xfrm>
              <a:prstGeom prst="rect"/>
            </p:spPr>
          </p:pic>
        </mc:Fallback>
      </mc:AlternateContent>
      <mc:AlternateContent xmlns:mc="http://schemas.openxmlformats.org/markup-compatibility/2006" xmlns:p14="http://schemas.microsoft.com/office/powerpoint/2010/main">
        <mc:Choice Requires="p14">
          <p:contentPart r:id="rId130" p14:bwMode="auto">
            <p14:nvContentPartPr>
              <p14:cNvPr id="141" name="墨迹 140"/>
              <p14:cNvContentPartPr/>
              <p14:nvPr/>
            </p14:nvContentPartPr>
            <p14:xfrm>
              <a:off x="1850922" y="5246159"/>
              <a:ext cx="67726" cy="25804"/>
            </p14:xfrm>
          </p:contentPart>
        </mc:Choice>
        <mc:Fallback xmlns="">
          <p:pic>
            <p:nvPicPr>
              <p:cNvPr id="141" name="墨迹 140"/>
            </p:nvPicPr>
            <p:blipFill>
              <a:blip/>
            </p:blipFill>
            <p:spPr>
              <a:xfrm>
                <a:off x="1850922" y="5246159"/>
                <a:ext cx="67726" cy="25804"/>
              </a:xfrm>
              <a:prstGeom prst="rect"/>
            </p:spPr>
          </p:pic>
        </mc:Fallback>
      </mc:AlternateContent>
      <mc:AlternateContent xmlns:mc="http://schemas.openxmlformats.org/markup-compatibility/2006" xmlns:p14="http://schemas.microsoft.com/office/powerpoint/2010/main">
        <mc:Choice Requires="p14">
          <p:contentPart r:id="rId131" p14:bwMode="auto">
            <p14:nvContentPartPr>
              <p14:cNvPr id="142" name="墨迹 141"/>
              <p14:cNvContentPartPr/>
              <p14:nvPr/>
            </p14:nvContentPartPr>
            <p14:xfrm>
              <a:off x="1902515" y="5310669"/>
              <a:ext cx="116094" cy="58058"/>
            </p14:xfrm>
          </p:contentPart>
        </mc:Choice>
        <mc:Fallback xmlns="">
          <p:pic>
            <p:nvPicPr>
              <p:cNvPr id="142" name="墨迹 141"/>
            </p:nvPicPr>
            <p:blipFill>
              <a:blip/>
            </p:blipFill>
            <p:spPr>
              <a:xfrm>
                <a:off x="1902515" y="5310669"/>
                <a:ext cx="116094" cy="58058"/>
              </a:xfrm>
              <a:prstGeom prst="rect"/>
            </p:spPr>
          </p:pic>
        </mc:Fallback>
      </mc:AlternateContent>
      <mc:AlternateContent xmlns:mc="http://schemas.openxmlformats.org/markup-compatibility/2006" xmlns:p14="http://schemas.microsoft.com/office/powerpoint/2010/main">
        <mc:Choice Requires="p14">
          <p:contentPart r:id="rId132" p14:bwMode="auto">
            <p14:nvContentPartPr>
              <p14:cNvPr id="143" name="墨迹 142"/>
              <p14:cNvContentPartPr/>
              <p14:nvPr/>
            </p14:nvContentPartPr>
            <p14:xfrm>
              <a:off x="2146779" y="5136494"/>
              <a:ext cx="220080" cy="171353"/>
            </p14:xfrm>
          </p:contentPart>
        </mc:Choice>
        <mc:Fallback xmlns="">
          <p:pic>
            <p:nvPicPr>
              <p:cNvPr id="143" name="墨迹 142"/>
            </p:nvPicPr>
            <p:blipFill>
              <a:blip/>
            </p:blipFill>
            <p:spPr>
              <a:xfrm>
                <a:off x="2146779" y="5136494"/>
                <a:ext cx="220080" cy="171353"/>
              </a:xfrm>
              <a:prstGeom prst="rect"/>
            </p:spPr>
          </p:pic>
        </mc:Fallback>
      </mc:AlternateContent>
      <mc:AlternateContent xmlns:mc="http://schemas.openxmlformats.org/markup-compatibility/2006" xmlns:p14="http://schemas.microsoft.com/office/powerpoint/2010/main">
        <mc:Choice Requires="p14">
          <p:contentPart r:id="rId133" p14:bwMode="auto">
            <p14:nvContentPartPr>
              <p14:cNvPr id="144" name="墨迹 143"/>
              <p14:cNvContentPartPr/>
              <p14:nvPr/>
            </p14:nvContentPartPr>
            <p14:xfrm>
              <a:off x="2353954" y="5181650"/>
              <a:ext cx="148328" cy="116117"/>
            </p14:xfrm>
          </p:contentPart>
        </mc:Choice>
        <mc:Fallback xmlns="">
          <p:pic>
            <p:nvPicPr>
              <p:cNvPr id="144" name="墨迹 143"/>
            </p:nvPicPr>
            <p:blipFill>
              <a:blip/>
            </p:blipFill>
            <p:spPr>
              <a:xfrm>
                <a:off x="2353954" y="5181650"/>
                <a:ext cx="148328" cy="116117"/>
              </a:xfrm>
              <a:prstGeom prst="rect"/>
            </p:spPr>
          </p:pic>
        </mc:Fallback>
      </mc:AlternateContent>
      <mc:AlternateContent xmlns:mc="http://schemas.openxmlformats.org/markup-compatibility/2006" xmlns:p14="http://schemas.microsoft.com/office/powerpoint/2010/main">
        <mc:Choice Requires="p14">
          <p:contentPart r:id="rId134" p14:bwMode="auto">
            <p14:nvContentPartPr>
              <p14:cNvPr id="145" name="墨迹 144"/>
              <p14:cNvContentPartPr/>
              <p14:nvPr/>
            </p14:nvContentPartPr>
            <p14:xfrm>
              <a:off x="2647384" y="5142945"/>
              <a:ext cx="16132" cy="190302"/>
            </p14:xfrm>
          </p:contentPart>
        </mc:Choice>
        <mc:Fallback xmlns="">
          <p:pic>
            <p:nvPicPr>
              <p:cNvPr id="145" name="墨迹 144"/>
            </p:nvPicPr>
            <p:blipFill>
              <a:blip/>
            </p:blipFill>
            <p:spPr>
              <a:xfrm>
                <a:off x="2647384" y="5142945"/>
                <a:ext cx="16132" cy="190302"/>
              </a:xfrm>
              <a:prstGeom prst="rect"/>
            </p:spPr>
          </p:pic>
        </mc:Fallback>
      </mc:AlternateContent>
      <mc:AlternateContent xmlns:mc="http://schemas.openxmlformats.org/markup-compatibility/2006" xmlns:p14="http://schemas.microsoft.com/office/powerpoint/2010/main">
        <mc:Choice Requires="p14">
          <p:contentPart r:id="rId135" p14:bwMode="auto">
            <p14:nvContentPartPr>
              <p14:cNvPr id="146" name="墨迹 145"/>
              <p14:cNvContentPartPr/>
              <p14:nvPr/>
            </p14:nvContentPartPr>
            <p14:xfrm>
              <a:off x="2766703" y="4963932"/>
              <a:ext cx="143475" cy="424147"/>
            </p14:xfrm>
          </p:contentPart>
        </mc:Choice>
        <mc:Fallback xmlns="">
          <p:pic>
            <p:nvPicPr>
              <p:cNvPr id="146" name="墨迹 145"/>
            </p:nvPicPr>
            <p:blipFill>
              <a:blip/>
            </p:blipFill>
            <p:spPr>
              <a:xfrm>
                <a:off x="2766703" y="4963932"/>
                <a:ext cx="143475" cy="424147"/>
              </a:xfrm>
              <a:prstGeom prst="rect"/>
            </p:spPr>
          </p:pic>
        </mc:Fallback>
      </mc:AlternateContent>
      <mc:AlternateContent xmlns:mc="http://schemas.openxmlformats.org/markup-compatibility/2006" xmlns:p14="http://schemas.microsoft.com/office/powerpoint/2010/main">
        <mc:Choice Requires="p14">
          <p:contentPart r:id="rId136" p14:bwMode="auto">
            <p14:nvContentPartPr>
              <p14:cNvPr id="147" name="墨迹 146"/>
              <p14:cNvContentPartPr/>
              <p14:nvPr/>
            </p14:nvContentPartPr>
            <p14:xfrm>
              <a:off x="3403788" y="5740864"/>
              <a:ext cx="204948" cy="88297"/>
            </p14:xfrm>
          </p:contentPart>
        </mc:Choice>
        <mc:Fallback xmlns="">
          <p:pic>
            <p:nvPicPr>
              <p:cNvPr id="147" name="墨迹 146"/>
            </p:nvPicPr>
            <p:blipFill>
              <a:blip/>
            </p:blipFill>
            <p:spPr>
              <a:xfrm>
                <a:off x="3403788" y="5740864"/>
                <a:ext cx="204948" cy="88297"/>
              </a:xfrm>
              <a:prstGeom prst="rect"/>
            </p:spPr>
          </p:pic>
        </mc:Fallback>
      </mc:AlternateContent>
      <mc:AlternateContent xmlns:mc="http://schemas.openxmlformats.org/markup-compatibility/2006" xmlns:p14="http://schemas.microsoft.com/office/powerpoint/2010/main">
        <mc:Choice Requires="p14">
          <p:contentPart r:id="rId137" p14:bwMode="auto">
            <p14:nvContentPartPr>
              <p14:cNvPr id="148" name="墨迹 147"/>
              <p14:cNvContentPartPr/>
              <p14:nvPr/>
            </p14:nvContentPartPr>
            <p14:xfrm>
              <a:off x="3672806" y="5745097"/>
              <a:ext cx="35491" cy="78419"/>
            </p14:xfrm>
          </p:contentPart>
        </mc:Choice>
        <mc:Fallback xmlns="">
          <p:pic>
            <p:nvPicPr>
              <p:cNvPr id="148" name="墨迹 147"/>
            </p:nvPicPr>
            <p:blipFill>
              <a:blip/>
            </p:blipFill>
            <p:spPr>
              <a:xfrm>
                <a:off x="3672806" y="5745097"/>
                <a:ext cx="35491" cy="78419"/>
              </a:xfrm>
              <a:prstGeom prst="rect"/>
            </p:spPr>
          </p:pic>
        </mc:Fallback>
      </mc:AlternateContent>
      <mc:AlternateContent xmlns:mc="http://schemas.openxmlformats.org/markup-compatibility/2006" xmlns:p14="http://schemas.microsoft.com/office/powerpoint/2010/main">
        <mc:Choice Requires="p14">
          <p:contentPart r:id="rId138" p14:bwMode="auto">
            <p14:nvContentPartPr>
              <p14:cNvPr id="149" name="墨迹 148"/>
              <p14:cNvContentPartPr/>
              <p14:nvPr/>
            </p14:nvContentPartPr>
            <p14:xfrm>
              <a:off x="3714750" y="5665469"/>
              <a:ext cx="111610" cy="338673"/>
            </p14:xfrm>
          </p:contentPart>
        </mc:Choice>
        <mc:Fallback xmlns="">
          <p:pic>
            <p:nvPicPr>
              <p:cNvPr id="149" name="墨迹 148"/>
            </p:nvPicPr>
            <p:blipFill>
              <a:blip/>
            </p:blipFill>
            <p:spPr>
              <a:xfrm>
                <a:off x="3714750" y="5665469"/>
                <a:ext cx="111610" cy="338673"/>
              </a:xfrm>
              <a:prstGeom prst="rect"/>
            </p:spPr>
          </p:pic>
        </mc:Fallback>
      </mc:AlternateContent>
      <mc:AlternateContent xmlns:mc="http://schemas.openxmlformats.org/markup-compatibility/2006" xmlns:p14="http://schemas.microsoft.com/office/powerpoint/2010/main">
        <mc:Choice Requires="p14">
          <p:contentPart r:id="rId139" p14:bwMode="auto">
            <p14:nvContentPartPr>
              <p14:cNvPr id="150" name="墨迹 149"/>
              <p14:cNvContentPartPr/>
              <p14:nvPr/>
            </p14:nvContentPartPr>
            <p14:xfrm>
              <a:off x="3114954" y="5715464"/>
              <a:ext cx="83858" cy="152402"/>
            </p14:xfrm>
          </p:contentPart>
        </mc:Choice>
        <mc:Fallback xmlns="">
          <p:pic>
            <p:nvPicPr>
              <p:cNvPr id="150" name="墨迹 149"/>
            </p:nvPicPr>
            <p:blipFill>
              <a:blip/>
            </p:blipFill>
            <p:spPr>
              <a:xfrm>
                <a:off x="3114954" y="5715464"/>
                <a:ext cx="83858" cy="152402"/>
              </a:xfrm>
              <a:prstGeom prst="rect"/>
            </p:spPr>
          </p:pic>
        </mc:Fallback>
      </mc:AlternateContent>
      <mc:AlternateContent xmlns:mc="http://schemas.openxmlformats.org/markup-compatibility/2006" xmlns:p14="http://schemas.microsoft.com/office/powerpoint/2010/main">
        <mc:Choice Requires="p14">
          <p:contentPart r:id="rId140" p14:bwMode="auto">
            <p14:nvContentPartPr>
              <p14:cNvPr id="151" name="墨迹 150"/>
              <p14:cNvContentPartPr/>
              <p14:nvPr/>
            </p14:nvContentPartPr>
            <p14:xfrm>
              <a:off x="3231047" y="5729978"/>
              <a:ext cx="80603" cy="138695"/>
            </p14:xfrm>
          </p:contentPart>
        </mc:Choice>
        <mc:Fallback xmlns="">
          <p:pic>
            <p:nvPicPr>
              <p:cNvPr id="151" name="墨迹 150"/>
            </p:nvPicPr>
            <p:blipFill>
              <a:blip/>
            </p:blipFill>
            <p:spPr>
              <a:xfrm>
                <a:off x="3231047" y="5729978"/>
                <a:ext cx="80603" cy="138695"/>
              </a:xfrm>
              <a:prstGeom prst="rect"/>
            </p:spPr>
          </p:pic>
        </mc:Fallback>
      </mc:AlternateContent>
      <mc:AlternateContent xmlns:mc="http://schemas.openxmlformats.org/markup-compatibility/2006" xmlns:p14="http://schemas.microsoft.com/office/powerpoint/2010/main">
        <mc:Choice Requires="p14">
          <p:contentPart r:id="rId141" p14:bwMode="auto">
            <p14:nvContentPartPr>
              <p14:cNvPr id="152" name="墨迹 151"/>
              <p14:cNvContentPartPr/>
              <p14:nvPr/>
            </p14:nvContentPartPr>
            <p14:xfrm>
              <a:off x="3234274" y="5729978"/>
              <a:ext cx="93508" cy="103215"/>
            </p14:xfrm>
          </p:contentPart>
        </mc:Choice>
        <mc:Fallback xmlns="">
          <p:pic>
            <p:nvPicPr>
              <p:cNvPr id="152" name="墨迹 151"/>
            </p:nvPicPr>
            <p:blipFill>
              <a:blip/>
            </p:blipFill>
            <p:spPr>
              <a:xfrm>
                <a:off x="3234274" y="5729978"/>
                <a:ext cx="93508" cy="103215"/>
              </a:xfrm>
              <a:prstGeom prst="rect"/>
            </p:spPr>
          </p:pic>
        </mc:Fallback>
      </mc:AlternateContent>
      <mc:AlternateContent xmlns:mc="http://schemas.openxmlformats.org/markup-compatibility/2006" xmlns:p14="http://schemas.microsoft.com/office/powerpoint/2010/main">
        <mc:Choice Requires="p14">
          <p:contentPart r:id="rId142" p14:bwMode="auto">
            <p14:nvContentPartPr>
              <p14:cNvPr id="153" name="墨迹 152"/>
              <p14:cNvContentPartPr/>
              <p14:nvPr/>
            </p14:nvContentPartPr>
            <p14:xfrm>
              <a:off x="922234" y="6416194"/>
              <a:ext cx="132197" cy="162079"/>
            </p14:xfrm>
          </p:contentPart>
        </mc:Choice>
        <mc:Fallback xmlns="">
          <p:pic>
            <p:nvPicPr>
              <p:cNvPr id="153" name="墨迹 152"/>
            </p:nvPicPr>
            <p:blipFill>
              <a:blip/>
            </p:blipFill>
            <p:spPr>
              <a:xfrm>
                <a:off x="922234" y="6416194"/>
                <a:ext cx="132197" cy="162079"/>
              </a:xfrm>
              <a:prstGeom prst="rect"/>
            </p:spPr>
          </p:pic>
        </mc:Fallback>
      </mc:AlternateContent>
      <mc:AlternateContent xmlns:mc="http://schemas.openxmlformats.org/markup-compatibility/2006" xmlns:p14="http://schemas.microsoft.com/office/powerpoint/2010/main">
        <mc:Choice Requires="p14">
          <p:contentPart r:id="rId143" p14:bwMode="auto">
            <p14:nvContentPartPr>
              <p14:cNvPr id="154" name="墨迹 153"/>
              <p14:cNvContentPartPr/>
              <p14:nvPr/>
            </p14:nvContentPartPr>
            <p14:xfrm>
              <a:off x="1141515" y="6364386"/>
              <a:ext cx="109640" cy="268721"/>
            </p14:xfrm>
          </p:contentPart>
        </mc:Choice>
        <mc:Fallback xmlns="">
          <p:pic>
            <p:nvPicPr>
              <p:cNvPr id="154" name="墨迹 153"/>
            </p:nvPicPr>
            <p:blipFill>
              <a:blip/>
            </p:blipFill>
            <p:spPr>
              <a:xfrm>
                <a:off x="1141515" y="6364386"/>
                <a:ext cx="109640" cy="268721"/>
              </a:xfrm>
              <a:prstGeom prst="rect"/>
            </p:spPr>
          </p:pic>
        </mc:Fallback>
      </mc:AlternateContent>
      <mc:AlternateContent xmlns:mc="http://schemas.openxmlformats.org/markup-compatibility/2006" xmlns:p14="http://schemas.microsoft.com/office/powerpoint/2010/main">
        <mc:Choice Requires="p14">
          <p:contentPart r:id="rId144" p14:bwMode="auto">
            <p14:nvContentPartPr>
              <p14:cNvPr id="155" name="墨迹 154"/>
              <p14:cNvContentPartPr/>
              <p14:nvPr/>
            </p14:nvContentPartPr>
            <p14:xfrm>
              <a:off x="1351116" y="6362168"/>
              <a:ext cx="84829" cy="299967"/>
            </p14:xfrm>
          </p:contentPart>
        </mc:Choice>
        <mc:Fallback xmlns="">
          <p:pic>
            <p:nvPicPr>
              <p:cNvPr id="155" name="墨迹 154"/>
            </p:nvPicPr>
            <p:blipFill>
              <a:blip/>
            </p:blipFill>
            <p:spPr>
              <a:xfrm>
                <a:off x="1351116" y="6362168"/>
                <a:ext cx="84829" cy="299967"/>
              </a:xfrm>
              <a:prstGeom prst="rect"/>
            </p:spPr>
          </p:pic>
        </mc:Fallback>
      </mc:AlternateContent>
      <mc:AlternateContent xmlns:mc="http://schemas.openxmlformats.org/markup-compatibility/2006" xmlns:p14="http://schemas.microsoft.com/office/powerpoint/2010/main">
        <mc:Choice Requires="p14">
          <p:contentPart r:id="rId145" p14:bwMode="auto">
            <p14:nvContentPartPr>
              <p14:cNvPr id="156" name="墨迹 155"/>
              <p14:cNvContentPartPr/>
              <p14:nvPr/>
            </p14:nvContentPartPr>
            <p14:xfrm>
              <a:off x="1492392" y="6413775"/>
              <a:ext cx="150527" cy="258036"/>
            </p14:xfrm>
          </p:contentPart>
        </mc:Choice>
        <mc:Fallback xmlns="">
          <p:pic>
            <p:nvPicPr>
              <p:cNvPr id="156" name="墨迹 155"/>
            </p:nvPicPr>
            <p:blipFill>
              <a:blip/>
            </p:blipFill>
            <p:spPr>
              <a:xfrm>
                <a:off x="1492392" y="6413775"/>
                <a:ext cx="150527" cy="258036"/>
              </a:xfrm>
              <a:prstGeom prst="rect"/>
            </p:spPr>
          </p:pic>
        </mc:Fallback>
      </mc:AlternateContent>
      <mc:AlternateContent xmlns:mc="http://schemas.openxmlformats.org/markup-compatibility/2006" xmlns:p14="http://schemas.microsoft.com/office/powerpoint/2010/main">
        <mc:Choice Requires="p14">
          <p:contentPart r:id="rId146" p14:bwMode="auto">
            <p14:nvContentPartPr>
              <p14:cNvPr id="157" name="墨迹 156"/>
              <p14:cNvContentPartPr/>
              <p14:nvPr/>
            </p14:nvContentPartPr>
            <p14:xfrm>
              <a:off x="1814632" y="6504087"/>
              <a:ext cx="158836" cy="6452"/>
            </p14:xfrm>
          </p:contentPart>
        </mc:Choice>
        <mc:Fallback xmlns="">
          <p:pic>
            <p:nvPicPr>
              <p:cNvPr id="157" name="墨迹 156"/>
            </p:nvPicPr>
            <p:blipFill>
              <a:blip/>
            </p:blipFill>
            <p:spPr>
              <a:xfrm>
                <a:off x="1814632" y="6504087"/>
                <a:ext cx="158836" cy="6452"/>
              </a:xfrm>
              <a:prstGeom prst="rect"/>
            </p:spPr>
          </p:pic>
        </mc:Fallback>
      </mc:AlternateContent>
      <mc:AlternateContent xmlns:mc="http://schemas.openxmlformats.org/markup-compatibility/2006" xmlns:p14="http://schemas.microsoft.com/office/powerpoint/2010/main">
        <mc:Choice Requires="p14">
          <p:contentPart r:id="rId147" p14:bwMode="auto">
            <p14:nvContentPartPr>
              <p14:cNvPr id="158" name="墨迹 157"/>
              <p14:cNvContentPartPr/>
              <p14:nvPr/>
            </p14:nvContentPartPr>
            <p14:xfrm>
              <a:off x="2257219" y="6407324"/>
              <a:ext cx="12906" cy="193528"/>
            </p14:xfrm>
          </p:contentPart>
        </mc:Choice>
        <mc:Fallback xmlns="">
          <p:pic>
            <p:nvPicPr>
              <p:cNvPr id="158" name="墨迹 157"/>
            </p:nvPicPr>
            <p:blipFill>
              <a:blip/>
            </p:blipFill>
            <p:spPr>
              <a:xfrm>
                <a:off x="2257219" y="6407324"/>
                <a:ext cx="12906" cy="193528"/>
              </a:xfrm>
              <a:prstGeom prst="rect"/>
            </p:spPr>
          </p:pic>
        </mc:Fallback>
      </mc:AlternateContent>
      <mc:AlternateContent xmlns:mc="http://schemas.openxmlformats.org/markup-compatibility/2006" xmlns:p14="http://schemas.microsoft.com/office/powerpoint/2010/main">
        <mc:Choice Requires="p14">
          <p:contentPart r:id="rId148" p14:bwMode="auto">
            <p14:nvContentPartPr>
              <p14:cNvPr id="159" name="墨迹 158"/>
              <p14:cNvContentPartPr/>
              <p14:nvPr/>
            </p14:nvContentPartPr>
            <p14:xfrm>
              <a:off x="2379736" y="6452481"/>
              <a:ext cx="90311" cy="138694"/>
            </p14:xfrm>
          </p:contentPart>
        </mc:Choice>
        <mc:Fallback xmlns="">
          <p:pic>
            <p:nvPicPr>
              <p:cNvPr id="159" name="墨迹 158"/>
            </p:nvPicPr>
            <p:blipFill>
              <a:blip/>
            </p:blipFill>
            <p:spPr>
              <a:xfrm>
                <a:off x="2379736" y="6452481"/>
                <a:ext cx="90311" cy="138694"/>
              </a:xfrm>
              <a:prstGeom prst="rect"/>
            </p:spPr>
          </p:pic>
        </mc:Fallback>
      </mc:AlternateContent>
      <mc:AlternateContent xmlns:mc="http://schemas.openxmlformats.org/markup-compatibility/2006" xmlns:p14="http://schemas.microsoft.com/office/powerpoint/2010/main">
        <mc:Choice Requires="p14">
          <p:contentPart r:id="rId149" p14:bwMode="auto">
            <p14:nvContentPartPr>
              <p14:cNvPr id="160" name="墨迹 159"/>
              <p14:cNvContentPartPr/>
              <p14:nvPr/>
            </p14:nvContentPartPr>
            <p14:xfrm>
              <a:off x="2579687" y="6413775"/>
              <a:ext cx="19330" cy="196753"/>
            </p14:xfrm>
          </p:contentPart>
        </mc:Choice>
        <mc:Fallback xmlns="">
          <p:pic>
            <p:nvPicPr>
              <p:cNvPr id="160" name="墨迹 159"/>
            </p:nvPicPr>
            <p:blipFill>
              <a:blip/>
            </p:blipFill>
            <p:spPr>
              <a:xfrm>
                <a:off x="2579687" y="6413775"/>
                <a:ext cx="19330" cy="196753"/>
              </a:xfrm>
              <a:prstGeom prst="rect"/>
            </p:spPr>
          </p:pic>
        </mc:Fallback>
      </mc:AlternateContent>
      <mc:AlternateContent xmlns:mc="http://schemas.openxmlformats.org/markup-compatibility/2006" xmlns:p14="http://schemas.microsoft.com/office/powerpoint/2010/main">
        <mc:Choice Requires="p14">
          <p:contentPart r:id="rId150" p14:bwMode="auto">
            <p14:nvContentPartPr>
              <p14:cNvPr id="161" name="墨迹 160"/>
              <p14:cNvContentPartPr/>
              <p14:nvPr/>
            </p14:nvContentPartPr>
            <p14:xfrm>
              <a:off x="2689327" y="6433128"/>
              <a:ext cx="109612" cy="193527"/>
            </p14:xfrm>
          </p:contentPart>
        </mc:Choice>
        <mc:Fallback xmlns="">
          <p:pic>
            <p:nvPicPr>
              <p:cNvPr id="161" name="墨迹 160"/>
            </p:nvPicPr>
            <p:blipFill>
              <a:blip/>
            </p:blipFill>
            <p:spPr>
              <a:xfrm>
                <a:off x="2689327" y="6433128"/>
                <a:ext cx="109612" cy="193527"/>
              </a:xfrm>
              <a:prstGeom prst="rect"/>
            </p:spPr>
          </p:pic>
        </mc:Fallback>
      </mc:AlternateContent>
      <mc:AlternateContent xmlns:mc="http://schemas.openxmlformats.org/markup-compatibility/2006" xmlns:p14="http://schemas.microsoft.com/office/powerpoint/2010/main">
        <mc:Choice Requires="p14">
          <p:contentPart r:id="rId151" p14:bwMode="auto">
            <p14:nvContentPartPr>
              <p14:cNvPr id="162" name="墨迹 161"/>
              <p14:cNvContentPartPr/>
              <p14:nvPr/>
            </p14:nvContentPartPr>
            <p14:xfrm>
              <a:off x="2979531" y="6504087"/>
              <a:ext cx="93509" cy="6452"/>
            </p14:xfrm>
          </p:contentPart>
        </mc:Choice>
        <mc:Fallback xmlns="">
          <p:pic>
            <p:nvPicPr>
              <p:cNvPr id="162" name="墨迹 161"/>
            </p:nvPicPr>
            <p:blipFill>
              <a:blip/>
            </p:blipFill>
            <p:spPr>
              <a:xfrm>
                <a:off x="2979531" y="6504087"/>
                <a:ext cx="93509" cy="6452"/>
              </a:xfrm>
              <a:prstGeom prst="rect"/>
            </p:spPr>
          </p:pic>
        </mc:Fallback>
      </mc:AlternateContent>
      <mc:AlternateContent xmlns:mc="http://schemas.openxmlformats.org/markup-compatibility/2006" xmlns:p14="http://schemas.microsoft.com/office/powerpoint/2010/main">
        <mc:Choice Requires="p14">
          <p:contentPart r:id="rId152" p14:bwMode="auto">
            <p14:nvContentPartPr>
              <p14:cNvPr id="163" name="墨迹 162"/>
              <p14:cNvContentPartPr/>
              <p14:nvPr/>
            </p14:nvContentPartPr>
            <p14:xfrm>
              <a:off x="3173001" y="6413775"/>
              <a:ext cx="170913" cy="158652"/>
            </p14:xfrm>
          </p:contentPart>
        </mc:Choice>
        <mc:Fallback xmlns="">
          <p:pic>
            <p:nvPicPr>
              <p:cNvPr id="163" name="墨迹 162"/>
            </p:nvPicPr>
            <p:blipFill>
              <a:blip/>
            </p:blipFill>
            <p:spPr>
              <a:xfrm>
                <a:off x="3173001" y="6413775"/>
                <a:ext cx="170913" cy="158652"/>
              </a:xfrm>
              <a:prstGeom prst="rect"/>
            </p:spPr>
          </p:pic>
        </mc:Fallback>
      </mc:AlternateContent>
      <mc:AlternateContent xmlns:mc="http://schemas.openxmlformats.org/markup-compatibility/2006" xmlns:p14="http://schemas.microsoft.com/office/powerpoint/2010/main">
        <mc:Choice Requires="p14">
          <p:contentPart r:id="rId153" p14:bwMode="auto">
            <p14:nvContentPartPr>
              <p14:cNvPr id="164" name="墨迹 163"/>
              <p14:cNvContentPartPr/>
              <p14:nvPr/>
            </p14:nvContentPartPr>
            <p14:xfrm>
              <a:off x="3289094" y="6426677"/>
              <a:ext cx="12906" cy="209655"/>
            </p14:xfrm>
          </p:contentPart>
        </mc:Choice>
        <mc:Fallback xmlns="">
          <p:pic>
            <p:nvPicPr>
              <p:cNvPr id="164" name="墨迹 163"/>
            </p:nvPicPr>
            <p:blipFill>
              <a:blip/>
            </p:blipFill>
            <p:spPr>
              <a:xfrm>
                <a:off x="3289094" y="6426677"/>
                <a:ext cx="12906" cy="209655"/>
              </a:xfrm>
              <a:prstGeom prst="rect"/>
            </p:spPr>
          </p:pic>
        </mc:Fallback>
      </mc:AlternateContent>
      <mc:AlternateContent xmlns:mc="http://schemas.openxmlformats.org/markup-compatibility/2006" xmlns:p14="http://schemas.microsoft.com/office/powerpoint/2010/main">
        <mc:Choice Requires="p14">
          <p:contentPart r:id="rId154" p14:bwMode="auto">
            <p14:nvContentPartPr>
              <p14:cNvPr id="165" name="墨迹 164"/>
              <p14:cNvContentPartPr/>
              <p14:nvPr/>
            </p14:nvContentPartPr>
            <p14:xfrm>
              <a:off x="3495469" y="6465383"/>
              <a:ext cx="103187" cy="12902"/>
            </p14:xfrm>
          </p:contentPart>
        </mc:Choice>
        <mc:Fallback xmlns="">
          <p:pic>
            <p:nvPicPr>
              <p:cNvPr id="165" name="墨迹 164"/>
            </p:nvPicPr>
            <p:blipFill>
              <a:blip/>
            </p:blipFill>
            <p:spPr>
              <a:xfrm>
                <a:off x="3495469" y="6465383"/>
                <a:ext cx="103187" cy="12902"/>
              </a:xfrm>
              <a:prstGeom prst="rect"/>
            </p:spPr>
          </p:pic>
        </mc:Fallback>
      </mc:AlternateContent>
      <mc:AlternateContent xmlns:mc="http://schemas.openxmlformats.org/markup-compatibility/2006" xmlns:p14="http://schemas.microsoft.com/office/powerpoint/2010/main">
        <mc:Choice Requires="p14">
          <p:contentPart r:id="rId155" p14:bwMode="auto">
            <p14:nvContentPartPr>
              <p14:cNvPr id="166" name="墨迹 165"/>
              <p14:cNvContentPartPr/>
              <p14:nvPr/>
            </p14:nvContentPartPr>
            <p14:xfrm>
              <a:off x="3559968" y="6539568"/>
              <a:ext cx="93509" cy="18143"/>
            </p14:xfrm>
          </p:contentPart>
        </mc:Choice>
        <mc:Fallback xmlns="">
          <p:pic>
            <p:nvPicPr>
              <p:cNvPr id="166" name="墨迹 165"/>
            </p:nvPicPr>
            <p:blipFill>
              <a:blip/>
            </p:blipFill>
            <p:spPr>
              <a:xfrm>
                <a:off x="3559968" y="6539568"/>
                <a:ext cx="93509" cy="18143"/>
              </a:xfrm>
              <a:prstGeom prst="rect"/>
            </p:spPr>
          </p:pic>
        </mc:Fallback>
      </mc:AlternateContent>
      <mc:AlternateContent xmlns:mc="http://schemas.openxmlformats.org/markup-compatibility/2006" xmlns:p14="http://schemas.microsoft.com/office/powerpoint/2010/main">
        <mc:Choice Requires="p14">
          <p:contentPart r:id="rId156" p14:bwMode="auto">
            <p14:nvContentPartPr>
              <p14:cNvPr id="167" name="墨迹 166"/>
              <p14:cNvContentPartPr/>
              <p14:nvPr/>
            </p14:nvContentPartPr>
            <p14:xfrm>
              <a:off x="3785673" y="5988015"/>
              <a:ext cx="223107" cy="438662"/>
            </p14:xfrm>
          </p:contentPart>
        </mc:Choice>
        <mc:Fallback xmlns="">
          <p:pic>
            <p:nvPicPr>
              <p:cNvPr id="167" name="墨迹 166"/>
            </p:nvPicPr>
            <p:blipFill>
              <a:blip/>
            </p:blipFill>
            <p:spPr>
              <a:xfrm>
                <a:off x="3785673" y="5988015"/>
                <a:ext cx="223107" cy="438662"/>
              </a:xfrm>
              <a:prstGeom prst="rect"/>
            </p:spPr>
          </p:pic>
        </mc:Fallback>
      </mc:AlternateContent>
      <mc:AlternateContent xmlns:mc="http://schemas.openxmlformats.org/markup-compatibility/2006" xmlns:p14="http://schemas.microsoft.com/office/powerpoint/2010/main">
        <mc:Choice Requires="p14">
          <p:contentPart r:id="rId157" p14:bwMode="auto">
            <p14:nvContentPartPr>
              <p14:cNvPr id="168" name="墨迹 167"/>
              <p14:cNvContentPartPr/>
              <p14:nvPr/>
            </p14:nvContentPartPr>
            <p14:xfrm>
              <a:off x="3730053" y="6342815"/>
              <a:ext cx="133025" cy="135469"/>
            </p14:xfrm>
          </p:contentPart>
        </mc:Choice>
        <mc:Fallback xmlns="">
          <p:pic>
            <p:nvPicPr>
              <p:cNvPr id="168" name="墨迹 167"/>
            </p:nvPicPr>
            <p:blipFill>
              <a:blip/>
            </p:blipFill>
            <p:spPr>
              <a:xfrm>
                <a:off x="3730053" y="6342815"/>
                <a:ext cx="133025" cy="135469"/>
              </a:xfrm>
              <a:prstGeom prst="rect"/>
            </p:spPr>
          </p:pic>
        </mc:Fallback>
      </mc:AlternateContent>
      <mc:AlternateContent xmlns:mc="http://schemas.openxmlformats.org/markup-compatibility/2006" xmlns:p14="http://schemas.microsoft.com/office/powerpoint/2010/main">
        <mc:Choice Requires="p14">
          <p:contentPart r:id="rId158" p14:bwMode="auto">
            <p14:nvContentPartPr>
              <p14:cNvPr id="169" name="墨迹 168"/>
              <p14:cNvContentPartPr/>
              <p14:nvPr/>
            </p14:nvContentPartPr>
            <p14:xfrm>
              <a:off x="3946907" y="6465383"/>
              <a:ext cx="25811" cy="201591"/>
            </p14:xfrm>
          </p:contentPart>
        </mc:Choice>
        <mc:Fallback xmlns="">
          <p:pic>
            <p:nvPicPr>
              <p:cNvPr id="169" name="墨迹 168"/>
            </p:nvPicPr>
            <p:blipFill>
              <a:blip/>
            </p:blipFill>
            <p:spPr>
              <a:xfrm>
                <a:off x="3946907" y="6465383"/>
                <a:ext cx="25811" cy="201591"/>
              </a:xfrm>
              <a:prstGeom prst="rect"/>
            </p:spPr>
          </p:pic>
        </mc:Fallback>
      </mc:AlternateContent>
      <mc:AlternateContent xmlns:mc="http://schemas.openxmlformats.org/markup-compatibility/2006" xmlns:p14="http://schemas.microsoft.com/office/powerpoint/2010/main">
        <mc:Choice Requires="p14">
          <p:contentPart r:id="rId159" p14:bwMode="auto">
            <p14:nvContentPartPr>
              <p14:cNvPr id="170" name="墨迹 169"/>
              <p14:cNvContentPartPr/>
              <p14:nvPr/>
            </p14:nvContentPartPr>
            <p14:xfrm>
              <a:off x="4127471" y="6420226"/>
              <a:ext cx="82259" cy="241909"/>
            </p14:xfrm>
          </p:contentPart>
        </mc:Choice>
        <mc:Fallback xmlns="">
          <p:pic>
            <p:nvPicPr>
              <p:cNvPr id="170" name="墨迹 169"/>
            </p:nvPicPr>
            <p:blipFill>
              <a:blip/>
            </p:blipFill>
            <p:spPr>
              <a:xfrm>
                <a:off x="4127471" y="6420226"/>
                <a:ext cx="82259" cy="241909"/>
              </a:xfrm>
              <a:prstGeom prst="rect"/>
            </p:spPr>
          </p:pic>
        </mc:Fallback>
      </mc:AlternateContent>
      <mc:AlternateContent xmlns:mc="http://schemas.openxmlformats.org/markup-compatibility/2006" xmlns:p14="http://schemas.microsoft.com/office/powerpoint/2010/main">
        <mc:Choice Requires="p14">
          <p:contentPart r:id="rId160" p14:bwMode="auto">
            <p14:nvContentPartPr>
              <p14:cNvPr id="171" name="墨迹 170"/>
              <p14:cNvContentPartPr/>
              <p14:nvPr/>
            </p14:nvContentPartPr>
            <p14:xfrm>
              <a:off x="4372563" y="6413775"/>
              <a:ext cx="19329" cy="258843"/>
            </p14:xfrm>
          </p:contentPart>
        </mc:Choice>
        <mc:Fallback xmlns="">
          <p:pic>
            <p:nvPicPr>
              <p:cNvPr id="171" name="墨迹 170"/>
            </p:nvPicPr>
            <p:blipFill>
              <a:blip/>
            </p:blipFill>
            <p:spPr>
              <a:xfrm>
                <a:off x="4372563" y="6413775"/>
                <a:ext cx="19329" cy="258843"/>
              </a:xfrm>
              <a:prstGeom prst="rect"/>
            </p:spPr>
          </p:pic>
        </mc:Fallback>
      </mc:AlternateContent>
      <mc:AlternateContent xmlns:mc="http://schemas.openxmlformats.org/markup-compatibility/2006" xmlns:p14="http://schemas.microsoft.com/office/powerpoint/2010/main">
        <mc:Choice Requires="p14">
          <p:contentPart r:id="rId161" p14:bwMode="auto">
            <p14:nvContentPartPr>
              <p14:cNvPr id="172" name="墨迹 171"/>
              <p14:cNvContentPartPr/>
              <p14:nvPr/>
            </p14:nvContentPartPr>
            <p14:xfrm>
              <a:off x="4475750" y="6461754"/>
              <a:ext cx="119291" cy="161676"/>
            </p14:xfrm>
          </p:contentPart>
        </mc:Choice>
        <mc:Fallback xmlns="">
          <p:pic>
            <p:nvPicPr>
              <p:cNvPr id="172" name="墨迹 171"/>
            </p:nvPicPr>
            <p:blipFill>
              <a:blip/>
            </p:blipFill>
            <p:spPr>
              <a:xfrm>
                <a:off x="4475750" y="6461754"/>
                <a:ext cx="119291" cy="161676"/>
              </a:xfrm>
              <a:prstGeom prst="rect"/>
            </p:spPr>
          </p:pic>
        </mc:Fallback>
      </mc:AlternateContent>
      <mc:AlternateContent xmlns:mc="http://schemas.openxmlformats.org/markup-compatibility/2006" xmlns:p14="http://schemas.microsoft.com/office/powerpoint/2010/main">
        <mc:Choice Requires="p14">
          <p:contentPart r:id="rId162" p14:bwMode="auto">
            <p14:nvContentPartPr>
              <p14:cNvPr id="173" name="墨迹 172"/>
              <p14:cNvContentPartPr/>
              <p14:nvPr/>
            </p14:nvContentPartPr>
            <p14:xfrm>
              <a:off x="4121047" y="5945075"/>
              <a:ext cx="77376" cy="120351"/>
            </p14:xfrm>
          </p:contentPart>
        </mc:Choice>
        <mc:Fallback xmlns="">
          <p:pic>
            <p:nvPicPr>
              <p:cNvPr id="173" name="墨迹 172"/>
            </p:nvPicPr>
            <p:blipFill>
              <a:blip/>
            </p:blipFill>
            <p:spPr>
              <a:xfrm>
                <a:off x="4121047" y="5945075"/>
                <a:ext cx="77376" cy="120351"/>
              </a:xfrm>
              <a:prstGeom prst="rect"/>
            </p:spPr>
          </p:pic>
        </mc:Fallback>
      </mc:AlternateContent>
      <mc:AlternateContent xmlns:mc="http://schemas.openxmlformats.org/markup-compatibility/2006" xmlns:p14="http://schemas.microsoft.com/office/powerpoint/2010/main">
        <mc:Choice Requires="p14">
          <p:contentPart r:id="rId163" p14:bwMode="auto">
            <p14:nvContentPartPr>
              <p14:cNvPr id="174" name="墨迹 173"/>
              <p14:cNvContentPartPr/>
              <p14:nvPr/>
            </p14:nvContentPartPr>
            <p14:xfrm>
              <a:off x="4237111" y="5917055"/>
              <a:ext cx="90311" cy="90312"/>
            </p14:xfrm>
          </p:contentPart>
        </mc:Choice>
        <mc:Fallback xmlns="">
          <p:pic>
            <p:nvPicPr>
              <p:cNvPr id="174" name="墨迹 173"/>
            </p:nvPicPr>
            <p:blipFill>
              <a:blip/>
            </p:blipFill>
            <p:spPr>
              <a:xfrm>
                <a:off x="4237111" y="5917055"/>
                <a:ext cx="90311" cy="90312"/>
              </a:xfrm>
              <a:prstGeom prst="rect"/>
            </p:spPr>
          </p:pic>
        </mc:Fallback>
      </mc:AlternateContent>
      <mc:AlternateContent xmlns:mc="http://schemas.openxmlformats.org/markup-compatibility/2006" xmlns:p14="http://schemas.microsoft.com/office/powerpoint/2010/main">
        <mc:Choice Requires="p14">
          <p:contentPart r:id="rId164" p14:bwMode="auto">
            <p14:nvContentPartPr>
              <p14:cNvPr id="175" name="墨迹 174"/>
              <p14:cNvContentPartPr/>
              <p14:nvPr/>
            </p14:nvContentPartPr>
            <p14:xfrm>
              <a:off x="4275828" y="5897702"/>
              <a:ext cx="64471" cy="145146"/>
            </p14:xfrm>
          </p:contentPart>
        </mc:Choice>
        <mc:Fallback xmlns="">
          <p:pic>
            <p:nvPicPr>
              <p:cNvPr id="175" name="墨迹 174"/>
            </p:nvPicPr>
            <p:blipFill>
              <a:blip/>
            </p:blipFill>
            <p:spPr>
              <a:xfrm>
                <a:off x="4275828" y="5897702"/>
                <a:ext cx="64471" cy="145146"/>
              </a:xfrm>
              <a:prstGeom prst="rect"/>
            </p:spPr>
          </p:pic>
        </mc:Fallback>
      </mc:AlternateContent>
      <mc:AlternateContent xmlns:mc="http://schemas.openxmlformats.org/markup-compatibility/2006" xmlns:p14="http://schemas.microsoft.com/office/powerpoint/2010/main">
        <mc:Choice Requires="p14">
          <p:contentPart r:id="rId165" p14:bwMode="auto">
            <p14:nvContentPartPr>
              <p14:cNvPr id="176" name="墨迹 175"/>
              <p14:cNvContentPartPr/>
              <p14:nvPr/>
            </p14:nvContentPartPr>
            <p14:xfrm>
              <a:off x="4404798" y="5846095"/>
              <a:ext cx="6453" cy="196752"/>
            </p14:xfrm>
          </p:contentPart>
        </mc:Choice>
        <mc:Fallback xmlns="">
          <p:pic>
            <p:nvPicPr>
              <p:cNvPr id="176" name="墨迹 175"/>
            </p:nvPicPr>
            <p:blipFill>
              <a:blip/>
            </p:blipFill>
            <p:spPr>
              <a:xfrm>
                <a:off x="4404798" y="5846095"/>
                <a:ext cx="6453" cy="196752"/>
              </a:xfrm>
              <a:prstGeom prst="rect"/>
            </p:spPr>
          </p:pic>
        </mc:Fallback>
      </mc:AlternateContent>
      <mc:AlternateContent xmlns:mc="http://schemas.openxmlformats.org/markup-compatibility/2006" xmlns:p14="http://schemas.microsoft.com/office/powerpoint/2010/main">
        <mc:Choice Requires="p14">
          <p:contentPart r:id="rId166" p14:bwMode="auto">
            <p14:nvContentPartPr>
              <p14:cNvPr id="177" name="墨迹 176"/>
              <p14:cNvContentPartPr/>
              <p14:nvPr/>
            </p14:nvContentPartPr>
            <p14:xfrm>
              <a:off x="4482203" y="5826742"/>
              <a:ext cx="74949" cy="248360"/>
            </p14:xfrm>
          </p:contentPart>
        </mc:Choice>
        <mc:Fallback xmlns="">
          <p:pic>
            <p:nvPicPr>
              <p:cNvPr id="177" name="墨迹 176"/>
            </p:nvPicPr>
            <p:blipFill>
              <a:blip/>
            </p:blipFill>
            <p:spPr>
              <a:xfrm>
                <a:off x="4482203" y="5826742"/>
                <a:ext cx="74949" cy="248360"/>
              </a:xfrm>
              <a:prstGeom prst="rect"/>
            </p:spPr>
          </p:pic>
        </mc:Fallback>
      </mc:AlternateContent>
      <mc:AlternateContent xmlns:mc="http://schemas.openxmlformats.org/markup-compatibility/2006" xmlns:p14="http://schemas.microsoft.com/office/powerpoint/2010/main">
        <mc:Choice Requires="p14">
          <p:contentPart r:id="rId167" p14:bwMode="auto">
            <p14:nvContentPartPr>
              <p14:cNvPr id="178" name="墨迹 177"/>
              <p14:cNvContentPartPr/>
              <p14:nvPr/>
            </p14:nvContentPartPr>
            <p14:xfrm>
              <a:off x="4630531" y="5846095"/>
              <a:ext cx="12877" cy="158047"/>
            </p14:xfrm>
          </p:contentPart>
        </mc:Choice>
        <mc:Fallback xmlns="">
          <p:pic>
            <p:nvPicPr>
              <p:cNvPr id="178" name="墨迹 177"/>
            </p:nvPicPr>
            <p:blipFill>
              <a:blip/>
            </p:blipFill>
            <p:spPr>
              <a:xfrm>
                <a:off x="4630531" y="5846095"/>
                <a:ext cx="12877" cy="158047"/>
              </a:xfrm>
              <a:prstGeom prst="rect"/>
            </p:spPr>
          </p:pic>
        </mc:Fallback>
      </mc:AlternateContent>
      <mc:AlternateContent xmlns:mc="http://schemas.openxmlformats.org/markup-compatibility/2006" xmlns:p14="http://schemas.microsoft.com/office/powerpoint/2010/main">
        <mc:Choice Requires="p14">
          <p:contentPart r:id="rId168" p14:bwMode="auto">
            <p14:nvContentPartPr>
              <p14:cNvPr id="179" name="墨迹 178"/>
              <p14:cNvContentPartPr/>
              <p14:nvPr/>
            </p14:nvContentPartPr>
            <p14:xfrm>
              <a:off x="4720813" y="5839644"/>
              <a:ext cx="135423" cy="180625"/>
            </p14:xfrm>
          </p:contentPart>
        </mc:Choice>
        <mc:Fallback xmlns="">
          <p:pic>
            <p:nvPicPr>
              <p:cNvPr id="179" name="墨迹 178"/>
            </p:nvPicPr>
            <p:blipFill>
              <a:blip/>
            </p:blipFill>
            <p:spPr>
              <a:xfrm>
                <a:off x="4720813" y="5839644"/>
                <a:ext cx="135423" cy="180625"/>
              </a:xfrm>
              <a:prstGeom prst="rect"/>
            </p:spPr>
          </p:pic>
        </mc:Fallback>
      </mc:AlternateContent>
      <mc:AlternateContent xmlns:mc="http://schemas.openxmlformats.org/markup-compatibility/2006" xmlns:p14="http://schemas.microsoft.com/office/powerpoint/2010/main">
        <mc:Choice Requires="p14">
          <p:contentPart r:id="rId169" p14:bwMode="auto">
            <p14:nvContentPartPr>
              <p14:cNvPr id="180" name="墨迹 179"/>
              <p14:cNvContentPartPr/>
              <p14:nvPr/>
            </p14:nvContentPartPr>
            <p14:xfrm>
              <a:off x="2889250" y="2294866"/>
              <a:ext cx="554625" cy="74186"/>
            </p14:xfrm>
          </p:contentPart>
        </mc:Choice>
        <mc:Fallback xmlns="">
          <p:pic>
            <p:nvPicPr>
              <p:cNvPr id="180" name="墨迹 179"/>
            </p:nvPicPr>
            <p:blipFill>
              <a:blip/>
            </p:blipFill>
            <p:spPr>
              <a:xfrm>
                <a:off x="2889250" y="2294866"/>
                <a:ext cx="554625" cy="74186"/>
              </a:xfrm>
              <a:prstGeom prst="rect"/>
            </p:spPr>
          </p:pic>
        </mc:Fallback>
      </mc:AlternateContent>
      <mc:AlternateContent xmlns:mc="http://schemas.openxmlformats.org/markup-compatibility/2006" xmlns:p14="http://schemas.microsoft.com/office/powerpoint/2010/main">
        <mc:Choice Requires="p14">
          <p:contentPart r:id="rId170" p14:bwMode="auto">
            <p14:nvContentPartPr>
              <p14:cNvPr id="181" name="墨迹 180"/>
              <p14:cNvContentPartPr/>
              <p14:nvPr/>
            </p14:nvContentPartPr>
            <p14:xfrm>
              <a:off x="3353593" y="2214230"/>
              <a:ext cx="180564" cy="174174"/>
            </p14:xfrm>
          </p:contentPart>
        </mc:Choice>
        <mc:Fallback xmlns="">
          <p:pic>
            <p:nvPicPr>
              <p:cNvPr id="181" name="墨迹 180"/>
            </p:nvPicPr>
            <p:blipFill>
              <a:blip/>
            </p:blipFill>
            <p:spPr>
              <a:xfrm>
                <a:off x="3353593" y="2214230"/>
                <a:ext cx="180564" cy="174174"/>
              </a:xfrm>
              <a:prstGeom prst="rect"/>
            </p:spPr>
          </p:pic>
        </mc:Fallback>
      </mc:AlternateContent>
      <mc:AlternateContent xmlns:mc="http://schemas.openxmlformats.org/markup-compatibility/2006" xmlns:p14="http://schemas.microsoft.com/office/powerpoint/2010/main">
        <mc:Choice Requires="p14">
          <p:contentPart r:id="rId171" p14:bwMode="auto">
            <p14:nvContentPartPr>
              <p14:cNvPr id="182" name="墨迹 181"/>
              <p14:cNvContentPartPr/>
              <p14:nvPr/>
            </p14:nvContentPartPr>
            <p14:xfrm>
              <a:off x="3637345" y="2227131"/>
              <a:ext cx="219280" cy="141921"/>
            </p14:xfrm>
          </p:contentPart>
        </mc:Choice>
        <mc:Fallback xmlns="">
          <p:pic>
            <p:nvPicPr>
              <p:cNvPr id="182" name="墨迹 181"/>
            </p:nvPicPr>
            <p:blipFill>
              <a:blip/>
            </p:blipFill>
            <p:spPr>
              <a:xfrm>
                <a:off x="3637345" y="2227131"/>
                <a:ext cx="219280" cy="141921"/>
              </a:xfrm>
              <a:prstGeom prst="rect"/>
            </p:spPr>
          </p:pic>
        </mc:Fallback>
      </mc:AlternateContent>
      <mc:AlternateContent xmlns:mc="http://schemas.openxmlformats.org/markup-compatibility/2006" xmlns:p14="http://schemas.microsoft.com/office/powerpoint/2010/main">
        <mc:Choice Requires="p14">
          <p:contentPart r:id="rId172" p14:bwMode="auto">
            <p14:nvContentPartPr>
              <p14:cNvPr id="183" name="墨迹 182"/>
              <p14:cNvContentPartPr/>
              <p14:nvPr/>
            </p14:nvContentPartPr>
            <p14:xfrm>
              <a:off x="3901766" y="2227131"/>
              <a:ext cx="277298" cy="120149"/>
            </p14:xfrm>
          </p:contentPart>
        </mc:Choice>
        <mc:Fallback xmlns="">
          <p:pic>
            <p:nvPicPr>
              <p:cNvPr id="183" name="墨迹 182"/>
            </p:nvPicPr>
            <p:blipFill>
              <a:blip/>
            </p:blipFill>
            <p:spPr>
              <a:xfrm>
                <a:off x="3901766" y="2227131"/>
                <a:ext cx="277298" cy="120149"/>
              </a:xfrm>
              <a:prstGeom prst="rect"/>
            </p:spPr>
          </p:pic>
        </mc:Fallback>
      </mc:AlternateContent>
      <mc:AlternateContent xmlns:mc="http://schemas.openxmlformats.org/markup-compatibility/2006" xmlns:p14="http://schemas.microsoft.com/office/powerpoint/2010/main">
        <mc:Choice Requires="p14">
          <p:contentPart r:id="rId173" p14:bwMode="auto">
            <p14:nvContentPartPr>
              <p14:cNvPr id="184" name="墨迹 183"/>
              <p14:cNvContentPartPr/>
              <p14:nvPr/>
            </p14:nvContentPartPr>
            <p14:xfrm>
              <a:off x="4243564" y="2116659"/>
              <a:ext cx="29038" cy="242716"/>
            </p14:xfrm>
          </p:contentPart>
        </mc:Choice>
        <mc:Fallback xmlns="">
          <p:pic>
            <p:nvPicPr>
              <p:cNvPr id="184" name="墨迹 183"/>
            </p:nvPicPr>
            <p:blipFill>
              <a:blip/>
            </p:blipFill>
            <p:spPr>
              <a:xfrm>
                <a:off x="4243564" y="2116659"/>
                <a:ext cx="29038" cy="242716"/>
              </a:xfrm>
              <a:prstGeom prst="rect"/>
            </p:spPr>
          </p:pic>
        </mc:Fallback>
      </mc:AlternateContent>
      <mc:AlternateContent xmlns:mc="http://schemas.openxmlformats.org/markup-compatibility/2006" xmlns:p14="http://schemas.microsoft.com/office/powerpoint/2010/main">
        <mc:Choice Requires="p14">
          <p:contentPart r:id="rId174" p14:bwMode="auto">
            <p14:nvContentPartPr>
              <p14:cNvPr id="185" name="墨迹 184"/>
              <p14:cNvContentPartPr/>
              <p14:nvPr/>
            </p14:nvContentPartPr>
            <p14:xfrm>
              <a:off x="4153282" y="2184595"/>
              <a:ext cx="174140" cy="13507"/>
            </p14:xfrm>
          </p:contentPart>
        </mc:Choice>
        <mc:Fallback xmlns="">
          <p:pic>
            <p:nvPicPr>
              <p:cNvPr id="185" name="墨迹 184"/>
            </p:nvPicPr>
            <p:blipFill>
              <a:blip/>
            </p:blipFill>
            <p:spPr>
              <a:xfrm>
                <a:off x="4153282" y="2184595"/>
                <a:ext cx="174140" cy="13507"/>
              </a:xfrm>
              <a:prstGeom prst="rect"/>
            </p:spPr>
          </p:pic>
        </mc:Fallback>
      </mc:AlternateContent>
      <mc:AlternateContent xmlns:mc="http://schemas.openxmlformats.org/markup-compatibility/2006" xmlns:p14="http://schemas.microsoft.com/office/powerpoint/2010/main">
        <mc:Choice Requires="p14">
          <p:contentPart r:id="rId175" p14:bwMode="auto">
            <p14:nvContentPartPr>
              <p14:cNvPr id="186" name="墨迹 185"/>
              <p14:cNvContentPartPr/>
              <p14:nvPr/>
            </p14:nvContentPartPr>
            <p14:xfrm>
              <a:off x="2762678" y="6068046"/>
              <a:ext cx="149927" cy="73177"/>
            </p14:xfrm>
          </p:contentPart>
        </mc:Choice>
        <mc:Fallback xmlns="">
          <p:pic>
            <p:nvPicPr>
              <p:cNvPr id="186" name="墨迹 185"/>
            </p:nvPicPr>
            <p:blipFill>
              <a:blip/>
            </p:blipFill>
            <p:spPr>
              <a:xfrm>
                <a:off x="2762678" y="6068046"/>
                <a:ext cx="149927" cy="73177"/>
              </a:xfrm>
              <a:prstGeom prst="rect"/>
            </p:spPr>
          </p:pic>
        </mc:Fallback>
      </mc:AlternateContent>
      <mc:AlternateContent xmlns:mc="http://schemas.openxmlformats.org/markup-compatibility/2006" xmlns:p14="http://schemas.microsoft.com/office/powerpoint/2010/main">
        <mc:Choice Requires="p14">
          <p:contentPart r:id="rId176" p14:bwMode="auto">
            <p14:nvContentPartPr>
              <p14:cNvPr id="187" name="墨迹 186"/>
              <p14:cNvContentPartPr/>
              <p14:nvPr/>
            </p14:nvContentPartPr>
            <p14:xfrm>
              <a:off x="2973078" y="5988216"/>
              <a:ext cx="187017" cy="157846"/>
            </p14:xfrm>
          </p:contentPart>
        </mc:Choice>
        <mc:Fallback xmlns="">
          <p:pic>
            <p:nvPicPr>
              <p:cNvPr id="187" name="墨迹 186"/>
            </p:nvPicPr>
            <p:blipFill>
              <a:blip/>
            </p:blipFill>
            <p:spPr>
              <a:xfrm>
                <a:off x="2973078" y="5988216"/>
                <a:ext cx="187017" cy="157846"/>
              </a:xfrm>
              <a:prstGeom prst="rect"/>
            </p:spPr>
          </p:pic>
        </mc:Fallback>
      </mc:AlternateContent>
      <mc:AlternateContent xmlns:mc="http://schemas.openxmlformats.org/markup-compatibility/2006" xmlns:p14="http://schemas.microsoft.com/office/powerpoint/2010/main">
        <mc:Choice Requires="p14">
          <p:contentPart r:id="rId177" p14:bwMode="auto">
            <p14:nvContentPartPr>
              <p14:cNvPr id="188" name="墨迹 187"/>
              <p14:cNvContentPartPr/>
              <p14:nvPr/>
            </p14:nvContentPartPr>
            <p14:xfrm>
              <a:off x="3095625" y="6033171"/>
              <a:ext cx="80602" cy="25804"/>
            </p14:xfrm>
          </p:contentPart>
        </mc:Choice>
        <mc:Fallback xmlns="">
          <p:pic>
            <p:nvPicPr>
              <p:cNvPr id="188" name="墨迹 187"/>
            </p:nvPicPr>
            <p:blipFill>
              <a:blip/>
            </p:blipFill>
            <p:spPr>
              <a:xfrm>
                <a:off x="3095625" y="6033171"/>
                <a:ext cx="80602" cy="25804"/>
              </a:xfrm>
              <a:prstGeom prst="rect"/>
            </p:spPr>
          </p:pic>
        </mc:Fallback>
      </mc:AlternateContent>
      <mc:AlternateContent xmlns:mc="http://schemas.openxmlformats.org/markup-compatibility/2006" xmlns:p14="http://schemas.microsoft.com/office/powerpoint/2010/main">
        <mc:Choice Requires="p14">
          <p:contentPart r:id="rId178" p14:bwMode="auto">
            <p14:nvContentPartPr>
              <p14:cNvPr id="189" name="墨迹 188"/>
              <p14:cNvContentPartPr/>
              <p14:nvPr/>
            </p14:nvContentPartPr>
            <p14:xfrm>
              <a:off x="4449939" y="6207346"/>
              <a:ext cx="300883" cy="254005"/>
            </p14:xfrm>
          </p:contentPart>
        </mc:Choice>
        <mc:Fallback xmlns="">
          <p:pic>
            <p:nvPicPr>
              <p:cNvPr id="189" name="墨迹 188"/>
            </p:nvPicPr>
            <p:blipFill>
              <a:blip/>
            </p:blipFill>
            <p:spPr>
              <a:xfrm>
                <a:off x="4449939" y="6207346"/>
                <a:ext cx="300883" cy="254005"/>
              </a:xfrm>
              <a:prstGeom prst="rect"/>
            </p:spPr>
          </p:pic>
        </mc:Fallback>
      </mc:AlternateContent>
      <mc:AlternateContent xmlns:mc="http://schemas.openxmlformats.org/markup-compatibility/2006" xmlns:p14="http://schemas.microsoft.com/office/powerpoint/2010/main">
        <mc:Choice Requires="p14">
          <p:contentPart r:id="rId179" p14:bwMode="auto">
            <p14:nvContentPartPr>
              <p14:cNvPr id="190" name="墨迹 189"/>
              <p14:cNvContentPartPr/>
              <p14:nvPr/>
            </p14:nvContentPartPr>
            <p14:xfrm>
              <a:off x="4462845" y="5373162"/>
              <a:ext cx="1104797" cy="997876"/>
            </p14:xfrm>
          </p:contentPart>
        </mc:Choice>
        <mc:Fallback xmlns="">
          <p:pic>
            <p:nvPicPr>
              <p:cNvPr id="190" name="墨迹 189"/>
            </p:nvPicPr>
            <p:blipFill>
              <a:blip/>
            </p:blipFill>
            <p:spPr>
              <a:xfrm>
                <a:off x="4462845" y="5373162"/>
                <a:ext cx="1104797" cy="997876"/>
              </a:xfrm>
              <a:prstGeom prst="rect"/>
            </p:spPr>
          </p:pic>
        </mc:Fallback>
      </mc:AlternateContent>
      <mc:AlternateContent xmlns:mc="http://schemas.openxmlformats.org/markup-compatibility/2006" xmlns:p14="http://schemas.microsoft.com/office/powerpoint/2010/main">
        <mc:Choice Requires="p14">
          <p:contentPart r:id="rId180" p14:bwMode="auto">
            <p14:nvContentPartPr>
              <p14:cNvPr id="191" name="墨迹 190"/>
              <p14:cNvContentPartPr/>
              <p14:nvPr/>
            </p14:nvContentPartPr>
            <p14:xfrm>
              <a:off x="5410862" y="5239708"/>
              <a:ext cx="135451" cy="70960"/>
            </p14:xfrm>
          </p:contentPart>
        </mc:Choice>
        <mc:Fallback xmlns="">
          <p:pic>
            <p:nvPicPr>
              <p:cNvPr id="191" name="墨迹 190"/>
            </p:nvPicPr>
            <p:blipFill>
              <a:blip/>
            </p:blipFill>
            <p:spPr>
              <a:xfrm>
                <a:off x="5410862" y="5239708"/>
                <a:ext cx="135451" cy="70960"/>
              </a:xfrm>
              <a:prstGeom prst="rect"/>
            </p:spPr>
          </p:pic>
        </mc:Fallback>
      </mc:AlternateContent>
      <mc:AlternateContent xmlns:mc="http://schemas.openxmlformats.org/markup-compatibility/2006" xmlns:p14="http://schemas.microsoft.com/office/powerpoint/2010/main">
        <mc:Choice Requires="p14">
          <p:contentPart r:id="rId181" p14:bwMode="auto">
            <p14:nvContentPartPr>
              <p14:cNvPr id="192" name="墨迹 191"/>
              <p14:cNvContentPartPr/>
              <p14:nvPr/>
            </p14:nvContentPartPr>
            <p14:xfrm>
              <a:off x="5526955" y="5239708"/>
              <a:ext cx="132225" cy="112891"/>
            </p14:xfrm>
          </p:contentPart>
        </mc:Choice>
        <mc:Fallback xmlns="">
          <p:pic>
            <p:nvPicPr>
              <p:cNvPr id="192" name="墨迹 191"/>
            </p:nvPicPr>
            <p:blipFill>
              <a:blip/>
            </p:blipFill>
            <p:spPr>
              <a:xfrm>
                <a:off x="5526955" y="5239708"/>
                <a:ext cx="132225" cy="112891"/>
              </a:xfrm>
              <a:prstGeom prst="rect"/>
            </p:spPr>
          </p:pic>
        </mc:Fallback>
      </mc:AlternateContent>
      <mc:AlternateContent xmlns:mc="http://schemas.openxmlformats.org/markup-compatibility/2006" xmlns:p14="http://schemas.microsoft.com/office/powerpoint/2010/main">
        <mc:Choice Requires="p14">
          <p:contentPart r:id="rId182" p14:bwMode="auto">
            <p14:nvContentPartPr>
              <p14:cNvPr id="193" name="墨迹 192"/>
              <p14:cNvContentPartPr/>
              <p14:nvPr/>
            </p14:nvContentPartPr>
            <p14:xfrm>
              <a:off x="5204487" y="4852654"/>
              <a:ext cx="92737" cy="222556"/>
            </p14:xfrm>
          </p:contentPart>
        </mc:Choice>
        <mc:Fallback xmlns="">
          <p:pic>
            <p:nvPicPr>
              <p:cNvPr id="193" name="墨迹 192"/>
            </p:nvPicPr>
            <p:blipFill>
              <a:blip/>
            </p:blipFill>
            <p:spPr>
              <a:xfrm>
                <a:off x="5204487" y="4852654"/>
                <a:ext cx="92737" cy="222556"/>
              </a:xfrm>
              <a:prstGeom prst="rect"/>
            </p:spPr>
          </p:pic>
        </mc:Fallback>
      </mc:AlternateContent>
      <mc:AlternateContent xmlns:mc="http://schemas.openxmlformats.org/markup-compatibility/2006" xmlns:p14="http://schemas.microsoft.com/office/powerpoint/2010/main">
        <mc:Choice Requires="p14">
          <p:contentPart r:id="rId183" p14:bwMode="auto">
            <p14:nvContentPartPr>
              <p14:cNvPr id="194" name="墨迹 193"/>
              <p14:cNvContentPartPr/>
              <p14:nvPr/>
            </p14:nvContentPartPr>
            <p14:xfrm>
              <a:off x="5365721" y="4872006"/>
              <a:ext cx="88683" cy="111480"/>
            </p14:xfrm>
          </p:contentPart>
        </mc:Choice>
        <mc:Fallback xmlns="">
          <p:pic>
            <p:nvPicPr>
              <p:cNvPr id="194" name="墨迹 193"/>
            </p:nvPicPr>
            <p:blipFill>
              <a:blip/>
            </p:blipFill>
            <p:spPr>
              <a:xfrm>
                <a:off x="5365721" y="4872006"/>
                <a:ext cx="88683" cy="111480"/>
              </a:xfrm>
              <a:prstGeom prst="rect"/>
            </p:spPr>
          </p:pic>
        </mc:Fallback>
      </mc:AlternateContent>
      <mc:AlternateContent xmlns:mc="http://schemas.openxmlformats.org/markup-compatibility/2006" xmlns:p14="http://schemas.microsoft.com/office/powerpoint/2010/main">
        <mc:Choice Requires="p14">
          <p:contentPart r:id="rId184" p14:bwMode="auto">
            <p14:nvContentPartPr>
              <p14:cNvPr id="195" name="墨迹 194"/>
              <p14:cNvContentPartPr/>
              <p14:nvPr/>
            </p14:nvContentPartPr>
            <p14:xfrm>
              <a:off x="5481814" y="4820399"/>
              <a:ext cx="109640" cy="141921"/>
            </p14:xfrm>
          </p:contentPart>
        </mc:Choice>
        <mc:Fallback xmlns="">
          <p:pic>
            <p:nvPicPr>
              <p:cNvPr id="195" name="墨迹 194"/>
            </p:nvPicPr>
            <p:blipFill>
              <a:blip/>
            </p:blipFill>
            <p:spPr>
              <a:xfrm>
                <a:off x="5481814" y="4820399"/>
                <a:ext cx="109640" cy="141921"/>
              </a:xfrm>
              <a:prstGeom prst="rect"/>
            </p:spPr>
          </p:pic>
        </mc:Fallback>
      </mc:AlternateContent>
      <mc:AlternateContent xmlns:mc="http://schemas.openxmlformats.org/markup-compatibility/2006" xmlns:p14="http://schemas.microsoft.com/office/powerpoint/2010/main">
        <mc:Choice Requires="p14">
          <p:contentPart r:id="rId185" p14:bwMode="auto">
            <p14:nvContentPartPr>
              <p14:cNvPr id="196" name="墨迹 195"/>
              <p14:cNvContentPartPr/>
              <p14:nvPr/>
            </p14:nvContentPartPr>
            <p14:xfrm>
              <a:off x="5617237" y="4717185"/>
              <a:ext cx="112867" cy="230620"/>
            </p14:xfrm>
          </p:contentPart>
        </mc:Choice>
        <mc:Fallback xmlns="">
          <p:pic>
            <p:nvPicPr>
              <p:cNvPr id="196" name="墨迹 195"/>
            </p:nvPicPr>
            <p:blipFill>
              <a:blip/>
            </p:blipFill>
            <p:spPr>
              <a:xfrm>
                <a:off x="5617237" y="4717185"/>
                <a:ext cx="112867" cy="230620"/>
              </a:xfrm>
              <a:prstGeom prst="rect"/>
            </p:spPr>
          </p:pic>
        </mc:Fallback>
      </mc:AlternateContent>
      <mc:AlternateContent xmlns:mc="http://schemas.openxmlformats.org/markup-compatibility/2006" xmlns:p14="http://schemas.microsoft.com/office/powerpoint/2010/main">
        <mc:Choice Requires="p14">
          <p:contentPart r:id="rId186" p14:bwMode="auto">
            <p14:nvContentPartPr>
              <p14:cNvPr id="197" name="墨迹 196"/>
              <p14:cNvContentPartPr/>
              <p14:nvPr/>
            </p14:nvContentPartPr>
            <p14:xfrm>
              <a:off x="5830065" y="4791370"/>
              <a:ext cx="112867" cy="41931"/>
            </p14:xfrm>
          </p:contentPart>
        </mc:Choice>
        <mc:Fallback xmlns="">
          <p:pic>
            <p:nvPicPr>
              <p:cNvPr id="197" name="墨迹 196"/>
            </p:nvPicPr>
            <p:blipFill>
              <a:blip/>
            </p:blipFill>
            <p:spPr>
              <a:xfrm>
                <a:off x="5830065" y="4791370"/>
                <a:ext cx="112867" cy="41931"/>
              </a:xfrm>
              <a:prstGeom prst="rect"/>
            </p:spPr>
          </p:pic>
        </mc:Fallback>
      </mc:AlternateContent>
      <mc:AlternateContent xmlns:mc="http://schemas.openxmlformats.org/markup-compatibility/2006" xmlns:p14="http://schemas.microsoft.com/office/powerpoint/2010/main">
        <mc:Choice Requires="p14">
          <p:contentPart r:id="rId187" p14:bwMode="auto">
            <p14:nvContentPartPr>
              <p14:cNvPr id="198" name="墨迹 197"/>
              <p14:cNvContentPartPr/>
              <p14:nvPr/>
            </p14:nvContentPartPr>
            <p14:xfrm>
              <a:off x="6049345" y="4644612"/>
              <a:ext cx="48367" cy="259649"/>
            </p14:xfrm>
          </p:contentPart>
        </mc:Choice>
        <mc:Fallback xmlns="">
          <p:pic>
            <p:nvPicPr>
              <p:cNvPr id="198" name="墨迹 197"/>
            </p:nvPicPr>
            <p:blipFill>
              <a:blip/>
            </p:blipFill>
            <p:spPr>
              <a:xfrm>
                <a:off x="6049345" y="4644612"/>
                <a:ext cx="48367" cy="259649"/>
              </a:xfrm>
              <a:prstGeom prst="rect"/>
            </p:spPr>
          </p:pic>
        </mc:Fallback>
      </mc:AlternateContent>
      <mc:AlternateContent xmlns:mc="http://schemas.openxmlformats.org/markup-compatibility/2006" xmlns:p14="http://schemas.microsoft.com/office/powerpoint/2010/main">
        <mc:Choice Requires="p14">
          <p:contentPart r:id="rId188" p14:bwMode="auto">
            <p14:nvContentPartPr>
              <p14:cNvPr id="199" name="墨迹 198"/>
              <p14:cNvContentPartPr/>
              <p14:nvPr/>
            </p14:nvContentPartPr>
            <p14:xfrm>
              <a:off x="6204098" y="4659529"/>
              <a:ext cx="9708" cy="157645"/>
            </p14:xfrm>
          </p:contentPart>
        </mc:Choice>
        <mc:Fallback xmlns="">
          <p:pic>
            <p:nvPicPr>
              <p:cNvPr id="199" name="墨迹 198"/>
            </p:nvPicPr>
            <p:blipFill>
              <a:blip/>
            </p:blipFill>
            <p:spPr>
              <a:xfrm>
                <a:off x="6204098" y="4659529"/>
                <a:ext cx="9708" cy="157645"/>
              </a:xfrm>
              <a:prstGeom prst="rect"/>
            </p:spPr>
          </p:pic>
        </mc:Fallback>
      </mc:AlternateContent>
      <mc:AlternateContent xmlns:mc="http://schemas.openxmlformats.org/markup-compatibility/2006" xmlns:p14="http://schemas.microsoft.com/office/powerpoint/2010/main">
        <mc:Choice Requires="p14">
          <p:contentPart r:id="rId189" p14:bwMode="auto">
            <p14:nvContentPartPr>
              <p14:cNvPr id="200" name="墨迹 199"/>
              <p14:cNvContentPartPr/>
              <p14:nvPr/>
            </p14:nvContentPartPr>
            <p14:xfrm>
              <a:off x="6291182" y="4633323"/>
              <a:ext cx="85456" cy="133050"/>
            </p14:xfrm>
          </p:contentPart>
        </mc:Choice>
        <mc:Fallback xmlns="">
          <p:pic>
            <p:nvPicPr>
              <p:cNvPr id="200" name="墨迹 199"/>
            </p:nvPicPr>
            <p:blipFill>
              <a:blip/>
            </p:blipFill>
            <p:spPr>
              <a:xfrm>
                <a:off x="6291182" y="4633323"/>
                <a:ext cx="85456" cy="133050"/>
              </a:xfrm>
              <a:prstGeom prst="rect"/>
            </p:spPr>
          </p:pic>
        </mc:Fallback>
      </mc:AlternateContent>
      <mc:AlternateContent xmlns:mc="http://schemas.openxmlformats.org/markup-compatibility/2006" xmlns:p14="http://schemas.microsoft.com/office/powerpoint/2010/main">
        <mc:Choice Requires="p14">
          <p:contentPart r:id="rId190" p14:bwMode="auto">
            <p14:nvContentPartPr>
              <p14:cNvPr id="201" name="墨迹 200"/>
              <p14:cNvContentPartPr/>
              <p14:nvPr/>
            </p14:nvContentPartPr>
            <p14:xfrm>
              <a:off x="6449190" y="4575264"/>
              <a:ext cx="70952" cy="103215"/>
            </p14:xfrm>
          </p:contentPart>
        </mc:Choice>
        <mc:Fallback xmlns="">
          <p:pic>
            <p:nvPicPr>
              <p:cNvPr id="201" name="墨迹 200"/>
            </p:nvPicPr>
            <p:blipFill>
              <a:blip/>
            </p:blipFill>
            <p:spPr>
              <a:xfrm>
                <a:off x="6449190" y="4575264"/>
                <a:ext cx="70952" cy="103215"/>
              </a:xfrm>
              <a:prstGeom prst="rect"/>
            </p:spPr>
          </p:pic>
        </mc:Fallback>
      </mc:AlternateContent>
      <mc:AlternateContent xmlns:mc="http://schemas.openxmlformats.org/markup-compatibility/2006" xmlns:p14="http://schemas.microsoft.com/office/powerpoint/2010/main">
        <mc:Choice Requires="p14">
          <p:contentPart r:id="rId191" p14:bwMode="auto">
            <p14:nvContentPartPr>
              <p14:cNvPr id="202" name="墨迹 201"/>
              <p14:cNvContentPartPr/>
              <p14:nvPr/>
            </p14:nvContentPartPr>
            <p14:xfrm>
              <a:off x="6500783" y="4581917"/>
              <a:ext cx="12906" cy="151395"/>
            </p14:xfrm>
          </p:contentPart>
        </mc:Choice>
        <mc:Fallback xmlns="">
          <p:pic>
            <p:nvPicPr>
              <p:cNvPr id="202" name="墨迹 201"/>
            </p:nvPicPr>
            <p:blipFill>
              <a:blip/>
            </p:blipFill>
            <p:spPr>
              <a:xfrm>
                <a:off x="6500783" y="4581917"/>
                <a:ext cx="12906" cy="151395"/>
              </a:xfrm>
              <a:prstGeom prst="rect"/>
            </p:spPr>
          </p:pic>
        </mc:Fallback>
      </mc:AlternateContent>
      <mc:AlternateContent xmlns:mc="http://schemas.openxmlformats.org/markup-compatibility/2006" xmlns:p14="http://schemas.microsoft.com/office/powerpoint/2010/main">
        <mc:Choice Requires="p14">
          <p:contentPart r:id="rId192" p14:bwMode="auto">
            <p14:nvContentPartPr>
              <p14:cNvPr id="203" name="墨迹 202"/>
              <p14:cNvContentPartPr/>
              <p14:nvPr/>
            </p14:nvContentPartPr>
            <p14:xfrm>
              <a:off x="6616876" y="4581715"/>
              <a:ext cx="103188" cy="109666"/>
            </p14:xfrm>
          </p:contentPart>
        </mc:Choice>
        <mc:Fallback xmlns="">
          <p:pic>
            <p:nvPicPr>
              <p:cNvPr id="203" name="墨迹 202"/>
            </p:nvPicPr>
            <p:blipFill>
              <a:blip/>
            </p:blipFill>
            <p:spPr>
              <a:xfrm>
                <a:off x="6616876" y="4581715"/>
                <a:ext cx="103188" cy="109666"/>
              </a:xfrm>
              <a:prstGeom prst="rect"/>
            </p:spPr>
          </p:pic>
        </mc:Fallback>
      </mc:AlternateContent>
      <mc:AlternateContent xmlns:mc="http://schemas.openxmlformats.org/markup-compatibility/2006" xmlns:p14="http://schemas.microsoft.com/office/powerpoint/2010/main">
        <mc:Choice Requires="p14">
          <p:contentPart r:id="rId193" p14:bwMode="auto">
            <p14:nvContentPartPr>
              <p14:cNvPr id="204" name="墨迹 203"/>
              <p14:cNvContentPartPr/>
              <p14:nvPr/>
            </p14:nvContentPartPr>
            <p14:xfrm>
              <a:off x="6668470" y="4575264"/>
              <a:ext cx="45141" cy="190302"/>
            </p14:xfrm>
          </p:contentPart>
        </mc:Choice>
        <mc:Fallback xmlns="">
          <p:pic>
            <p:nvPicPr>
              <p:cNvPr id="204" name="墨迹 203"/>
            </p:nvPicPr>
            <p:blipFill>
              <a:blip/>
            </p:blipFill>
            <p:spPr>
              <a:xfrm>
                <a:off x="6668470" y="4575264"/>
                <a:ext cx="45141" cy="190302"/>
              </a:xfrm>
              <a:prstGeom prst="rect"/>
            </p:spPr>
          </p:pic>
        </mc:Fallback>
      </mc:AlternateContent>
      <mc:AlternateContent xmlns:mc="http://schemas.openxmlformats.org/markup-compatibility/2006" xmlns:p14="http://schemas.microsoft.com/office/powerpoint/2010/main">
        <mc:Choice Requires="p14">
          <p:contentPart r:id="rId194" p14:bwMode="auto">
            <p14:nvContentPartPr>
              <p14:cNvPr id="205" name="墨迹 204"/>
              <p14:cNvContentPartPr/>
              <p14:nvPr/>
            </p14:nvContentPartPr>
            <p14:xfrm>
              <a:off x="6758752" y="4484951"/>
              <a:ext cx="68754" cy="309645"/>
            </p14:xfrm>
          </p:contentPart>
        </mc:Choice>
        <mc:Fallback xmlns="">
          <p:pic>
            <p:nvPicPr>
              <p:cNvPr id="205" name="墨迹 204"/>
            </p:nvPicPr>
            <p:blipFill>
              <a:blip/>
            </p:blipFill>
            <p:spPr>
              <a:xfrm>
                <a:off x="6758752" y="4484951"/>
                <a:ext cx="68754" cy="309645"/>
              </a:xfrm>
              <a:prstGeom prst="rect"/>
            </p:spPr>
          </p:pic>
        </mc:Fallback>
      </mc:AlternateContent>
      <mc:AlternateContent xmlns:mc="http://schemas.openxmlformats.org/markup-compatibility/2006" xmlns:p14="http://schemas.microsoft.com/office/powerpoint/2010/main">
        <mc:Choice Requires="p14">
          <p:contentPart r:id="rId195" p14:bwMode="auto">
            <p14:nvContentPartPr>
              <p14:cNvPr id="206" name="墨迹 205"/>
              <p14:cNvContentPartPr/>
              <p14:nvPr/>
            </p14:nvContentPartPr>
            <p14:xfrm>
              <a:off x="6900628" y="4594617"/>
              <a:ext cx="103187" cy="19353"/>
            </p14:xfrm>
          </p:contentPart>
        </mc:Choice>
        <mc:Fallback xmlns="">
          <p:pic>
            <p:nvPicPr>
              <p:cNvPr id="206" name="墨迹 205"/>
            </p:nvPicPr>
            <p:blipFill>
              <a:blip/>
            </p:blipFill>
            <p:spPr>
              <a:xfrm>
                <a:off x="6900628" y="4594617"/>
                <a:ext cx="103187" cy="19353"/>
              </a:xfrm>
              <a:prstGeom prst="rect"/>
            </p:spPr>
          </p:pic>
        </mc:Fallback>
      </mc:AlternateContent>
      <mc:AlternateContent xmlns:mc="http://schemas.openxmlformats.org/markup-compatibility/2006" xmlns:p14="http://schemas.microsoft.com/office/powerpoint/2010/main">
        <mc:Choice Requires="p14">
          <p:contentPart r:id="rId196" p14:bwMode="auto">
            <p14:nvContentPartPr>
              <p14:cNvPr id="207" name="墨迹 206"/>
              <p14:cNvContentPartPr/>
              <p14:nvPr/>
            </p14:nvContentPartPr>
            <p14:xfrm>
              <a:off x="7100550" y="4459349"/>
              <a:ext cx="128999" cy="77210"/>
            </p14:xfrm>
          </p:contentPart>
        </mc:Choice>
        <mc:Fallback xmlns="">
          <p:pic>
            <p:nvPicPr>
              <p:cNvPr id="207" name="墨迹 206"/>
            </p:nvPicPr>
            <p:blipFill>
              <a:blip/>
            </p:blipFill>
            <p:spPr>
              <a:xfrm>
                <a:off x="7100550" y="4459349"/>
                <a:ext cx="128999" cy="77210"/>
              </a:xfrm>
              <a:prstGeom prst="rect"/>
            </p:spPr>
          </p:pic>
        </mc:Fallback>
      </mc:AlternateContent>
      <mc:AlternateContent xmlns:mc="http://schemas.openxmlformats.org/markup-compatibility/2006" xmlns:p14="http://schemas.microsoft.com/office/powerpoint/2010/main">
        <mc:Choice Requires="p14">
          <p:contentPart r:id="rId197" p14:bwMode="auto">
            <p14:nvContentPartPr>
              <p14:cNvPr id="208" name="墨迹 207"/>
              <p14:cNvContentPartPr/>
              <p14:nvPr/>
            </p14:nvContentPartPr>
            <p14:xfrm>
              <a:off x="7161823" y="4362384"/>
              <a:ext cx="80631" cy="287066"/>
            </p14:xfrm>
          </p:contentPart>
        </mc:Choice>
        <mc:Fallback xmlns="">
          <p:pic>
            <p:nvPicPr>
              <p:cNvPr id="208" name="墨迹 207"/>
            </p:nvPicPr>
            <p:blipFill>
              <a:blip/>
            </p:blipFill>
            <p:spPr>
              <a:xfrm>
                <a:off x="7161823" y="4362384"/>
                <a:ext cx="80631" cy="287066"/>
              </a:xfrm>
              <a:prstGeom prst="rect"/>
            </p:spPr>
          </p:pic>
        </mc:Fallback>
      </mc:AlternateContent>
      <mc:AlternateContent xmlns:mc="http://schemas.openxmlformats.org/markup-compatibility/2006" xmlns:p14="http://schemas.microsoft.com/office/powerpoint/2010/main">
        <mc:Choice Requires="p14">
          <p:contentPart r:id="rId198" p14:bwMode="auto">
            <p14:nvContentPartPr>
              <p14:cNvPr id="209" name="墨迹 208"/>
              <p14:cNvContentPartPr/>
              <p14:nvPr/>
            </p14:nvContentPartPr>
            <p14:xfrm>
              <a:off x="5789977" y="5168749"/>
              <a:ext cx="49767" cy="16328"/>
            </p14:xfrm>
          </p:contentPart>
        </mc:Choice>
        <mc:Fallback xmlns="">
          <p:pic>
            <p:nvPicPr>
              <p:cNvPr id="209" name="墨迹 208"/>
            </p:nvPicPr>
            <p:blipFill>
              <a:blip/>
            </p:blipFill>
            <p:spPr>
              <a:xfrm>
                <a:off x="5789977" y="5168749"/>
                <a:ext cx="49767" cy="16328"/>
              </a:xfrm>
              <a:prstGeom prst="rect"/>
            </p:spPr>
          </p:pic>
        </mc:Fallback>
      </mc:AlternateContent>
      <mc:AlternateContent xmlns:mc="http://schemas.openxmlformats.org/markup-compatibility/2006" xmlns:p14="http://schemas.microsoft.com/office/powerpoint/2010/main">
        <mc:Choice Requires="p14">
          <p:contentPart r:id="rId199" p14:bwMode="auto">
            <p14:nvContentPartPr>
              <p14:cNvPr id="210" name="墨迹 209"/>
              <p14:cNvContentPartPr/>
              <p14:nvPr/>
            </p14:nvContentPartPr>
            <p14:xfrm>
              <a:off x="5804282" y="5246159"/>
              <a:ext cx="67697" cy="10282"/>
            </p14:xfrm>
          </p:contentPart>
        </mc:Choice>
        <mc:Fallback xmlns="">
          <p:pic>
            <p:nvPicPr>
              <p:cNvPr id="210" name="墨迹 209"/>
            </p:nvPicPr>
            <p:blipFill>
              <a:blip/>
            </p:blipFill>
            <p:spPr>
              <a:xfrm>
                <a:off x="5804282" y="5246159"/>
                <a:ext cx="67697" cy="10282"/>
              </a:xfrm>
              <a:prstGeom prst="rect"/>
            </p:spPr>
          </p:pic>
        </mc:Fallback>
      </mc:AlternateContent>
      <mc:AlternateContent xmlns:mc="http://schemas.openxmlformats.org/markup-compatibility/2006" xmlns:p14="http://schemas.microsoft.com/office/powerpoint/2010/main">
        <mc:Choice Requires="p14">
          <p:contentPart r:id="rId200" p14:bwMode="auto">
            <p14:nvContentPartPr>
              <p14:cNvPr id="211" name="墨迹 210"/>
              <p14:cNvContentPartPr/>
              <p14:nvPr/>
            </p14:nvContentPartPr>
            <p14:xfrm>
              <a:off x="5946157" y="5071985"/>
              <a:ext cx="120120" cy="209654"/>
            </p14:xfrm>
          </p:contentPart>
        </mc:Choice>
        <mc:Fallback xmlns="">
          <p:pic>
            <p:nvPicPr>
              <p:cNvPr id="211" name="墨迹 210"/>
            </p:nvPicPr>
            <p:blipFill>
              <a:blip/>
            </p:blipFill>
            <p:spPr>
              <a:xfrm>
                <a:off x="5946157" y="5071985"/>
                <a:ext cx="120120" cy="209654"/>
              </a:xfrm>
              <a:prstGeom prst="rect"/>
            </p:spPr>
          </p:pic>
        </mc:Fallback>
      </mc:AlternateContent>
      <mc:AlternateContent xmlns:mc="http://schemas.openxmlformats.org/markup-compatibility/2006" xmlns:p14="http://schemas.microsoft.com/office/powerpoint/2010/main">
        <mc:Choice Requires="p14">
          <p:contentPart r:id="rId201" p14:bwMode="auto">
            <p14:nvContentPartPr>
              <p14:cNvPr id="212" name="墨迹 211"/>
              <p14:cNvContentPartPr/>
              <p14:nvPr/>
            </p14:nvContentPartPr>
            <p14:xfrm>
              <a:off x="6147707" y="5099401"/>
              <a:ext cx="108013" cy="120955"/>
            </p14:xfrm>
          </p:contentPart>
        </mc:Choice>
        <mc:Fallback xmlns="">
          <p:pic>
            <p:nvPicPr>
              <p:cNvPr id="212" name="墨迹 211"/>
            </p:nvPicPr>
            <p:blipFill>
              <a:blip/>
            </p:blipFill>
            <p:spPr>
              <a:xfrm>
                <a:off x="6147707" y="5099401"/>
                <a:ext cx="108013" cy="120955"/>
              </a:xfrm>
              <a:prstGeom prst="rect"/>
            </p:spPr>
          </p:pic>
        </mc:Fallback>
      </mc:AlternateContent>
      <mc:AlternateContent xmlns:mc="http://schemas.openxmlformats.org/markup-compatibility/2006" xmlns:p14="http://schemas.microsoft.com/office/powerpoint/2010/main">
        <mc:Choice Requires="p14">
          <p:contentPart r:id="rId202" p14:bwMode="auto">
            <p14:nvContentPartPr>
              <p14:cNvPr id="213" name="墨迹 212"/>
              <p14:cNvContentPartPr/>
              <p14:nvPr/>
            </p14:nvContentPartPr>
            <p14:xfrm>
              <a:off x="6281503" y="5059083"/>
              <a:ext cx="83857" cy="141920"/>
            </p14:xfrm>
          </p:contentPart>
        </mc:Choice>
        <mc:Fallback xmlns="">
          <p:pic>
            <p:nvPicPr>
              <p:cNvPr id="213" name="墨迹 212"/>
            </p:nvPicPr>
            <p:blipFill>
              <a:blip/>
            </p:blipFill>
            <p:spPr>
              <a:xfrm>
                <a:off x="6281503" y="5059083"/>
                <a:ext cx="83857" cy="141920"/>
              </a:xfrm>
              <a:prstGeom prst="rect"/>
            </p:spPr>
          </p:pic>
        </mc:Fallback>
      </mc:AlternateContent>
      <mc:AlternateContent xmlns:mc="http://schemas.openxmlformats.org/markup-compatibility/2006" xmlns:p14="http://schemas.microsoft.com/office/powerpoint/2010/main">
        <mc:Choice Requires="p14">
          <p:contentPart r:id="rId203" p14:bwMode="auto">
            <p14:nvContentPartPr>
              <p14:cNvPr id="214" name="墨迹 213"/>
              <p14:cNvContentPartPr/>
              <p14:nvPr/>
            </p14:nvContentPartPr>
            <p14:xfrm>
              <a:off x="6468548" y="4994574"/>
              <a:ext cx="64500" cy="203607"/>
            </p14:xfrm>
          </p:contentPart>
        </mc:Choice>
        <mc:Fallback xmlns="">
          <p:pic>
            <p:nvPicPr>
              <p:cNvPr id="214" name="墨迹 213"/>
            </p:nvPicPr>
            <p:blipFill>
              <a:blip/>
            </p:blipFill>
            <p:spPr>
              <a:xfrm>
                <a:off x="6468548" y="4994574"/>
                <a:ext cx="64500" cy="203607"/>
              </a:xfrm>
              <a:prstGeom prst="rect"/>
            </p:spPr>
          </p:pic>
        </mc:Fallback>
      </mc:AlternateContent>
      <mc:AlternateContent xmlns:mc="http://schemas.openxmlformats.org/markup-compatibility/2006" xmlns:p14="http://schemas.microsoft.com/office/powerpoint/2010/main">
        <mc:Choice Requires="p14">
          <p:contentPart r:id="rId204" p14:bwMode="auto">
            <p14:nvContentPartPr>
              <p14:cNvPr id="215" name="墨迹 214"/>
              <p14:cNvContentPartPr/>
              <p14:nvPr/>
            </p14:nvContentPartPr>
            <p14:xfrm>
              <a:off x="6655565" y="5039730"/>
              <a:ext cx="116093" cy="45157"/>
            </p14:xfrm>
          </p:contentPart>
        </mc:Choice>
        <mc:Fallback xmlns="">
          <p:pic>
            <p:nvPicPr>
              <p:cNvPr id="215" name="墨迹 214"/>
            </p:nvPicPr>
            <p:blipFill>
              <a:blip/>
            </p:blipFill>
            <p:spPr>
              <a:xfrm>
                <a:off x="6655565" y="5039730"/>
                <a:ext cx="116093" cy="45157"/>
              </a:xfrm>
              <a:prstGeom prst="rect"/>
            </p:spPr>
          </p:pic>
        </mc:Fallback>
      </mc:AlternateContent>
      <mc:AlternateContent xmlns:mc="http://schemas.openxmlformats.org/markup-compatibility/2006" xmlns:p14="http://schemas.microsoft.com/office/powerpoint/2010/main">
        <mc:Choice Requires="p14">
          <p:contentPart r:id="rId205" p14:bwMode="auto">
            <p14:nvContentPartPr>
              <p14:cNvPr id="216" name="墨迹 215"/>
              <p14:cNvContentPartPr/>
              <p14:nvPr/>
            </p14:nvContentPartPr>
            <p14:xfrm>
              <a:off x="6868393" y="4923614"/>
              <a:ext cx="19358" cy="177400"/>
            </p14:xfrm>
          </p:contentPart>
        </mc:Choice>
        <mc:Fallback xmlns="">
          <p:pic>
            <p:nvPicPr>
              <p:cNvPr id="216" name="墨迹 215"/>
            </p:nvPicPr>
            <p:blipFill>
              <a:blip/>
            </p:blipFill>
            <p:spPr>
              <a:xfrm>
                <a:off x="6868393" y="4923614"/>
                <a:ext cx="19358" cy="177400"/>
              </a:xfrm>
              <a:prstGeom prst="rect"/>
            </p:spPr>
          </p:pic>
        </mc:Fallback>
      </mc:AlternateContent>
      <mc:AlternateContent xmlns:mc="http://schemas.openxmlformats.org/markup-compatibility/2006" xmlns:p14="http://schemas.microsoft.com/office/powerpoint/2010/main">
        <mc:Choice Requires="p14">
          <p:contentPart r:id="rId206" p14:bwMode="auto">
            <p14:nvContentPartPr>
              <p14:cNvPr id="217" name="墨迹 216"/>
              <p14:cNvContentPartPr/>
              <p14:nvPr/>
            </p14:nvContentPartPr>
            <p14:xfrm>
              <a:off x="6974807" y="4932484"/>
              <a:ext cx="112867" cy="126599"/>
            </p14:xfrm>
          </p:contentPart>
        </mc:Choice>
        <mc:Fallback xmlns="">
          <p:pic>
            <p:nvPicPr>
              <p:cNvPr id="217" name="墨迹 216"/>
            </p:nvPicPr>
            <p:blipFill>
              <a:blip/>
            </p:blipFill>
            <p:spPr>
              <a:xfrm>
                <a:off x="6974807" y="4932484"/>
                <a:ext cx="112867" cy="126599"/>
              </a:xfrm>
              <a:prstGeom prst="rect"/>
            </p:spPr>
          </p:pic>
        </mc:Fallback>
      </mc:AlternateContent>
      <mc:AlternateContent xmlns:mc="http://schemas.openxmlformats.org/markup-compatibility/2006" xmlns:p14="http://schemas.microsoft.com/office/powerpoint/2010/main">
        <mc:Choice Requires="p14">
          <p:contentPart r:id="rId207" p14:bwMode="auto">
            <p14:nvContentPartPr>
              <p14:cNvPr id="218" name="墨迹 217"/>
              <p14:cNvContentPartPr/>
              <p14:nvPr/>
            </p14:nvContentPartPr>
            <p14:xfrm>
              <a:off x="7139267" y="4917163"/>
              <a:ext cx="103187" cy="122567"/>
            </p14:xfrm>
          </p:contentPart>
        </mc:Choice>
        <mc:Fallback xmlns="">
          <p:pic>
            <p:nvPicPr>
              <p:cNvPr id="218" name="墨迹 217"/>
            </p:nvPicPr>
            <p:blipFill>
              <a:blip/>
            </p:blipFill>
            <p:spPr>
              <a:xfrm>
                <a:off x="7139267" y="4917163"/>
                <a:ext cx="103187" cy="122567"/>
              </a:xfrm>
              <a:prstGeom prst="rect"/>
            </p:spPr>
          </p:pic>
        </mc:Fallback>
      </mc:AlternateContent>
      <mc:AlternateContent xmlns:mc="http://schemas.openxmlformats.org/markup-compatibility/2006" xmlns:p14="http://schemas.microsoft.com/office/powerpoint/2010/main">
        <mc:Choice Requires="p14">
          <p:contentPart r:id="rId208" p14:bwMode="auto">
            <p14:nvContentPartPr>
              <p14:cNvPr id="219" name="墨迹 218"/>
              <p14:cNvContentPartPr/>
              <p14:nvPr/>
            </p14:nvContentPartPr>
            <p14:xfrm>
              <a:off x="7197313" y="4943168"/>
              <a:ext cx="12877" cy="119140"/>
            </p14:xfrm>
          </p:contentPart>
        </mc:Choice>
        <mc:Fallback xmlns="">
          <p:pic>
            <p:nvPicPr>
              <p:cNvPr id="219" name="墨迹 218"/>
            </p:nvPicPr>
            <p:blipFill>
              <a:blip/>
            </p:blipFill>
            <p:spPr>
              <a:xfrm>
                <a:off x="7197313" y="4943168"/>
                <a:ext cx="12877" cy="119140"/>
              </a:xfrm>
              <a:prstGeom prst="rect"/>
            </p:spPr>
          </p:pic>
        </mc:Fallback>
      </mc:AlternateContent>
      <mc:AlternateContent xmlns:mc="http://schemas.openxmlformats.org/markup-compatibility/2006" xmlns:p14="http://schemas.microsoft.com/office/powerpoint/2010/main">
        <mc:Choice Requires="p14">
          <p:contentPart r:id="rId209" p14:bwMode="auto">
            <p14:nvContentPartPr>
              <p14:cNvPr id="220" name="墨迹 219"/>
              <p14:cNvContentPartPr/>
              <p14:nvPr/>
            </p14:nvContentPartPr>
            <p14:xfrm>
              <a:off x="7256930" y="4863943"/>
              <a:ext cx="84257" cy="220944"/>
            </p14:xfrm>
          </p:contentPart>
        </mc:Choice>
        <mc:Fallback xmlns="">
          <p:pic>
            <p:nvPicPr>
              <p:cNvPr id="220" name="墨迹 219"/>
            </p:nvPicPr>
            <p:blipFill>
              <a:blip/>
            </p:blipFill>
            <p:spPr>
              <a:xfrm>
                <a:off x="7256930" y="4863943"/>
                <a:ext cx="84257" cy="220944"/>
              </a:xfrm>
              <a:prstGeom prst="rect"/>
            </p:spPr>
          </p:pic>
        </mc:Fallback>
      </mc:AlternateContent>
      <mc:AlternateContent xmlns:mc="http://schemas.openxmlformats.org/markup-compatibility/2006" xmlns:p14="http://schemas.microsoft.com/office/powerpoint/2010/main">
        <mc:Choice Requires="p14">
          <p:contentPart r:id="rId210" p14:bwMode="auto">
            <p14:nvContentPartPr>
              <p14:cNvPr id="221" name="墨迹 220"/>
              <p14:cNvContentPartPr/>
              <p14:nvPr/>
            </p14:nvContentPartPr>
            <p14:xfrm>
              <a:off x="6146080" y="5330021"/>
              <a:ext cx="12906" cy="132244"/>
            </p14:xfrm>
          </p:contentPart>
        </mc:Choice>
        <mc:Fallback xmlns="">
          <p:pic>
            <p:nvPicPr>
              <p:cNvPr id="221" name="墨迹 220"/>
            </p:nvPicPr>
            <p:blipFill>
              <a:blip/>
            </p:blipFill>
            <p:spPr>
              <a:xfrm>
                <a:off x="6146080" y="5330021"/>
                <a:ext cx="12906" cy="132244"/>
              </a:xfrm>
              <a:prstGeom prst="rect"/>
            </p:spPr>
          </p:pic>
        </mc:Fallback>
      </mc:AlternateContent>
      <mc:AlternateContent xmlns:mc="http://schemas.openxmlformats.org/markup-compatibility/2006" xmlns:p14="http://schemas.microsoft.com/office/powerpoint/2010/main">
        <mc:Choice Requires="p14">
          <p:contentPart r:id="rId211" p14:bwMode="auto">
            <p14:nvContentPartPr>
              <p14:cNvPr id="222" name="墨迹 221"/>
              <p14:cNvContentPartPr/>
              <p14:nvPr/>
            </p14:nvContentPartPr>
            <p14:xfrm>
              <a:off x="6236362" y="5291316"/>
              <a:ext cx="90311" cy="270939"/>
            </p14:xfrm>
          </p:contentPart>
        </mc:Choice>
        <mc:Fallback xmlns="">
          <p:pic>
            <p:nvPicPr>
              <p:cNvPr id="222" name="墨迹 221"/>
            </p:nvPicPr>
            <p:blipFill>
              <a:blip/>
            </p:blipFill>
            <p:spPr>
              <a:xfrm>
                <a:off x="6236362" y="5291316"/>
                <a:ext cx="90311" cy="270939"/>
              </a:xfrm>
              <a:prstGeom prst="rect"/>
            </p:spPr>
          </p:pic>
        </mc:Fallback>
      </mc:AlternateContent>
      <mc:AlternateContent xmlns:mc="http://schemas.openxmlformats.org/markup-compatibility/2006" xmlns:p14="http://schemas.microsoft.com/office/powerpoint/2010/main">
        <mc:Choice Requires="p14">
          <p:contentPart r:id="rId212" p14:bwMode="auto">
            <p14:nvContentPartPr>
              <p14:cNvPr id="223" name="墨迹 222"/>
              <p14:cNvContentPartPr/>
              <p14:nvPr/>
            </p14:nvContentPartPr>
            <p14:xfrm>
              <a:off x="6204126" y="5349374"/>
              <a:ext cx="190244" cy="38705"/>
            </p14:xfrm>
          </p:contentPart>
        </mc:Choice>
        <mc:Fallback xmlns="">
          <p:pic>
            <p:nvPicPr>
              <p:cNvPr id="223" name="墨迹 222"/>
            </p:nvPicPr>
            <p:blipFill>
              <a:blip/>
            </p:blipFill>
            <p:spPr>
              <a:xfrm>
                <a:off x="6204126" y="5349374"/>
                <a:ext cx="190244" cy="38705"/>
              </a:xfrm>
              <a:prstGeom prst="rect"/>
            </p:spPr>
          </p:pic>
        </mc:Fallback>
      </mc:AlternateContent>
      <mc:AlternateContent xmlns:mc="http://schemas.openxmlformats.org/markup-compatibility/2006" xmlns:p14="http://schemas.microsoft.com/office/powerpoint/2010/main">
        <mc:Choice Requires="p14">
          <p:contentPart r:id="rId213" p14:bwMode="auto">
            <p14:nvContentPartPr>
              <p14:cNvPr id="224" name="墨迹 223"/>
              <p14:cNvContentPartPr/>
              <p14:nvPr/>
            </p14:nvContentPartPr>
            <p14:xfrm>
              <a:off x="6352455" y="5162298"/>
              <a:ext cx="58047" cy="19353"/>
            </p14:xfrm>
          </p:contentPart>
        </mc:Choice>
        <mc:Fallback xmlns="">
          <p:pic>
            <p:nvPicPr>
              <p:cNvPr id="224" name="墨迹 223"/>
            </p:nvPicPr>
            <p:blipFill>
              <a:blip/>
            </p:blipFill>
            <p:spPr>
              <a:xfrm>
                <a:off x="6352455" y="5162298"/>
                <a:ext cx="58047" cy="19353"/>
              </a:xfrm>
              <a:prstGeom prst="rect"/>
            </p:spPr>
          </p:pic>
        </mc:Fallback>
      </mc:AlternateContent>
      <mc:AlternateContent xmlns:mc="http://schemas.openxmlformats.org/markup-compatibility/2006" xmlns:p14="http://schemas.microsoft.com/office/powerpoint/2010/main">
        <mc:Choice Requires="p14">
          <p:contentPart r:id="rId214" p14:bwMode="auto">
            <p14:nvContentPartPr>
              <p14:cNvPr id="225" name="墨迹 224"/>
              <p14:cNvContentPartPr/>
              <p14:nvPr/>
            </p14:nvContentPartPr>
            <p14:xfrm>
              <a:off x="6610424" y="5297767"/>
              <a:ext cx="122546" cy="154822"/>
            </p14:xfrm>
          </p:contentPart>
        </mc:Choice>
        <mc:Fallback xmlns="">
          <p:pic>
            <p:nvPicPr>
              <p:cNvPr id="225" name="墨迹 224"/>
            </p:nvPicPr>
            <p:blipFill>
              <a:blip/>
            </p:blipFill>
            <p:spPr>
              <a:xfrm>
                <a:off x="6610424" y="5297767"/>
                <a:ext cx="122546" cy="154822"/>
              </a:xfrm>
              <a:prstGeom prst="rect"/>
            </p:spPr>
          </p:pic>
        </mc:Fallback>
      </mc:AlternateContent>
      <mc:AlternateContent xmlns:mc="http://schemas.openxmlformats.org/markup-compatibility/2006" xmlns:p14="http://schemas.microsoft.com/office/powerpoint/2010/main">
        <mc:Choice Requires="p14">
          <p:contentPart r:id="rId215" p14:bwMode="auto">
            <p14:nvContentPartPr>
              <p14:cNvPr id="226" name="墨迹 225"/>
              <p14:cNvContentPartPr/>
              <p14:nvPr/>
            </p14:nvContentPartPr>
            <p14:xfrm>
              <a:off x="6455643" y="5281639"/>
              <a:ext cx="116093" cy="177401"/>
            </p14:xfrm>
          </p:contentPart>
        </mc:Choice>
        <mc:Fallback xmlns="">
          <p:pic>
            <p:nvPicPr>
              <p:cNvPr id="226" name="墨迹 225"/>
            </p:nvPicPr>
            <p:blipFill>
              <a:blip/>
            </p:blipFill>
            <p:spPr>
              <a:xfrm>
                <a:off x="6455643" y="5281639"/>
                <a:ext cx="116093" cy="177401"/>
              </a:xfrm>
              <a:prstGeom prst="rect"/>
            </p:spPr>
          </p:pic>
        </mc:Fallback>
      </mc:AlternateContent>
      <mc:AlternateContent xmlns:mc="http://schemas.openxmlformats.org/markup-compatibility/2006" xmlns:p14="http://schemas.microsoft.com/office/powerpoint/2010/main">
        <mc:Choice Requires="p14">
          <p:contentPart r:id="rId216" p14:bwMode="auto">
            <p14:nvContentPartPr>
              <p14:cNvPr id="227" name="墨迹 226"/>
              <p14:cNvContentPartPr/>
              <p14:nvPr/>
            </p14:nvContentPartPr>
            <p14:xfrm>
              <a:off x="3334235" y="6129935"/>
              <a:ext cx="3226" cy="125792"/>
            </p14:xfrm>
          </p:contentPart>
        </mc:Choice>
        <mc:Fallback xmlns="">
          <p:pic>
            <p:nvPicPr>
              <p:cNvPr id="227" name="墨迹 226"/>
            </p:nvPicPr>
            <p:blipFill>
              <a:blip/>
            </p:blipFill>
            <p:spPr>
              <a:xfrm>
                <a:off x="3334235" y="6129935"/>
                <a:ext cx="3226" cy="125792"/>
              </a:xfrm>
              <a:prstGeom prst="rect"/>
            </p:spPr>
          </p:pic>
        </mc:Fallback>
      </mc:AlternateContent>
      <mc:AlternateContent xmlns:mc="http://schemas.openxmlformats.org/markup-compatibility/2006" xmlns:p14="http://schemas.microsoft.com/office/powerpoint/2010/main">
        <mc:Choice Requires="p14">
          <p:contentPart r:id="rId217" p14:bwMode="auto">
            <p14:nvContentPartPr>
              <p14:cNvPr id="228" name="墨迹 227"/>
              <p14:cNvContentPartPr/>
              <p14:nvPr/>
            </p14:nvContentPartPr>
            <p14:xfrm>
              <a:off x="3450299" y="6076312"/>
              <a:ext cx="41972" cy="301983"/>
            </p14:xfrm>
          </p:contentPart>
        </mc:Choice>
        <mc:Fallback xmlns="">
          <p:pic>
            <p:nvPicPr>
              <p:cNvPr id="228" name="墨迹 227"/>
            </p:nvPicPr>
            <p:blipFill>
              <a:blip/>
            </p:blipFill>
            <p:spPr>
              <a:xfrm>
                <a:off x="3450299" y="6076312"/>
                <a:ext cx="41972" cy="301983"/>
              </a:xfrm>
              <a:prstGeom prst="rect"/>
            </p:spPr>
          </p:pic>
        </mc:Fallback>
      </mc:AlternateContent>
      <mc:AlternateContent xmlns:mc="http://schemas.openxmlformats.org/markup-compatibility/2006" xmlns:p14="http://schemas.microsoft.com/office/powerpoint/2010/main">
        <mc:Choice Requires="p14">
          <p:contentPart r:id="rId218" p14:bwMode="auto">
            <p14:nvContentPartPr>
              <p14:cNvPr id="229" name="墨迹 228"/>
              <p14:cNvContentPartPr/>
              <p14:nvPr/>
            </p14:nvContentPartPr>
            <p14:xfrm>
              <a:off x="3405187" y="6178317"/>
              <a:ext cx="119291" cy="26812"/>
            </p14:xfrm>
          </p:contentPart>
        </mc:Choice>
        <mc:Fallback xmlns="">
          <p:pic>
            <p:nvPicPr>
              <p:cNvPr id="229" name="墨迹 228"/>
            </p:nvPicPr>
            <p:blipFill>
              <a:blip/>
            </p:blipFill>
            <p:spPr>
              <a:xfrm>
                <a:off x="3405187" y="6178317"/>
                <a:ext cx="119291" cy="26812"/>
              </a:xfrm>
              <a:prstGeom prst="rect"/>
            </p:spPr>
          </p:pic>
        </mc:Fallback>
      </mc:AlternateContent>
      <mc:AlternateContent xmlns:mc="http://schemas.openxmlformats.org/markup-compatibility/2006" xmlns:p14="http://schemas.microsoft.com/office/powerpoint/2010/main">
        <mc:Choice Requires="p14">
          <p:contentPart r:id="rId219" p14:bwMode="auto">
            <p14:nvContentPartPr>
              <p14:cNvPr id="230" name="墨迹 229"/>
              <p14:cNvContentPartPr/>
              <p14:nvPr/>
            </p14:nvContentPartPr>
            <p14:xfrm>
              <a:off x="3585751" y="6126709"/>
              <a:ext cx="148328" cy="145146"/>
            </p14:xfrm>
          </p:contentPart>
        </mc:Choice>
        <mc:Fallback xmlns="">
          <p:pic>
            <p:nvPicPr>
              <p:cNvPr id="230" name="墨迹 229"/>
            </p:nvPicPr>
            <p:blipFill>
              <a:blip/>
            </p:blipFill>
            <p:spPr>
              <a:xfrm>
                <a:off x="3585751" y="6126709"/>
                <a:ext cx="148328" cy="145146"/>
              </a:xfrm>
              <a:prstGeom prst="rect"/>
            </p:spPr>
          </p:pic>
        </mc:Fallback>
      </mc:AlternateContent>
      <mc:AlternateContent xmlns:mc="http://schemas.openxmlformats.org/markup-compatibility/2006" xmlns:p14="http://schemas.microsoft.com/office/powerpoint/2010/main">
        <mc:Choice Requires="p14">
          <p:contentPart r:id="rId220" p14:bwMode="auto">
            <p14:nvContentPartPr>
              <p14:cNvPr id="231" name="墨迹 230"/>
              <p14:cNvContentPartPr/>
              <p14:nvPr/>
            </p14:nvContentPartPr>
            <p14:xfrm>
              <a:off x="3755037" y="6123484"/>
              <a:ext cx="87084" cy="148371"/>
            </p14:xfrm>
          </p:contentPart>
        </mc:Choice>
        <mc:Fallback xmlns="">
          <p:pic>
            <p:nvPicPr>
              <p:cNvPr id="231" name="墨迹 230"/>
            </p:nvPicPr>
            <p:blipFill>
              <a:blip/>
            </p:blipFill>
            <p:spPr>
              <a:xfrm>
                <a:off x="3755037" y="6123484"/>
                <a:ext cx="87084" cy="148371"/>
              </a:xfrm>
              <a:prstGeom prst="rect"/>
            </p:spPr>
          </p:pic>
        </mc:Fallback>
      </mc:AlternateContent>
      <mc:AlternateContent xmlns:mc="http://schemas.openxmlformats.org/markup-compatibility/2006" xmlns:p14="http://schemas.microsoft.com/office/powerpoint/2010/main">
        <mc:Choice Requires="p14">
          <p:contentPart r:id="rId221" p14:bwMode="auto">
            <p14:nvContentPartPr>
              <p14:cNvPr id="232" name="墨迹 231"/>
              <p14:cNvContentPartPr/>
              <p14:nvPr/>
            </p14:nvContentPartPr>
            <p14:xfrm>
              <a:off x="3063360" y="6203718"/>
              <a:ext cx="51594" cy="111076"/>
            </p14:xfrm>
          </p:contentPart>
        </mc:Choice>
        <mc:Fallback xmlns="">
          <p:pic>
            <p:nvPicPr>
              <p:cNvPr id="232" name="墨迹 231"/>
            </p:nvPicPr>
            <p:blipFill>
              <a:blip/>
            </p:blipFill>
            <p:spPr>
              <a:xfrm>
                <a:off x="3063360" y="6203718"/>
                <a:ext cx="51594" cy="111076"/>
              </a:xfrm>
              <a:prstGeom prst="rect"/>
            </p:spPr>
          </p:pic>
        </mc:Fallback>
      </mc:AlternateContent>
      <mc:AlternateContent xmlns:mc="http://schemas.openxmlformats.org/markup-compatibility/2006" xmlns:p14="http://schemas.microsoft.com/office/powerpoint/2010/main">
        <mc:Choice Requires="p14">
          <p:contentPart r:id="rId222" p14:bwMode="auto">
            <p14:nvContentPartPr>
              <p14:cNvPr id="233" name="墨迹 232"/>
              <p14:cNvContentPartPr/>
              <p14:nvPr/>
            </p14:nvContentPartPr>
            <p14:xfrm>
              <a:off x="3192359" y="6168640"/>
              <a:ext cx="151555" cy="96764"/>
            </p14:xfrm>
          </p:contentPart>
        </mc:Choice>
        <mc:Fallback xmlns="">
          <p:pic>
            <p:nvPicPr>
              <p:cNvPr id="233" name="墨迹 232"/>
            </p:nvPicPr>
            <p:blipFill>
              <a:blip/>
            </p:blipFill>
            <p:spPr>
              <a:xfrm>
                <a:off x="3192359" y="6168640"/>
                <a:ext cx="151555" cy="96764"/>
              </a:xfrm>
              <a:prstGeom prst="rect"/>
            </p:spPr>
          </p:pic>
        </mc:Fallback>
      </mc:AlternateContent>
      <mc:AlternateContent xmlns:mc="http://schemas.openxmlformats.org/markup-compatibility/2006" xmlns:p14="http://schemas.microsoft.com/office/powerpoint/2010/main">
        <mc:Choice Requires="p14">
          <p:contentPart r:id="rId223" p14:bwMode="auto">
            <p14:nvContentPartPr>
              <p14:cNvPr id="234" name="墨迹 233"/>
              <p14:cNvContentPartPr/>
              <p14:nvPr/>
            </p14:nvContentPartPr>
            <p14:xfrm>
              <a:off x="3227821" y="6142836"/>
              <a:ext cx="93508" cy="151597"/>
            </p14:xfrm>
          </p:contentPart>
        </mc:Choice>
        <mc:Fallback xmlns="">
          <p:pic>
            <p:nvPicPr>
              <p:cNvPr id="234" name="墨迹 233"/>
            </p:nvPicPr>
            <p:blipFill>
              <a:blip/>
            </p:blipFill>
            <p:spPr>
              <a:xfrm>
                <a:off x="3227821" y="6142836"/>
                <a:ext cx="93508" cy="151597"/>
              </a:xfrm>
              <a:prstGeom prst="rect"/>
            </p:spPr>
          </p:pic>
        </mc:Fallback>
      </mc:AlternateContent>
      <mc:AlternateContent xmlns:mc="http://schemas.openxmlformats.org/markup-compatibility/2006" xmlns:p14="http://schemas.microsoft.com/office/powerpoint/2010/main">
        <mc:Choice Requires="p14">
          <p:contentPart r:id="rId224" p14:bwMode="auto">
            <p14:nvContentPartPr>
              <p14:cNvPr id="235" name="墨迹 234"/>
              <p14:cNvContentPartPr/>
              <p14:nvPr/>
            </p14:nvContentPartPr>
            <p14:xfrm>
              <a:off x="3069813" y="6265404"/>
              <a:ext cx="116093" cy="124180"/>
            </p14:xfrm>
          </p:contentPart>
        </mc:Choice>
        <mc:Fallback xmlns="">
          <p:pic>
            <p:nvPicPr>
              <p:cNvPr id="235" name="墨迹 234"/>
            </p:nvPicPr>
            <p:blipFill>
              <a:blip/>
            </p:blipFill>
            <p:spPr>
              <a:xfrm>
                <a:off x="3069813" y="6265404"/>
                <a:ext cx="116093" cy="124180"/>
              </a:xfrm>
              <a:prstGeom prst="rect"/>
            </p:spPr>
          </p:pic>
        </mc:Fallback>
      </mc:AlternateContent>
      <mc:AlternateContent xmlns:mc="http://schemas.openxmlformats.org/markup-compatibility/2006" xmlns:p14="http://schemas.microsoft.com/office/powerpoint/2010/main">
        <mc:Choice Requires="p14">
          <p:contentPart r:id="rId225" p14:bwMode="auto">
            <p14:nvContentPartPr>
              <p14:cNvPr id="236" name="墨迹 235"/>
              <p14:cNvContentPartPr/>
              <p14:nvPr/>
            </p14:nvContentPartPr>
            <p14:xfrm>
              <a:off x="3611562" y="6071877"/>
              <a:ext cx="90282" cy="139299"/>
            </p14:xfrm>
          </p:contentPart>
        </mc:Choice>
        <mc:Fallback xmlns="">
          <p:pic>
            <p:nvPicPr>
              <p:cNvPr id="236" name="墨迹 235"/>
            </p:nvPicPr>
            <p:blipFill>
              <a:blip/>
            </p:blipFill>
            <p:spPr>
              <a:xfrm>
                <a:off x="3611562" y="6071877"/>
                <a:ext cx="90282" cy="139299"/>
              </a:xfrm>
              <a:prstGeom prst="rect"/>
            </p:spPr>
          </p:pic>
        </mc:Fallback>
      </mc:AlternateContent>
      <mc:AlternateContent xmlns:mc="http://schemas.openxmlformats.org/markup-compatibility/2006" xmlns:p14="http://schemas.microsoft.com/office/powerpoint/2010/main">
        <mc:Choice Requires="p14">
          <p:contentPart r:id="rId226" p14:bwMode="auto">
            <p14:nvContentPartPr>
              <p14:cNvPr id="237" name="墨迹 236"/>
              <p14:cNvContentPartPr/>
              <p14:nvPr/>
            </p14:nvContentPartPr>
            <p14:xfrm>
              <a:off x="4437033" y="6250083"/>
              <a:ext cx="167687" cy="361050"/>
            </p14:xfrm>
          </p:contentPart>
        </mc:Choice>
        <mc:Fallback xmlns="">
          <p:pic>
            <p:nvPicPr>
              <p:cNvPr id="237" name="墨迹 236"/>
            </p:nvPicPr>
            <p:blipFill>
              <a:blip/>
            </p:blipFill>
            <p:spPr>
              <a:xfrm>
                <a:off x="4437033" y="6250083"/>
                <a:ext cx="167687" cy="361050"/>
              </a:xfrm>
              <a:prstGeom prst="rect"/>
            </p:spPr>
          </p:pic>
        </mc:Fallback>
      </mc:AlternateContent>
      <mc:AlternateContent xmlns:mc="http://schemas.openxmlformats.org/markup-compatibility/2006" xmlns:p14="http://schemas.microsoft.com/office/powerpoint/2010/main">
        <mc:Choice Requires="p14">
          <p:contentPart r:id="rId227" p14:bwMode="auto">
            <p14:nvContentPartPr>
              <p14:cNvPr id="238" name="墨迹 237"/>
              <p14:cNvContentPartPr/>
              <p14:nvPr/>
            </p14:nvContentPartPr>
            <p14:xfrm>
              <a:off x="4697201" y="5658212"/>
              <a:ext cx="126800" cy="333633"/>
            </p14:xfrm>
          </p:contentPart>
        </mc:Choice>
        <mc:Fallback xmlns="">
          <p:pic>
            <p:nvPicPr>
              <p:cNvPr id="238" name="墨迹 237"/>
            </p:nvPicPr>
            <p:blipFill>
              <a:blip/>
            </p:blipFill>
            <p:spPr>
              <a:xfrm>
                <a:off x="4697201" y="5658212"/>
                <a:ext cx="126800" cy="333633"/>
              </a:xfrm>
              <a:prstGeom prst="rect"/>
            </p:spPr>
          </p:pic>
        </mc:Fallback>
      </mc:AlternateContent>
      <mc:AlternateContent xmlns:mc="http://schemas.openxmlformats.org/markup-compatibility/2006" xmlns:p14="http://schemas.microsoft.com/office/powerpoint/2010/main">
        <mc:Choice Requires="p14">
          <p:contentPart r:id="rId228" p14:bwMode="auto">
            <p14:nvContentPartPr>
              <p14:cNvPr id="239" name="墨迹 238"/>
              <p14:cNvContentPartPr/>
              <p14:nvPr/>
            </p14:nvContentPartPr>
            <p14:xfrm>
              <a:off x="5588028" y="4659328"/>
              <a:ext cx="197724" cy="273156"/>
            </p14:xfrm>
          </p:contentPart>
        </mc:Choice>
        <mc:Fallback xmlns="">
          <p:pic>
            <p:nvPicPr>
              <p:cNvPr id="239" name="墨迹 238"/>
            </p:nvPicPr>
            <p:blipFill>
              <a:blip/>
            </p:blipFill>
            <p:spPr>
              <a:xfrm>
                <a:off x="5588028" y="4659328"/>
                <a:ext cx="197724" cy="273156"/>
              </a:xfrm>
              <a:prstGeom prst="rect"/>
            </p:spPr>
          </p:pic>
        </mc:Fallback>
      </mc:AlternateContent>
      <mc:AlternateContent xmlns:mc="http://schemas.openxmlformats.org/markup-compatibility/2006" xmlns:p14="http://schemas.microsoft.com/office/powerpoint/2010/main">
        <mc:Choice Requires="p14">
          <p:contentPart r:id="rId229" p14:bwMode="auto">
            <p14:nvContentPartPr>
              <p14:cNvPr id="240" name="墨迹 239"/>
              <p14:cNvContentPartPr/>
              <p14:nvPr/>
            </p14:nvContentPartPr>
            <p14:xfrm>
              <a:off x="5678510" y="4691381"/>
              <a:ext cx="38688" cy="367702"/>
            </p14:xfrm>
          </p:contentPart>
        </mc:Choice>
        <mc:Fallback xmlns="">
          <p:pic>
            <p:nvPicPr>
              <p:cNvPr id="240" name="墨迹 239"/>
            </p:nvPicPr>
            <p:blipFill>
              <a:blip/>
            </p:blipFill>
            <p:spPr>
              <a:xfrm>
                <a:off x="5678510" y="4691381"/>
                <a:ext cx="38688" cy="367702"/>
              </a:xfrm>
              <a:prstGeom prst="rect"/>
            </p:spPr>
          </p:pic>
        </mc:Fallback>
      </mc:AlternateContent>
      <mc:AlternateContent xmlns:mc="http://schemas.openxmlformats.org/markup-compatibility/2006" xmlns:p14="http://schemas.microsoft.com/office/powerpoint/2010/main">
        <mc:Choice Requires="p14">
          <p:contentPart r:id="rId230" p14:bwMode="auto">
            <p14:nvContentPartPr>
              <p14:cNvPr id="241" name="墨迹 240"/>
              <p14:cNvContentPartPr/>
              <p14:nvPr/>
            </p14:nvContentPartPr>
            <p14:xfrm>
              <a:off x="6475001" y="5091338"/>
              <a:ext cx="154781" cy="371129"/>
            </p14:xfrm>
          </p:contentPart>
        </mc:Choice>
        <mc:Fallback xmlns="">
          <p:pic>
            <p:nvPicPr>
              <p:cNvPr id="241" name="墨迹 240"/>
            </p:nvPicPr>
            <p:blipFill>
              <a:blip/>
            </p:blipFill>
            <p:spPr>
              <a:xfrm>
                <a:off x="6475001" y="5091338"/>
                <a:ext cx="154781" cy="371129"/>
              </a:xfrm>
              <a:prstGeom prst="rect"/>
            </p:spPr>
          </p:pic>
        </mc:Fallback>
      </mc:AlternateContent>
      <mc:AlternateContent xmlns:mc="http://schemas.openxmlformats.org/markup-compatibility/2006" xmlns:p14="http://schemas.microsoft.com/office/powerpoint/2010/main">
        <mc:Choice Requires="p14">
          <p:contentPart r:id="rId231" p14:bwMode="auto">
            <p14:nvContentPartPr>
              <p14:cNvPr id="242" name="墨迹 241"/>
              <p14:cNvContentPartPr/>
              <p14:nvPr/>
            </p14:nvContentPartPr>
            <p14:xfrm>
              <a:off x="6670869" y="5231242"/>
              <a:ext cx="200750" cy="264890"/>
            </p14:xfrm>
          </p:contentPart>
        </mc:Choice>
        <mc:Fallback xmlns="">
          <p:pic>
            <p:nvPicPr>
              <p:cNvPr id="242" name="墨迹 241"/>
            </p:nvPicPr>
            <p:blipFill>
              <a:blip/>
            </p:blipFill>
            <p:spPr>
              <a:xfrm>
                <a:off x="6670869" y="5231242"/>
                <a:ext cx="200750" cy="264890"/>
              </a:xfrm>
              <a:prstGeom prst="rect"/>
            </p:spPr>
          </p:pic>
        </mc:Fallback>
      </mc:AlternateContent>
      <mc:AlternateContent xmlns:mc="http://schemas.openxmlformats.org/markup-compatibility/2006" xmlns:p14="http://schemas.microsoft.com/office/powerpoint/2010/main">
        <mc:Choice Requires="p14">
          <p:contentPart r:id="rId232" p14:bwMode="auto">
            <p14:nvContentPartPr>
              <p14:cNvPr id="243" name="墨迹 242"/>
              <p14:cNvContentPartPr/>
              <p14:nvPr/>
            </p14:nvContentPartPr>
            <p14:xfrm>
              <a:off x="6735368" y="5198584"/>
              <a:ext cx="165260" cy="278196"/>
            </p14:xfrm>
          </p:contentPart>
        </mc:Choice>
        <mc:Fallback xmlns="">
          <p:pic>
            <p:nvPicPr>
              <p:cNvPr id="243" name="墨迹 242"/>
            </p:nvPicPr>
            <p:blipFill>
              <a:blip/>
            </p:blipFill>
            <p:spPr>
              <a:xfrm>
                <a:off x="6735368" y="5198584"/>
                <a:ext cx="165260" cy="278196"/>
              </a:xfrm>
              <a:prstGeom prst="rect"/>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0">
          <a:blip r:embed="rId1"/>
          <a:stretch>
            <a:fillRect/>
          </a:stretch>
        </a:blipFill>
        <a:effectLst/>
      </p:bgPr>
    </p:bg>
    <p:spTree>
      <p:nvGrpSpPr>
        <p:cNvPr id="1" name=""/>
        <p:cNvGrpSpPr/>
        <p:nvPr/>
      </p:nvGrpSpPr>
      <p:grpSpPr/>
      <p:sp>
        <p:nvSpPr>
          <p:cNvPr id="10249" name="Rectangle 14"/>
          <p:cNvSpPr/>
          <p:nvPr/>
        </p:nvSpPr>
        <p:spPr>
          <a:xfrm>
            <a:off x="675005" y="2110740"/>
            <a:ext cx="1670050" cy="676910"/>
          </a:xfrm>
          <a:prstGeom prst="rect">
            <a:avLst/>
          </a:prstGeom>
          <a:noFill/>
          <a:ln w="9525">
            <a:noFill/>
          </a:ln>
        </p:spPr>
        <p:txBody>
          <a:bodyPr wrap="none" lIns="0" tIns="0" rIns="0" bIns="0" anchor="t" anchorCtr="0">
            <a:spAutoFit/>
          </a:bodyPr>
          <a:p>
            <a:r>
              <a:rPr lang="zh-CN" altLang="en-US" sz="4400" b="1" i="1" dirty="0">
                <a:solidFill>
                  <a:schemeClr val="bg1"/>
                </a:solidFill>
                <a:latin typeface="微软雅黑" charset="-122"/>
                <a:ea typeface="微软雅黑" charset="-122"/>
              </a:rPr>
              <a:t>Part 1</a:t>
            </a:r>
            <a:endParaRPr lang="zh-CN" altLang="en-US" sz="4400" b="1" i="1" dirty="0">
              <a:solidFill>
                <a:schemeClr val="bg1"/>
              </a:solidFill>
              <a:latin typeface="微软雅黑" charset="-122"/>
              <a:ea typeface="微软雅黑" charset="-122"/>
            </a:endParaRPr>
          </a:p>
        </p:txBody>
      </p:sp>
      <p:sp>
        <p:nvSpPr>
          <p:cNvPr id="9233" name="TextBox 59"/>
          <p:cNvSpPr txBox="1"/>
          <p:nvPr/>
        </p:nvSpPr>
        <p:spPr>
          <a:xfrm>
            <a:off x="675005" y="2927350"/>
            <a:ext cx="3342005" cy="829945"/>
          </a:xfrm>
          <a:prstGeom prst="rect">
            <a:avLst/>
          </a:prstGeom>
          <a:noFill/>
          <a:ln w="9525">
            <a:noFill/>
          </a:ln>
        </p:spPr>
        <p:txBody>
          <a:bodyPr wrap="square" anchor="t" anchorCtr="0">
            <a:spAutoFit/>
          </a:bodyPr>
          <a:p>
            <a:pPr algn="l"/>
            <a:r>
              <a:rPr lang="zh-CN" altLang="en-US" sz="4800" b="1" dirty="0">
                <a:solidFill>
                  <a:schemeClr val="bg1"/>
                </a:solidFill>
                <a:latin typeface="微软雅黑" charset="-122"/>
                <a:ea typeface="微软雅黑" charset="-122"/>
              </a:rPr>
              <a:t>回课</a:t>
            </a:r>
            <a:endParaRPr lang="zh-CN" altLang="en-US" sz="4800" b="1" dirty="0">
              <a:solidFill>
                <a:schemeClr val="bg1"/>
              </a:solidFill>
              <a:latin typeface="微软雅黑" charset="-122"/>
              <a:ea typeface="微软雅黑" charset="-122"/>
            </a:endParaRPr>
          </a:p>
        </p:txBody>
      </p:sp>
      <p:pic>
        <p:nvPicPr>
          <p:cNvPr id="34" name="Picture 2" descr="C:\Users\ADMINI~1\AppData\Local\Temp\360zip$Temp\360$6\标志与中英文校名组合规范_左右.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097220" y="405802"/>
            <a:ext cx="1598480" cy="45033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0">
          <a:blip r:embed="rId1"/>
          <a:stretch>
            <a:fillRect/>
          </a:stretch>
        </a:blipFill>
        <a:effectLst/>
      </p:bgPr>
    </p:bg>
    <p:spTree>
      <p:nvGrpSpPr>
        <p:cNvPr id="1" name=""/>
        <p:cNvGrpSpPr/>
        <p:nvPr/>
      </p:nvGrpSpPr>
      <p:grpSpPr/>
      <p:sp>
        <p:nvSpPr>
          <p:cNvPr id="10249" name="Rectangle 14"/>
          <p:cNvSpPr/>
          <p:nvPr/>
        </p:nvSpPr>
        <p:spPr>
          <a:xfrm>
            <a:off x="675005" y="2110740"/>
            <a:ext cx="1670050" cy="676910"/>
          </a:xfrm>
          <a:prstGeom prst="rect">
            <a:avLst/>
          </a:prstGeom>
          <a:noFill/>
          <a:ln w="9525">
            <a:noFill/>
          </a:ln>
        </p:spPr>
        <p:txBody>
          <a:bodyPr wrap="none" lIns="0" tIns="0" rIns="0" bIns="0" anchor="t" anchorCtr="0">
            <a:spAutoFit/>
          </a:bodyPr>
          <a:p>
            <a:r>
              <a:rPr lang="zh-CN" altLang="en-US" sz="4400" b="1" i="1" dirty="0">
                <a:solidFill>
                  <a:schemeClr val="bg1"/>
                </a:solidFill>
                <a:latin typeface="微软雅黑" charset="-122"/>
                <a:ea typeface="微软雅黑" charset="-122"/>
              </a:rPr>
              <a:t>Part </a:t>
            </a:r>
            <a:r>
              <a:rPr lang="en-US" altLang="zh-CN" sz="4400" b="1" i="1" dirty="0">
                <a:solidFill>
                  <a:schemeClr val="bg1"/>
                </a:solidFill>
                <a:latin typeface="微软雅黑" charset="-122"/>
                <a:ea typeface="微软雅黑" charset="-122"/>
              </a:rPr>
              <a:t>2</a:t>
            </a:r>
            <a:endParaRPr lang="en-US" altLang="zh-CN" sz="4400" b="1" i="1" dirty="0">
              <a:solidFill>
                <a:schemeClr val="bg1"/>
              </a:solidFill>
              <a:latin typeface="微软雅黑" charset="-122"/>
              <a:ea typeface="微软雅黑" charset="-122"/>
            </a:endParaRPr>
          </a:p>
        </p:txBody>
      </p:sp>
      <p:sp>
        <p:nvSpPr>
          <p:cNvPr id="9233" name="TextBox 59"/>
          <p:cNvSpPr txBox="1"/>
          <p:nvPr/>
        </p:nvSpPr>
        <p:spPr>
          <a:xfrm>
            <a:off x="675005" y="2787650"/>
            <a:ext cx="3342005" cy="829945"/>
          </a:xfrm>
          <a:prstGeom prst="rect">
            <a:avLst/>
          </a:prstGeom>
          <a:noFill/>
          <a:ln w="9525">
            <a:noFill/>
          </a:ln>
        </p:spPr>
        <p:txBody>
          <a:bodyPr wrap="square" anchor="t" anchorCtr="0">
            <a:spAutoFit/>
          </a:bodyPr>
          <a:p>
            <a:pPr algn="l"/>
            <a:r>
              <a:rPr lang="zh-CN" altLang="en-US" sz="4800" b="1" dirty="0">
                <a:solidFill>
                  <a:schemeClr val="bg1"/>
                </a:solidFill>
                <a:latin typeface="微软雅黑" charset="-122"/>
                <a:ea typeface="微软雅黑" charset="-122"/>
              </a:rPr>
              <a:t>一些说明</a:t>
            </a:r>
            <a:endParaRPr lang="zh-CN" altLang="en-US" sz="4800" b="1" dirty="0">
              <a:solidFill>
                <a:schemeClr val="bg1"/>
              </a:solidFill>
              <a:latin typeface="微软雅黑" charset="-122"/>
              <a:ea typeface="微软雅黑" charset="-122"/>
            </a:endParaRPr>
          </a:p>
        </p:txBody>
      </p:sp>
      <p:sp>
        <p:nvSpPr>
          <p:cNvPr id="3" name="文本框 2"/>
          <p:cNvSpPr txBox="1"/>
          <p:nvPr/>
        </p:nvSpPr>
        <p:spPr>
          <a:xfrm>
            <a:off x="852170" y="3648075"/>
            <a:ext cx="5334635" cy="3138170"/>
          </a:xfrm>
          <a:prstGeom prst="rect">
            <a:avLst/>
          </a:prstGeom>
          <a:noFill/>
        </p:spPr>
        <p:txBody>
          <a:bodyPr wrap="square" rtlCol="0">
            <a:spAutoFit/>
          </a:bodyPr>
          <a:p>
            <a:r>
              <a:rPr lang="zh-CN" altLang="en-US" i="1">
                <a:solidFill>
                  <a:schemeClr val="bg1"/>
                </a:solidFill>
              </a:rPr>
              <a:t>根据投票结果，我们对小班课的教学做如下调整：</a:t>
            </a:r>
            <a:endParaRPr lang="zh-CN" altLang="en-US" i="1">
              <a:solidFill>
                <a:schemeClr val="bg1"/>
              </a:solidFill>
            </a:endParaRPr>
          </a:p>
          <a:p>
            <a:r>
              <a:rPr lang="en-US" i="1">
                <a:solidFill>
                  <a:schemeClr val="bg1"/>
                </a:solidFill>
              </a:rPr>
              <a:t>1.</a:t>
            </a:r>
            <a:r>
              <a:rPr lang="zh-CN" altLang="en-US" i="1">
                <a:solidFill>
                  <a:schemeClr val="bg1"/>
                </a:solidFill>
              </a:rPr>
              <a:t>将同学的回课与讨论时间缩短至</a:t>
            </a:r>
            <a:r>
              <a:rPr lang="en-US" altLang="zh-CN" i="1">
                <a:solidFill>
                  <a:schemeClr val="bg1"/>
                </a:solidFill>
              </a:rPr>
              <a:t>10~15min</a:t>
            </a:r>
            <a:r>
              <a:rPr lang="zh-CN" altLang="en-US" i="1">
                <a:solidFill>
                  <a:schemeClr val="bg1"/>
                </a:solidFill>
              </a:rPr>
              <a:t>，如果超过</a:t>
            </a:r>
            <a:r>
              <a:rPr lang="en-US" altLang="zh-CN" i="1">
                <a:solidFill>
                  <a:schemeClr val="bg1"/>
                </a:solidFill>
              </a:rPr>
              <a:t>15min</a:t>
            </a:r>
            <a:r>
              <a:rPr lang="zh-CN" altLang="en-US" i="1">
                <a:solidFill>
                  <a:schemeClr val="bg1"/>
                </a:solidFill>
              </a:rPr>
              <a:t>助教将会强制打断</a:t>
            </a:r>
            <a:endParaRPr lang="zh-CN" altLang="en-US" i="1">
              <a:solidFill>
                <a:schemeClr val="bg1"/>
              </a:solidFill>
            </a:endParaRPr>
          </a:p>
          <a:p>
            <a:r>
              <a:rPr lang="en-US" altLang="zh-CN" i="1">
                <a:solidFill>
                  <a:schemeClr val="bg1"/>
                </a:solidFill>
              </a:rPr>
              <a:t>2.</a:t>
            </a:r>
            <a:r>
              <a:rPr lang="zh-CN" altLang="en-US" i="1">
                <a:solidFill>
                  <a:schemeClr val="bg1"/>
                </a:solidFill>
              </a:rPr>
              <a:t>助教将不再试图</a:t>
            </a:r>
            <a:r>
              <a:rPr lang="en-US" altLang="zh-CN" i="1">
                <a:solidFill>
                  <a:schemeClr val="bg1"/>
                </a:solidFill>
              </a:rPr>
              <a:t>cover</a:t>
            </a:r>
            <a:r>
              <a:rPr lang="zh-CN" altLang="en-US" i="1">
                <a:solidFill>
                  <a:schemeClr val="bg1"/>
                </a:solidFill>
              </a:rPr>
              <a:t>一些</a:t>
            </a:r>
            <a:r>
              <a:rPr lang="en-US" altLang="zh-CN" i="1">
                <a:solidFill>
                  <a:schemeClr val="bg1"/>
                </a:solidFill>
              </a:rPr>
              <a:t>details</a:t>
            </a:r>
            <a:r>
              <a:rPr lang="zh-CN" altLang="en-US" i="1">
                <a:solidFill>
                  <a:schemeClr val="bg1"/>
                </a:solidFill>
              </a:rPr>
              <a:t>（比如可能出在选择题的某个选项里）的内容，会将这些内容罗列出来，大家需要自行了解</a:t>
            </a:r>
            <a:endParaRPr lang="zh-CN" altLang="en-US" i="1">
              <a:solidFill>
                <a:schemeClr val="bg1"/>
              </a:solidFill>
            </a:endParaRPr>
          </a:p>
          <a:p>
            <a:r>
              <a:rPr lang="en-US" altLang="zh-CN" i="1">
                <a:solidFill>
                  <a:schemeClr val="bg1"/>
                </a:solidFill>
              </a:rPr>
              <a:t>3.</a:t>
            </a:r>
            <a:r>
              <a:rPr lang="zh-CN" altLang="en-US" i="1">
                <a:solidFill>
                  <a:schemeClr val="bg1"/>
                </a:solidFill>
              </a:rPr>
              <a:t>助教重点讲解一些不好理解的地方，同时更多地讲解一些大题的思路（因为很多大题确实十分</a:t>
            </a:r>
            <a:r>
              <a:rPr lang="en-US" altLang="zh-CN" i="1">
                <a:solidFill>
                  <a:schemeClr val="bg1"/>
                </a:solidFill>
              </a:rPr>
              <a:t>tricky</a:t>
            </a:r>
            <a:r>
              <a:rPr lang="zh-CN" altLang="en-US" i="1">
                <a:solidFill>
                  <a:schemeClr val="bg1"/>
                </a:solidFill>
              </a:rPr>
              <a:t>）</a:t>
            </a:r>
            <a:endParaRPr lang="en-US" i="1">
              <a:solidFill>
                <a:schemeClr val="bg1"/>
              </a:solidFill>
            </a:endParaRPr>
          </a:p>
          <a:p>
            <a:r>
              <a:rPr lang="en-US" i="1">
                <a:solidFill>
                  <a:schemeClr val="bg1"/>
                </a:solidFill>
              </a:rPr>
              <a:t>4.</a:t>
            </a:r>
            <a:r>
              <a:rPr lang="zh-CN" altLang="en-US" i="1">
                <a:solidFill>
                  <a:schemeClr val="bg1"/>
                </a:solidFill>
              </a:rPr>
              <a:t>一般在小班课的当天或第二天会发小班课相关的资料，也请当次小班课回课或讨论的同学及时把自己的</a:t>
            </a:r>
            <a:r>
              <a:rPr lang="en-US" altLang="zh-CN" i="1">
                <a:solidFill>
                  <a:schemeClr val="bg1"/>
                </a:solidFill>
              </a:rPr>
              <a:t>ppt</a:t>
            </a:r>
            <a:r>
              <a:rPr lang="zh-CN" altLang="en-US" i="1">
                <a:solidFill>
                  <a:schemeClr val="bg1"/>
                </a:solidFill>
              </a:rPr>
              <a:t>丢到群里</a:t>
            </a:r>
            <a:endParaRPr lang="zh-CN" altLang="en-US" i="1">
              <a:solidFill>
                <a:schemeClr val="bg1"/>
              </a:solidFill>
            </a:endParaRPr>
          </a:p>
        </p:txBody>
      </p:sp>
      <p:pic>
        <p:nvPicPr>
          <p:cNvPr id="34" name="Picture 2" descr="C:\Users\ADMINI~1\AppData\Local\Temp\360zip$Temp\360$6\标志与中英文校名组合规范_左右.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097220" y="405802"/>
            <a:ext cx="1598480" cy="45033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0">
          <a:blip r:embed="rId1"/>
          <a:stretch>
            <a:fillRect/>
          </a:stretch>
        </a:blipFill>
        <a:effectLst/>
      </p:bgPr>
    </p:bg>
    <p:spTree>
      <p:nvGrpSpPr>
        <p:cNvPr id="1" name=""/>
        <p:cNvGrpSpPr/>
        <p:nvPr/>
      </p:nvGrpSpPr>
      <p:grpSpPr/>
      <p:sp>
        <p:nvSpPr>
          <p:cNvPr id="10249" name="Rectangle 14"/>
          <p:cNvSpPr/>
          <p:nvPr/>
        </p:nvSpPr>
        <p:spPr>
          <a:xfrm>
            <a:off x="675005" y="2110740"/>
            <a:ext cx="1670050" cy="676910"/>
          </a:xfrm>
          <a:prstGeom prst="rect">
            <a:avLst/>
          </a:prstGeom>
          <a:noFill/>
          <a:ln w="9525">
            <a:noFill/>
          </a:ln>
        </p:spPr>
        <p:txBody>
          <a:bodyPr wrap="none" lIns="0" tIns="0" rIns="0" bIns="0" anchor="t" anchorCtr="0">
            <a:spAutoFit/>
          </a:bodyPr>
          <a:p>
            <a:r>
              <a:rPr lang="zh-CN" altLang="en-US" sz="4400" b="1" i="1" dirty="0">
                <a:solidFill>
                  <a:schemeClr val="bg1"/>
                </a:solidFill>
                <a:latin typeface="微软雅黑" charset="-122"/>
                <a:ea typeface="微软雅黑" charset="-122"/>
              </a:rPr>
              <a:t>Part </a:t>
            </a:r>
            <a:r>
              <a:rPr lang="en-US" altLang="zh-CN" sz="4400" b="1" i="1" dirty="0">
                <a:solidFill>
                  <a:schemeClr val="bg1"/>
                </a:solidFill>
                <a:latin typeface="微软雅黑" charset="-122"/>
                <a:ea typeface="微软雅黑" charset="-122"/>
              </a:rPr>
              <a:t>3</a:t>
            </a:r>
            <a:endParaRPr lang="en-US" altLang="zh-CN" sz="4400" b="1" i="1" dirty="0">
              <a:solidFill>
                <a:schemeClr val="bg1"/>
              </a:solidFill>
              <a:latin typeface="微软雅黑" charset="-122"/>
              <a:ea typeface="微软雅黑" charset="-122"/>
            </a:endParaRPr>
          </a:p>
        </p:txBody>
      </p:sp>
      <p:sp>
        <p:nvSpPr>
          <p:cNvPr id="9233" name="TextBox 59"/>
          <p:cNvSpPr txBox="1"/>
          <p:nvPr/>
        </p:nvSpPr>
        <p:spPr>
          <a:xfrm>
            <a:off x="675005" y="2927350"/>
            <a:ext cx="3342005" cy="829945"/>
          </a:xfrm>
          <a:prstGeom prst="rect">
            <a:avLst/>
          </a:prstGeom>
          <a:noFill/>
          <a:ln w="9525">
            <a:noFill/>
          </a:ln>
        </p:spPr>
        <p:txBody>
          <a:bodyPr wrap="square" anchor="t" anchorCtr="0">
            <a:spAutoFit/>
          </a:bodyPr>
          <a:p>
            <a:pPr algn="l"/>
            <a:r>
              <a:rPr lang="zh-CN" altLang="en-US" sz="4800" b="1" dirty="0">
                <a:solidFill>
                  <a:schemeClr val="bg1"/>
                </a:solidFill>
                <a:latin typeface="微软雅黑" charset="-122"/>
                <a:ea typeface="微软雅黑" charset="-122"/>
              </a:rPr>
              <a:t>重点知识</a:t>
            </a:r>
            <a:endParaRPr lang="zh-CN" altLang="en-US" sz="4800" b="1" dirty="0">
              <a:solidFill>
                <a:schemeClr val="bg1"/>
              </a:solidFill>
              <a:latin typeface="微软雅黑" charset="-122"/>
              <a:ea typeface="微软雅黑" charset="-122"/>
            </a:endParaRPr>
          </a:p>
        </p:txBody>
      </p:sp>
      <p:sp>
        <p:nvSpPr>
          <p:cNvPr id="3" name="文本框 2"/>
          <p:cNvSpPr txBox="1"/>
          <p:nvPr/>
        </p:nvSpPr>
        <p:spPr>
          <a:xfrm>
            <a:off x="892175" y="4092575"/>
            <a:ext cx="3573780" cy="645160"/>
          </a:xfrm>
          <a:prstGeom prst="rect">
            <a:avLst/>
          </a:prstGeom>
          <a:noFill/>
        </p:spPr>
        <p:txBody>
          <a:bodyPr wrap="square" rtlCol="0">
            <a:spAutoFit/>
          </a:bodyPr>
          <a:p>
            <a:r>
              <a:rPr lang="en-US" i="1">
                <a:solidFill>
                  <a:schemeClr val="bg1"/>
                </a:solidFill>
              </a:rPr>
              <a:t>ECF</a:t>
            </a:r>
            <a:endParaRPr lang="en-US" i="1">
              <a:solidFill>
                <a:schemeClr val="bg1"/>
              </a:solidFill>
            </a:endParaRPr>
          </a:p>
          <a:p>
            <a:r>
              <a:rPr lang="en-US" i="1">
                <a:solidFill>
                  <a:schemeClr val="bg1"/>
                </a:solidFill>
              </a:rPr>
              <a:t> </a:t>
            </a:r>
            <a:endParaRPr lang="en-US" i="1">
              <a:solidFill>
                <a:schemeClr val="bg1"/>
              </a:solidFill>
            </a:endParaRPr>
          </a:p>
        </p:txBody>
      </p:sp>
      <p:pic>
        <p:nvPicPr>
          <p:cNvPr id="34" name="Picture 2" descr="C:\Users\ADMINI~1\AppData\Local\Temp\360zip$Temp\360$6\标志与中英文校名组合规范_左右.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097220" y="405802"/>
            <a:ext cx="1598480" cy="45033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矩形 1"/>
          <p:cNvSpPr/>
          <p:nvPr/>
        </p:nvSpPr>
        <p:spPr>
          <a:xfrm>
            <a:off x="272415" y="240030"/>
            <a:ext cx="11647170" cy="63785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40" name="文本框 139"/>
          <p:cNvSpPr txBox="1"/>
          <p:nvPr/>
        </p:nvSpPr>
        <p:spPr>
          <a:xfrm>
            <a:off x="4677410" y="463550"/>
            <a:ext cx="2850515" cy="398780"/>
          </a:xfrm>
          <a:prstGeom prst="rect">
            <a:avLst/>
          </a:prstGeom>
          <a:noFill/>
        </p:spPr>
        <p:txBody>
          <a:bodyPr wrap="square" rtlCol="0">
            <a:spAutoFit/>
          </a:bodyPr>
          <a:p>
            <a:pPr algn="ctr"/>
            <a:r>
              <a:rPr lang="zh-CN" altLang="en-US" sz="2000" b="1" dirty="0">
                <a:solidFill>
                  <a:srgbClr val="4A707F"/>
                </a:solidFill>
                <a:latin typeface="Calibri Light" pitchFamily="34" charset="0"/>
                <a:sym typeface="+mn-ea"/>
              </a:rPr>
              <a:t>课程概览</a:t>
            </a:r>
            <a:endParaRPr lang="zh-CN" altLang="en-US" sz="2000" b="1" dirty="0">
              <a:solidFill>
                <a:srgbClr val="4A707F"/>
              </a:solidFill>
              <a:latin typeface="Calibri Light" pitchFamily="34" charset="0"/>
              <a:sym typeface="+mn-ea"/>
            </a:endParaRPr>
          </a:p>
        </p:txBody>
      </p:sp>
      <p:pic>
        <p:nvPicPr>
          <p:cNvPr id="34" name="Picture 2" descr="C:\Users\ADMINI~1\AppData\Local\Temp\360zip$Temp\360$6\标志与中英文校名组合规范_左右.pn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0097220" y="405802"/>
            <a:ext cx="1598480" cy="450333"/>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p:cNvSpPr txBox="1"/>
          <p:nvPr/>
        </p:nvSpPr>
        <p:spPr>
          <a:xfrm>
            <a:off x="496570" y="1064260"/>
            <a:ext cx="11045825" cy="4900295"/>
          </a:xfrm>
          <a:prstGeom prst="rect">
            <a:avLst/>
          </a:prstGeom>
          <a:noFill/>
        </p:spPr>
        <p:txBody>
          <a:bodyPr wrap="square" rtlCol="0">
            <a:spAutoFit/>
          </a:bodyPr>
          <a:p>
            <a:pPr fontAlgn="auto">
              <a:lnSpc>
                <a:spcPts val="2500"/>
              </a:lnSpc>
            </a:pPr>
            <a:r>
              <a:rPr lang="zh-CN" altLang="en-US" sz="2000"/>
              <a:t>异常的定义，异常处理是如何进行的，区分异常处理与过程调用（特别是系统调用与过程调用）。</a:t>
            </a:r>
            <a:endParaRPr lang="zh-CN" altLang="en-US" sz="2000"/>
          </a:p>
          <a:p>
            <a:pPr fontAlgn="auto">
              <a:lnSpc>
                <a:spcPts val="2500"/>
              </a:lnSpc>
            </a:pPr>
            <a:r>
              <a:rPr lang="zh-CN" altLang="en-US" sz="2000"/>
              <a:t>异常的类别，每种异常的处理过程和典型例子，同步和异步。（比如故障和终止，系统调用等）</a:t>
            </a:r>
            <a:endParaRPr lang="zh-CN" altLang="en-US" sz="2000"/>
          </a:p>
          <a:p>
            <a:pPr fontAlgn="auto">
              <a:lnSpc>
                <a:spcPts val="2500"/>
              </a:lnSpc>
            </a:pPr>
            <a:r>
              <a:rPr lang="zh-CN" altLang="en-US" sz="2000"/>
              <a:t>进程的定义，逻辑控制流的表示，从逻辑流中发现并行和并发，私有地址空间的抽象。</a:t>
            </a:r>
            <a:endParaRPr lang="zh-CN" altLang="en-US" sz="2000"/>
          </a:p>
          <a:p>
            <a:pPr fontAlgn="auto">
              <a:lnSpc>
                <a:spcPts val="2500"/>
              </a:lnSpc>
            </a:pPr>
            <a:r>
              <a:rPr lang="zh-CN" altLang="en-US" sz="2000"/>
              <a:t>用户模式和内核模式，上下文切换的逻辑（何时发生，如何进行等）</a:t>
            </a:r>
            <a:endParaRPr lang="zh-CN" altLang="en-US" sz="2000"/>
          </a:p>
          <a:p>
            <a:pPr fontAlgn="auto">
              <a:lnSpc>
                <a:spcPts val="2500"/>
              </a:lnSpc>
            </a:pPr>
            <a:r>
              <a:rPr lang="zh-CN" altLang="en-US" sz="2000"/>
              <a:t>系统调用错误处理的写法（可能与</a:t>
            </a:r>
            <a:r>
              <a:rPr lang="en-US" altLang="zh-CN" sz="2000"/>
              <a:t>tshlab</a:t>
            </a:r>
            <a:r>
              <a:rPr lang="zh-CN" altLang="en-US" sz="2000"/>
              <a:t>有关）</a:t>
            </a:r>
            <a:endParaRPr lang="zh-CN" altLang="en-US" sz="2000"/>
          </a:p>
          <a:p>
            <a:pPr fontAlgn="auto">
              <a:lnSpc>
                <a:spcPts val="2500"/>
              </a:lnSpc>
            </a:pPr>
            <a:r>
              <a:rPr lang="zh-CN" altLang="en-US" sz="2000"/>
              <a:t>进程控制，一些基本函数的调用与返回值情况，</a:t>
            </a:r>
            <a:r>
              <a:rPr lang="en-US" altLang="zh-CN" sz="2000"/>
              <a:t>fork</a:t>
            </a:r>
            <a:r>
              <a:rPr lang="zh-CN" altLang="en-US" sz="2000"/>
              <a:t>的理解，</a:t>
            </a:r>
            <a:r>
              <a:rPr lang="en-US" altLang="zh-CN" sz="2000"/>
              <a:t>waitpid</a:t>
            </a:r>
            <a:r>
              <a:rPr lang="zh-CN" altLang="en-US" sz="2000"/>
              <a:t>的理解（各个参数等，请注意这些参数）</a:t>
            </a:r>
            <a:endParaRPr lang="zh-CN" altLang="en-US" sz="2000"/>
          </a:p>
          <a:p>
            <a:pPr fontAlgn="auto">
              <a:lnSpc>
                <a:spcPts val="2500"/>
              </a:lnSpc>
            </a:pPr>
            <a:r>
              <a:rPr lang="zh-CN" altLang="en-US" sz="2000"/>
              <a:t>如何加载和运行程序（与</a:t>
            </a:r>
            <a:r>
              <a:rPr lang="en-US" altLang="zh-CN" sz="2000"/>
              <a:t>tshlab</a:t>
            </a:r>
            <a:r>
              <a:rPr lang="zh-CN" altLang="en-US" sz="2000"/>
              <a:t>有关）</a:t>
            </a:r>
            <a:endParaRPr lang="zh-CN" altLang="en-US" sz="2000"/>
          </a:p>
          <a:p>
            <a:pPr fontAlgn="auto">
              <a:lnSpc>
                <a:spcPts val="2500"/>
              </a:lnSpc>
            </a:pPr>
            <a:r>
              <a:rPr lang="zh-CN" altLang="en-US" sz="2000"/>
              <a:t>一些常见的信号，比如</a:t>
            </a:r>
            <a:r>
              <a:rPr lang="en-US" altLang="zh-CN" sz="2000"/>
              <a:t>SIGINT,SIGQUIT,SIGABRT,SIGKILL,SIGSEGV,SIGALRM,SIGTERM,SIGCHLD,SIGCONT,SIGSTOP,SIGTSTP</a:t>
            </a:r>
            <a:r>
              <a:rPr lang="zh-CN" altLang="en-US" sz="2000"/>
              <a:t>（有的与</a:t>
            </a:r>
            <a:r>
              <a:rPr lang="en-US" altLang="zh-CN" sz="2000"/>
              <a:t>tshlab</a:t>
            </a:r>
            <a:r>
              <a:rPr lang="zh-CN" altLang="en-US" sz="2000"/>
              <a:t>有关）</a:t>
            </a:r>
            <a:endParaRPr lang="zh-CN" altLang="en-US" sz="2000"/>
          </a:p>
          <a:p>
            <a:pPr fontAlgn="auto">
              <a:lnSpc>
                <a:spcPts val="2500"/>
              </a:lnSpc>
            </a:pPr>
            <a:r>
              <a:rPr lang="zh-CN" altLang="en-US" sz="2000"/>
              <a:t>信号处理的基本概念，进程组的定义，如何发送信号，如何接收信号，如何阻塞信号（与</a:t>
            </a:r>
            <a:r>
              <a:rPr lang="en-US" altLang="zh-CN" sz="2000"/>
              <a:t>tshlab</a:t>
            </a:r>
            <a:r>
              <a:rPr lang="zh-CN" altLang="en-US" sz="2000"/>
              <a:t>有关）</a:t>
            </a:r>
            <a:endParaRPr lang="zh-CN" altLang="en-US" sz="2000"/>
          </a:p>
          <a:p>
            <a:pPr fontAlgn="auto">
              <a:lnSpc>
                <a:spcPts val="2500"/>
              </a:lnSpc>
            </a:pPr>
            <a:r>
              <a:rPr lang="zh-CN" altLang="en-US" sz="2000"/>
              <a:t>编写安全而正确的信号处理的手段，一些并发控制问题。</a:t>
            </a:r>
            <a:endParaRPr lang="zh-CN" altLang="en-US" sz="2000"/>
          </a:p>
          <a:p>
            <a:pPr fontAlgn="auto">
              <a:lnSpc>
                <a:spcPts val="2500"/>
              </a:lnSpc>
            </a:pPr>
            <a:r>
              <a:rPr lang="zh-CN" altLang="en-US" sz="2000"/>
              <a:t>非本地跳转（请注意这里，这里的函数并不好理解）</a:t>
            </a:r>
            <a:endParaRPr lang="zh-CN" altLang="en-US" sz="20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矩形 1"/>
          <p:cNvSpPr/>
          <p:nvPr/>
        </p:nvSpPr>
        <p:spPr>
          <a:xfrm>
            <a:off x="272415" y="240030"/>
            <a:ext cx="11647170" cy="63785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40" name="文本框 139"/>
          <p:cNvSpPr txBox="1"/>
          <p:nvPr/>
        </p:nvSpPr>
        <p:spPr>
          <a:xfrm>
            <a:off x="3846195" y="463550"/>
            <a:ext cx="4746625" cy="398780"/>
          </a:xfrm>
          <a:prstGeom prst="rect">
            <a:avLst/>
          </a:prstGeom>
          <a:noFill/>
        </p:spPr>
        <p:txBody>
          <a:bodyPr wrap="square" rtlCol="0">
            <a:spAutoFit/>
          </a:bodyPr>
          <a:p>
            <a:pPr algn="ctr"/>
            <a:r>
              <a:rPr lang="en-US" altLang="zh-CN" sz="2000" b="1" dirty="0">
                <a:solidFill>
                  <a:srgbClr val="4A707F"/>
                </a:solidFill>
                <a:latin typeface="Calibri Light" pitchFamily="34" charset="0"/>
                <a:sym typeface="+mn-ea"/>
              </a:rPr>
              <a:t>point1:</a:t>
            </a:r>
            <a:r>
              <a:rPr lang="zh-CN" altLang="en-US" sz="2000" b="1" dirty="0">
                <a:solidFill>
                  <a:srgbClr val="4A707F"/>
                </a:solidFill>
                <a:latin typeface="Calibri Light" pitchFamily="34" charset="0"/>
                <a:sym typeface="+mn-ea"/>
              </a:rPr>
              <a:t>异常、同步和异步，系统调用</a:t>
            </a:r>
            <a:endParaRPr lang="zh-CN" altLang="en-US" sz="2000" b="1" dirty="0">
              <a:solidFill>
                <a:srgbClr val="4A707F"/>
              </a:solidFill>
              <a:latin typeface="Calibri Light" pitchFamily="34" charset="0"/>
              <a:sym typeface="+mn-ea"/>
            </a:endParaRPr>
          </a:p>
        </p:txBody>
      </p:sp>
      <p:pic>
        <p:nvPicPr>
          <p:cNvPr id="34" name="Picture 2" descr="C:\Users\ADMINI~1\AppData\Local\Temp\360zip$Temp\360$6\标志与中英文校名组合规范_左右.pn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0097220" y="405802"/>
            <a:ext cx="1598480" cy="450333"/>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p:cNvSpPr txBox="1"/>
          <p:nvPr/>
        </p:nvSpPr>
        <p:spPr>
          <a:xfrm>
            <a:off x="455930" y="855980"/>
            <a:ext cx="11045825" cy="2976880"/>
          </a:xfrm>
          <a:prstGeom prst="rect">
            <a:avLst/>
          </a:prstGeom>
          <a:noFill/>
        </p:spPr>
        <p:txBody>
          <a:bodyPr wrap="square" rtlCol="0">
            <a:spAutoFit/>
          </a:bodyPr>
          <a:p>
            <a:pPr fontAlgn="auto">
              <a:lnSpc>
                <a:spcPts val="2500"/>
              </a:lnSpc>
            </a:pPr>
            <a:r>
              <a:rPr lang="zh-CN" altLang="en-US" sz="2000"/>
              <a:t>首先我们要正确理解异常，异常不等同于错误。异常是控制流的突变，用来响应处理器状态的变化。</a:t>
            </a:r>
            <a:endParaRPr lang="zh-CN" altLang="en-US" sz="2000"/>
          </a:p>
          <a:p>
            <a:pPr fontAlgn="auto">
              <a:lnSpc>
                <a:spcPts val="2500"/>
              </a:lnSpc>
            </a:pPr>
            <a:r>
              <a:rPr lang="zh-CN" altLang="en-US" sz="2000"/>
              <a:t>具体的异常处理逻辑很好理解，请注意中文版教材的图</a:t>
            </a:r>
            <a:r>
              <a:rPr lang="en-US" altLang="zh-CN" sz="2000"/>
              <a:t>8-3</a:t>
            </a:r>
            <a:r>
              <a:rPr lang="zh-CN" altLang="en-US" sz="2000"/>
              <a:t>中</a:t>
            </a:r>
            <a:r>
              <a:rPr lang="en-US" altLang="zh-CN" sz="2000"/>
              <a:t>“</a:t>
            </a:r>
            <a:r>
              <a:rPr lang="zh-CN" altLang="en-US" sz="2000"/>
              <a:t>异常号</a:t>
            </a:r>
            <a:r>
              <a:rPr lang="en-US" altLang="zh-CN" sz="2000"/>
              <a:t>*4”</a:t>
            </a:r>
            <a:r>
              <a:rPr lang="zh-CN" altLang="en-US" sz="2000"/>
              <a:t>应为</a:t>
            </a:r>
            <a:r>
              <a:rPr lang="en-US" altLang="zh-CN" sz="2000"/>
              <a:t>”</a:t>
            </a:r>
            <a:r>
              <a:rPr lang="zh-CN" altLang="en-US" sz="2000"/>
              <a:t>异常号</a:t>
            </a:r>
            <a:r>
              <a:rPr lang="en-US" altLang="zh-CN" sz="2000"/>
              <a:t>*8“</a:t>
            </a:r>
            <a:endParaRPr lang="en-US" altLang="zh-CN" sz="2000"/>
          </a:p>
          <a:p>
            <a:pPr fontAlgn="auto">
              <a:lnSpc>
                <a:spcPts val="2500"/>
              </a:lnSpc>
            </a:pPr>
            <a:r>
              <a:rPr lang="zh-CN" altLang="en-US" sz="2000"/>
              <a:t>异常分为四种类型：中断、陷阱、故障、终止，我个人不喜欢</a:t>
            </a:r>
            <a:r>
              <a:rPr lang="en-US" altLang="zh-CN" sz="2000"/>
              <a:t>“</a:t>
            </a:r>
            <a:r>
              <a:rPr lang="zh-CN" altLang="en-US" sz="2000"/>
              <a:t>陷阱</a:t>
            </a:r>
            <a:r>
              <a:rPr lang="en-US" altLang="zh-CN" sz="2000"/>
              <a:t>”</a:t>
            </a:r>
            <a:r>
              <a:rPr lang="zh-CN" altLang="en-US" sz="2000"/>
              <a:t>这个翻译，这和其真实含义相去甚远。</a:t>
            </a:r>
            <a:endParaRPr lang="zh-CN" altLang="en-US" sz="2000"/>
          </a:p>
          <a:p>
            <a:pPr fontAlgn="auto">
              <a:lnSpc>
                <a:spcPts val="2500"/>
              </a:lnSpc>
            </a:pPr>
            <a:r>
              <a:rPr lang="zh-CN" altLang="en-US" sz="2000"/>
              <a:t>异常的同步和异步：同步往往指异常是执行这条指令所造成的，而异步往往指异常的发生与当前执行的指令无关（关于术语的问题请补充阅读</a:t>
            </a:r>
            <a:r>
              <a:rPr lang="en-US" altLang="zh-CN" sz="2000"/>
              <a:t>P508</a:t>
            </a:r>
            <a:r>
              <a:rPr lang="zh-CN" altLang="en-US" sz="2000"/>
              <a:t>旁注）</a:t>
            </a:r>
            <a:endParaRPr lang="zh-CN" altLang="en-US" sz="2000"/>
          </a:p>
          <a:p>
            <a:pPr fontAlgn="auto">
              <a:lnSpc>
                <a:spcPts val="2500"/>
              </a:lnSpc>
            </a:pPr>
            <a:r>
              <a:rPr lang="zh-CN" altLang="en-US" sz="2000"/>
              <a:t>注意系统调用会导致一种</a:t>
            </a:r>
            <a:r>
              <a:rPr lang="en-US" altLang="zh-CN" sz="2000"/>
              <a:t>“</a:t>
            </a:r>
            <a:r>
              <a:rPr lang="zh-CN" altLang="en-US" sz="2000"/>
              <a:t>陷阱</a:t>
            </a:r>
            <a:r>
              <a:rPr lang="en-US" altLang="zh-CN" sz="2000"/>
              <a:t>”</a:t>
            </a:r>
            <a:r>
              <a:rPr lang="zh-CN" altLang="en-US" sz="2000"/>
              <a:t>，其运行在内核模式中</a:t>
            </a:r>
            <a:endParaRPr lang="zh-CN" altLang="en-US" sz="2000"/>
          </a:p>
          <a:p>
            <a:pPr fontAlgn="auto">
              <a:lnSpc>
                <a:spcPts val="2500"/>
              </a:lnSpc>
            </a:pPr>
            <a:endParaRPr lang="zh-CN" altLang="en-US" sz="2000"/>
          </a:p>
        </p:txBody>
      </p:sp>
      <p:graphicFrame>
        <p:nvGraphicFramePr>
          <p:cNvPr id="4" name="表格 4"/>
          <p:cNvGraphicFramePr>
            <a:graphicFrameLocks noGrp="1"/>
          </p:cNvGraphicFramePr>
          <p:nvPr>
            <p:custDataLst>
              <p:tags r:id="rId2"/>
            </p:custDataLst>
          </p:nvPr>
        </p:nvGraphicFramePr>
        <p:xfrm>
          <a:off x="541020" y="3535680"/>
          <a:ext cx="11318875" cy="2524760"/>
        </p:xfrm>
        <a:graphic>
          <a:graphicData uri="http://schemas.openxmlformats.org/drawingml/2006/table">
            <a:tbl>
              <a:tblPr firstRow="1" bandRow="1">
                <a:tableStyleId>{5C22544A-7EE6-4342-B048-85BDC9FD1C3A}</a:tableStyleId>
              </a:tblPr>
              <a:tblGrid>
                <a:gridCol w="906145"/>
                <a:gridCol w="2034540"/>
                <a:gridCol w="1228725"/>
                <a:gridCol w="2189480"/>
                <a:gridCol w="4959985"/>
              </a:tblGrid>
              <a:tr h="403225">
                <a:tc>
                  <a:txBody>
                    <a:bodyPr/>
                    <a:p>
                      <a:r>
                        <a:rPr lang="zh-CN" altLang="en-US" dirty="0"/>
                        <a:t>类别</a:t>
                      </a:r>
                      <a:endParaRPr lang="zh-CN" altLang="en-US" dirty="0"/>
                    </a:p>
                  </a:txBody>
                  <a:tcPr/>
                </a:tc>
                <a:tc>
                  <a:txBody>
                    <a:bodyPr/>
                    <a:p>
                      <a:r>
                        <a:rPr lang="zh-CN" altLang="en-US" dirty="0"/>
                        <a:t>原因</a:t>
                      </a:r>
                      <a:endParaRPr lang="zh-CN" altLang="en-US" dirty="0"/>
                    </a:p>
                  </a:txBody>
                  <a:tcPr/>
                </a:tc>
                <a:tc>
                  <a:txBody>
                    <a:bodyPr/>
                    <a:p>
                      <a:r>
                        <a:rPr lang="zh-CN" altLang="en-US" dirty="0"/>
                        <a:t>是否同步</a:t>
                      </a:r>
                      <a:endParaRPr lang="zh-CN" altLang="en-US" dirty="0"/>
                    </a:p>
                  </a:txBody>
                  <a:tcPr/>
                </a:tc>
                <a:tc>
                  <a:txBody>
                    <a:bodyPr/>
                    <a:p>
                      <a:r>
                        <a:rPr lang="zh-CN" altLang="en-US" dirty="0"/>
                        <a:t>返回行为</a:t>
                      </a:r>
                      <a:endParaRPr lang="zh-CN" altLang="en-US" dirty="0"/>
                    </a:p>
                  </a:txBody>
                  <a:tcPr/>
                </a:tc>
                <a:tc>
                  <a:txBody>
                    <a:bodyPr/>
                    <a:p>
                      <a:r>
                        <a:rPr lang="zh-CN" altLang="en-US" dirty="0"/>
                        <a:t>例子</a:t>
                      </a:r>
                      <a:endParaRPr lang="zh-CN" altLang="en-US" dirty="0"/>
                    </a:p>
                  </a:txBody>
                  <a:tcPr/>
                </a:tc>
              </a:tr>
              <a:tr h="457835">
                <a:tc>
                  <a:txBody>
                    <a:bodyPr/>
                    <a:p>
                      <a:r>
                        <a:rPr lang="zh-CN" altLang="en-US" dirty="0"/>
                        <a:t>中断</a:t>
                      </a:r>
                      <a:endParaRPr lang="zh-CN" altLang="en-US" dirty="0"/>
                    </a:p>
                  </a:txBody>
                  <a:tcPr/>
                </a:tc>
                <a:tc>
                  <a:txBody>
                    <a:bodyPr/>
                    <a:p>
                      <a:r>
                        <a:rPr lang="zh-CN" altLang="en-US" dirty="0"/>
                        <a:t>外部</a:t>
                      </a:r>
                      <a:r>
                        <a:rPr lang="en-US" altLang="zh-CN" dirty="0"/>
                        <a:t>IO</a:t>
                      </a:r>
                      <a:r>
                        <a:rPr lang="zh-CN" altLang="en-US" dirty="0"/>
                        <a:t>设备的信号</a:t>
                      </a:r>
                      <a:endParaRPr lang="zh-CN" altLang="en-US" dirty="0"/>
                    </a:p>
                  </a:txBody>
                  <a:tcPr/>
                </a:tc>
                <a:tc>
                  <a:txBody>
                    <a:bodyPr/>
                    <a:p>
                      <a:r>
                        <a:rPr lang="zh-CN" altLang="en-US" dirty="0"/>
                        <a:t>异步</a:t>
                      </a:r>
                      <a:endParaRPr lang="zh-CN" altLang="en-US" dirty="0"/>
                    </a:p>
                  </a:txBody>
                  <a:tcPr/>
                </a:tc>
                <a:tc>
                  <a:txBody>
                    <a:bodyPr/>
                    <a:p>
                      <a:r>
                        <a:rPr lang="zh-CN" altLang="en-US" dirty="0"/>
                        <a:t>返回下一条指令</a:t>
                      </a:r>
                      <a:endParaRPr lang="zh-CN" altLang="en-US" dirty="0"/>
                    </a:p>
                  </a:txBody>
                  <a:tcPr/>
                </a:tc>
                <a:tc>
                  <a:txBody>
                    <a:bodyPr/>
                    <a:p>
                      <a:r>
                        <a:rPr lang="en-US" altLang="zh-CN" dirty="0"/>
                        <a:t>I/O</a:t>
                      </a:r>
                      <a:r>
                        <a:rPr lang="zh-CN" altLang="en-US" dirty="0"/>
                        <a:t>设备向处理器芯片上一个引脚发送信号触发中断</a:t>
                      </a:r>
                      <a:endParaRPr lang="zh-CN" altLang="en-US" dirty="0"/>
                    </a:p>
                  </a:txBody>
                  <a:tcPr/>
                </a:tc>
              </a:tr>
              <a:tr h="381635">
                <a:tc>
                  <a:txBody>
                    <a:bodyPr/>
                    <a:p>
                      <a:r>
                        <a:rPr lang="zh-CN" altLang="en-US" dirty="0"/>
                        <a:t>陷阱</a:t>
                      </a:r>
                      <a:endParaRPr lang="zh-CN" altLang="en-US" dirty="0"/>
                    </a:p>
                  </a:txBody>
                  <a:tcPr/>
                </a:tc>
                <a:tc>
                  <a:txBody>
                    <a:bodyPr/>
                    <a:p>
                      <a:r>
                        <a:rPr lang="zh-CN" altLang="en-US" dirty="0"/>
                        <a:t>有意的异常</a:t>
                      </a:r>
                      <a:endParaRPr lang="zh-CN" altLang="en-US" dirty="0"/>
                    </a:p>
                  </a:txBody>
                  <a:tcPr/>
                </a:tc>
                <a:tc>
                  <a:txBody>
                    <a:bodyPr/>
                    <a:p>
                      <a:r>
                        <a:rPr lang="zh-CN" altLang="en-US" dirty="0"/>
                        <a:t>同步</a:t>
                      </a:r>
                      <a:endParaRPr lang="zh-CN" altLang="en-US" dirty="0"/>
                    </a:p>
                  </a:txBody>
                  <a:tcPr/>
                </a:tc>
                <a:tc>
                  <a:txBody>
                    <a:bodyPr/>
                    <a:p>
                      <a:r>
                        <a:rPr lang="zh-CN" altLang="en-US" dirty="0"/>
                        <a:t>返回下一条指令</a:t>
                      </a:r>
                      <a:endParaRPr lang="zh-CN" altLang="en-US" dirty="0"/>
                    </a:p>
                  </a:txBody>
                  <a:tcPr/>
                </a:tc>
                <a:tc>
                  <a:txBody>
                    <a:bodyPr/>
                    <a:p>
                      <a:r>
                        <a:rPr lang="zh-CN" altLang="en-US" dirty="0"/>
                        <a:t>通过系统调用向内核请求服务</a:t>
                      </a:r>
                      <a:endParaRPr lang="zh-CN" altLang="en-US" dirty="0"/>
                    </a:p>
                  </a:txBody>
                  <a:tcPr/>
                </a:tc>
              </a:tr>
              <a:tr h="641985">
                <a:tc>
                  <a:txBody>
                    <a:bodyPr/>
                    <a:p>
                      <a:r>
                        <a:rPr lang="zh-CN" altLang="en-US" dirty="0"/>
                        <a:t>故障</a:t>
                      </a:r>
                      <a:endParaRPr lang="zh-CN" altLang="en-US" dirty="0"/>
                    </a:p>
                  </a:txBody>
                  <a:tcPr/>
                </a:tc>
                <a:tc>
                  <a:txBody>
                    <a:bodyPr/>
                    <a:p>
                      <a:r>
                        <a:rPr lang="zh-CN" altLang="en-US" dirty="0"/>
                        <a:t>潜在可恢复的错误</a:t>
                      </a:r>
                      <a:endParaRPr lang="zh-CN" altLang="en-US" dirty="0"/>
                    </a:p>
                  </a:txBody>
                  <a:tcPr/>
                </a:tc>
                <a:tc>
                  <a:txBody>
                    <a:bodyPr/>
                    <a:p>
                      <a:r>
                        <a:rPr lang="zh-CN" altLang="en-US" dirty="0"/>
                        <a:t>同步</a:t>
                      </a:r>
                      <a:endParaRPr lang="zh-CN" altLang="en-US" dirty="0"/>
                    </a:p>
                  </a:txBody>
                  <a:tcPr/>
                </a:tc>
                <a:tc>
                  <a:txBody>
                    <a:bodyPr/>
                    <a:p>
                      <a:r>
                        <a:rPr lang="zh-CN" altLang="en-US" dirty="0"/>
                        <a:t>返回当前指令或终止</a:t>
                      </a:r>
                      <a:endParaRPr lang="zh-CN" altLang="en-US" dirty="0"/>
                    </a:p>
                  </a:txBody>
                  <a:tcPr/>
                </a:tc>
                <a:tc>
                  <a:txBody>
                    <a:bodyPr/>
                    <a:p>
                      <a:r>
                        <a:rPr lang="zh-CN" altLang="en-US" dirty="0"/>
                        <a:t>一般保护故障（</a:t>
                      </a:r>
                      <a:r>
                        <a:rPr lang="en-US" altLang="zh-CN" dirty="0"/>
                        <a:t>Segmentation fault)</a:t>
                      </a:r>
                      <a:r>
                        <a:rPr lang="zh-CN" altLang="en-US" dirty="0"/>
                        <a:t>，缺页异常或者除法错误</a:t>
                      </a:r>
                      <a:endParaRPr lang="zh-CN" altLang="en-US" dirty="0"/>
                    </a:p>
                  </a:txBody>
                  <a:tcPr/>
                </a:tc>
              </a:tr>
              <a:tr h="640080">
                <a:tc>
                  <a:txBody>
                    <a:bodyPr/>
                    <a:p>
                      <a:r>
                        <a:rPr lang="zh-CN" altLang="en-US" dirty="0"/>
                        <a:t>终止</a:t>
                      </a:r>
                      <a:endParaRPr lang="zh-CN" altLang="en-US" dirty="0"/>
                    </a:p>
                  </a:txBody>
                  <a:tcPr/>
                </a:tc>
                <a:tc>
                  <a:txBody>
                    <a:bodyPr/>
                    <a:p>
                      <a:r>
                        <a:rPr lang="zh-CN" altLang="en-US" dirty="0"/>
                        <a:t>不可恢复的错误</a:t>
                      </a:r>
                      <a:endParaRPr lang="zh-CN" altLang="en-US" dirty="0"/>
                    </a:p>
                  </a:txBody>
                  <a:tcPr/>
                </a:tc>
                <a:tc>
                  <a:txBody>
                    <a:bodyPr/>
                    <a:p>
                      <a:r>
                        <a:rPr lang="zh-CN" altLang="en-US" dirty="0"/>
                        <a:t>同步</a:t>
                      </a:r>
                      <a:endParaRPr lang="zh-CN" altLang="en-US" dirty="0"/>
                    </a:p>
                  </a:txBody>
                  <a:tcPr/>
                </a:tc>
                <a:tc>
                  <a:txBody>
                    <a:bodyPr/>
                    <a:p>
                      <a:r>
                        <a:rPr lang="zh-CN" altLang="en-US" dirty="0"/>
                        <a:t>不返回</a:t>
                      </a:r>
                      <a:endParaRPr lang="zh-CN" altLang="en-US" dirty="0"/>
                    </a:p>
                  </a:txBody>
                  <a:tcPr/>
                </a:tc>
                <a:tc>
                  <a:txBody>
                    <a:bodyPr/>
                    <a:p>
                      <a:r>
                        <a:rPr lang="zh-CN" altLang="en-US" dirty="0"/>
                        <a:t>机器检查，</a:t>
                      </a:r>
                      <a:r>
                        <a:rPr lang="en-US" altLang="zh-CN" dirty="0"/>
                        <a:t>DRAM</a:t>
                      </a:r>
                      <a:r>
                        <a:rPr lang="zh-CN" altLang="en-US" dirty="0"/>
                        <a:t>或者</a:t>
                      </a:r>
                      <a:r>
                        <a:rPr lang="en-US" altLang="zh-CN" dirty="0"/>
                        <a:t>SRAM</a:t>
                      </a:r>
                      <a:r>
                        <a:rPr lang="zh-CN" altLang="en-US" dirty="0"/>
                        <a:t>位被损坏</a:t>
                      </a:r>
                      <a:endParaRPr lang="zh-CN" altLang="en-US" dirty="0"/>
                    </a:p>
                  </a:txBody>
                  <a:tcPr/>
                </a:tc>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矩形 1"/>
          <p:cNvSpPr/>
          <p:nvPr/>
        </p:nvSpPr>
        <p:spPr>
          <a:xfrm>
            <a:off x="272415" y="266700"/>
            <a:ext cx="11647170" cy="63785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40" name="文本框 139"/>
          <p:cNvSpPr txBox="1"/>
          <p:nvPr/>
        </p:nvSpPr>
        <p:spPr>
          <a:xfrm>
            <a:off x="4677410" y="463550"/>
            <a:ext cx="3646805" cy="398780"/>
          </a:xfrm>
          <a:prstGeom prst="rect">
            <a:avLst/>
          </a:prstGeom>
          <a:noFill/>
        </p:spPr>
        <p:txBody>
          <a:bodyPr wrap="square" rtlCol="0">
            <a:spAutoFit/>
          </a:bodyPr>
          <a:p>
            <a:pPr algn="ctr"/>
            <a:r>
              <a:rPr lang="en-US" altLang="zh-CN" sz="2000" b="1" dirty="0">
                <a:solidFill>
                  <a:srgbClr val="4A707F"/>
                </a:solidFill>
                <a:latin typeface="Calibri Light" pitchFamily="34" charset="0"/>
                <a:sym typeface="+mn-ea"/>
              </a:rPr>
              <a:t>Point2:</a:t>
            </a:r>
            <a:r>
              <a:rPr lang="zh-CN" altLang="en-US" sz="2000" b="1" dirty="0">
                <a:solidFill>
                  <a:srgbClr val="4A707F"/>
                </a:solidFill>
                <a:latin typeface="Calibri Light" pitchFamily="34" charset="0"/>
                <a:sym typeface="+mn-ea"/>
              </a:rPr>
              <a:t>进程，逻辑控制流，</a:t>
            </a:r>
            <a:r>
              <a:rPr lang="en-US" altLang="zh-CN" sz="2000" b="1" dirty="0">
                <a:solidFill>
                  <a:srgbClr val="4A707F"/>
                </a:solidFill>
                <a:latin typeface="Calibri Light" pitchFamily="34" charset="0"/>
                <a:sym typeface="+mn-ea"/>
              </a:rPr>
              <a:t>fork</a:t>
            </a:r>
            <a:endParaRPr lang="en-US" altLang="zh-CN" sz="2000" b="1" dirty="0">
              <a:solidFill>
                <a:srgbClr val="4A707F"/>
              </a:solidFill>
              <a:latin typeface="Calibri Light" pitchFamily="34" charset="0"/>
              <a:sym typeface="+mn-ea"/>
            </a:endParaRPr>
          </a:p>
        </p:txBody>
      </p:sp>
      <p:pic>
        <p:nvPicPr>
          <p:cNvPr id="34" name="Picture 2" descr="C:\Users\ADMINI~1\AppData\Local\Temp\360zip$Temp\360$6\标志与中英文校名组合规范_左右.pn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0097220" y="405802"/>
            <a:ext cx="1598480" cy="450333"/>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p:cNvSpPr txBox="1"/>
          <p:nvPr/>
        </p:nvSpPr>
        <p:spPr>
          <a:xfrm>
            <a:off x="455930" y="862330"/>
            <a:ext cx="11045825" cy="3617595"/>
          </a:xfrm>
          <a:prstGeom prst="rect">
            <a:avLst/>
          </a:prstGeom>
          <a:noFill/>
        </p:spPr>
        <p:txBody>
          <a:bodyPr wrap="square" rtlCol="0">
            <a:spAutoFit/>
          </a:bodyPr>
          <a:p>
            <a:pPr fontAlgn="auto">
              <a:lnSpc>
                <a:spcPts val="2500"/>
              </a:lnSpc>
            </a:pPr>
            <a:r>
              <a:rPr lang="zh-CN" altLang="en-US" sz="2000"/>
              <a:t>进程：一个执行中的程序的实例。每个程序都运行在某个进程的上下文（</a:t>
            </a:r>
            <a:r>
              <a:rPr lang="en-US" altLang="zh-CN" sz="2000"/>
              <a:t>context</a:t>
            </a:r>
            <a:r>
              <a:rPr lang="zh-CN" altLang="en-US" sz="2000"/>
              <a:t>）中，上下文由程序正确运行的状态所组成。</a:t>
            </a:r>
            <a:endParaRPr lang="zh-CN" altLang="en-US" sz="2000"/>
          </a:p>
          <a:p>
            <a:pPr fontAlgn="auto">
              <a:lnSpc>
                <a:spcPts val="2500"/>
              </a:lnSpc>
            </a:pPr>
            <a:r>
              <a:rPr lang="zh-CN" altLang="en-US" sz="2000"/>
              <a:t>两个抽象：独立的逻辑控制流，私有的地址空间</a:t>
            </a:r>
            <a:endParaRPr lang="zh-CN" altLang="en-US" sz="2000"/>
          </a:p>
          <a:p>
            <a:pPr fontAlgn="auto">
              <a:lnSpc>
                <a:spcPts val="2500"/>
              </a:lnSpc>
            </a:pPr>
            <a:r>
              <a:rPr lang="zh-CN" altLang="en-US" sz="2000"/>
              <a:t>逻辑控制流：我们希望我们的程序的指令是按顺序执行的，假设我们能观察到计算机按时间顺序执行的每一条指令，那么我们可以得到一个指令序列（唯一对应于一个</a:t>
            </a:r>
            <a:r>
              <a:rPr lang="en-US" altLang="zh-CN" sz="2000"/>
              <a:t>PC</a:t>
            </a:r>
            <a:r>
              <a:rPr lang="zh-CN" altLang="en-US" sz="2000"/>
              <a:t>序列），这个</a:t>
            </a:r>
            <a:r>
              <a:rPr lang="en-US" altLang="zh-CN" sz="2000"/>
              <a:t>PC</a:t>
            </a:r>
            <a:r>
              <a:rPr lang="zh-CN" altLang="en-US" sz="2000"/>
              <a:t>序列称为逻辑流。</a:t>
            </a:r>
            <a:endParaRPr lang="zh-CN" altLang="en-US" sz="2000"/>
          </a:p>
          <a:p>
            <a:pPr fontAlgn="auto">
              <a:lnSpc>
                <a:spcPts val="2500"/>
              </a:lnSpc>
            </a:pPr>
            <a:r>
              <a:rPr lang="zh-CN" altLang="en-US" sz="2000"/>
              <a:t>也就是说，逻辑上我们希望我们的程序是这样执行的，但是现实问题是我们的电脑同一时间要执行很多个程序（我相当不希望我一打开浏览器我的</a:t>
            </a:r>
            <a:r>
              <a:rPr lang="en-US" altLang="zh-CN" sz="2000"/>
              <a:t>IDE</a:t>
            </a:r>
            <a:r>
              <a:rPr lang="zh-CN" altLang="en-US" sz="2000"/>
              <a:t>就关掉了，这样会给我写代码造成很大麻烦）</a:t>
            </a:r>
            <a:endParaRPr lang="zh-CN" altLang="en-US" sz="2000"/>
          </a:p>
          <a:p>
            <a:pPr fontAlgn="auto">
              <a:lnSpc>
                <a:spcPts val="2500"/>
              </a:lnSpc>
            </a:pPr>
            <a:r>
              <a:rPr lang="zh-CN" altLang="en-US" sz="2000"/>
              <a:t>所以如果我们运行很多个进程，那么真实的情况应该是每个进程轮流执行一会。</a:t>
            </a:r>
            <a:endParaRPr lang="zh-CN" altLang="en-US" sz="2000"/>
          </a:p>
          <a:p>
            <a:pPr fontAlgn="auto">
              <a:lnSpc>
                <a:spcPts val="2500"/>
              </a:lnSpc>
            </a:pPr>
            <a:r>
              <a:rPr lang="zh-CN" altLang="en-US" sz="2000"/>
              <a:t>并发，并行，时间片：</a:t>
            </a:r>
            <a:endParaRPr lang="zh-CN" altLang="en-US" sz="2000"/>
          </a:p>
          <a:p>
            <a:pPr fontAlgn="auto">
              <a:lnSpc>
                <a:spcPts val="2500"/>
              </a:lnSpc>
            </a:pPr>
            <a:endParaRPr lang="zh-CN" altLang="en-US" sz="2000"/>
          </a:p>
        </p:txBody>
      </p:sp>
      <p:cxnSp>
        <p:nvCxnSpPr>
          <p:cNvPr id="4" name="直接连接符 3"/>
          <p:cNvCxnSpPr/>
          <p:nvPr/>
        </p:nvCxnSpPr>
        <p:spPr>
          <a:xfrm>
            <a:off x="2054225" y="4253865"/>
            <a:ext cx="0" cy="582295"/>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1088390" y="4836160"/>
            <a:ext cx="389826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1088390" y="5300980"/>
            <a:ext cx="389826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1088390" y="5572125"/>
            <a:ext cx="389826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1088390" y="6122035"/>
            <a:ext cx="389826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2501265" y="4836160"/>
            <a:ext cx="0" cy="757555"/>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2054225" y="5300980"/>
            <a:ext cx="0" cy="80264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3065780" y="4818380"/>
            <a:ext cx="0" cy="482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直接箭头连接符 11"/>
          <p:cNvCxnSpPr/>
          <p:nvPr/>
        </p:nvCxnSpPr>
        <p:spPr>
          <a:xfrm flipH="1">
            <a:off x="912495" y="4443730"/>
            <a:ext cx="1118870" cy="600075"/>
          </a:xfrm>
          <a:prstGeom prst="straightConnector1">
            <a:avLst/>
          </a:prstGeom>
          <a:ln w="127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p:nvPr/>
        </p:nvCxnSpPr>
        <p:spPr>
          <a:xfrm flipH="1" flipV="1">
            <a:off x="935355" y="5449570"/>
            <a:ext cx="1114425" cy="460375"/>
          </a:xfrm>
          <a:prstGeom prst="straightConnector1">
            <a:avLst/>
          </a:prstGeom>
          <a:ln w="1270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303530" y="5020310"/>
            <a:ext cx="1118870" cy="368300"/>
          </a:xfrm>
          <a:prstGeom prst="rect">
            <a:avLst/>
          </a:prstGeom>
          <a:noFill/>
        </p:spPr>
        <p:txBody>
          <a:bodyPr wrap="square" rtlCol="0">
            <a:spAutoFit/>
          </a:bodyPr>
          <a:p>
            <a:r>
              <a:rPr lang="zh-CN" altLang="en-US"/>
              <a:t>时间片</a:t>
            </a:r>
            <a:endParaRPr lang="zh-CN" altLang="en-US"/>
          </a:p>
        </p:txBody>
      </p:sp>
      <p:cxnSp>
        <p:nvCxnSpPr>
          <p:cNvPr id="15" name="直接箭头连接符 14"/>
          <p:cNvCxnSpPr/>
          <p:nvPr/>
        </p:nvCxnSpPr>
        <p:spPr>
          <a:xfrm flipV="1">
            <a:off x="2031365" y="4140835"/>
            <a:ext cx="857250" cy="230505"/>
          </a:xfrm>
          <a:prstGeom prst="straightConnector1">
            <a:avLst/>
          </a:prstGeom>
          <a:ln w="127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p:nvPr/>
        </p:nvCxnSpPr>
        <p:spPr>
          <a:xfrm flipV="1">
            <a:off x="2505075" y="4267200"/>
            <a:ext cx="397510" cy="803275"/>
          </a:xfrm>
          <a:prstGeom prst="straightConnector1">
            <a:avLst/>
          </a:prstGeom>
          <a:ln w="1270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17" name="文本框 16"/>
          <p:cNvSpPr txBox="1"/>
          <p:nvPr/>
        </p:nvSpPr>
        <p:spPr>
          <a:xfrm>
            <a:off x="2847340" y="4050665"/>
            <a:ext cx="1600835" cy="368300"/>
          </a:xfrm>
          <a:prstGeom prst="rect">
            <a:avLst/>
          </a:prstGeom>
          <a:noFill/>
        </p:spPr>
        <p:txBody>
          <a:bodyPr wrap="square" rtlCol="0">
            <a:spAutoFit/>
          </a:bodyPr>
          <a:p>
            <a:r>
              <a:rPr lang="zh-CN" altLang="en-US"/>
              <a:t>并发且并行</a:t>
            </a:r>
            <a:endParaRPr lang="zh-CN" altLang="en-US"/>
          </a:p>
        </p:txBody>
      </p:sp>
      <p:cxnSp>
        <p:nvCxnSpPr>
          <p:cNvPr id="19" name="直接箭头连接符 18"/>
          <p:cNvCxnSpPr/>
          <p:nvPr/>
        </p:nvCxnSpPr>
        <p:spPr>
          <a:xfrm>
            <a:off x="2058670" y="6073775"/>
            <a:ext cx="893445" cy="413385"/>
          </a:xfrm>
          <a:prstGeom prst="straightConnector1">
            <a:avLst/>
          </a:prstGeom>
          <a:ln w="127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a:endCxn id="22" idx="0"/>
          </p:cNvCxnSpPr>
          <p:nvPr/>
        </p:nvCxnSpPr>
        <p:spPr>
          <a:xfrm>
            <a:off x="3119120" y="5183505"/>
            <a:ext cx="638175" cy="1047115"/>
          </a:xfrm>
          <a:prstGeom prst="straightConnector1">
            <a:avLst/>
          </a:prstGeom>
          <a:ln w="1270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22" name="文本框 21"/>
          <p:cNvSpPr txBox="1"/>
          <p:nvPr/>
        </p:nvSpPr>
        <p:spPr>
          <a:xfrm>
            <a:off x="2956560" y="6230620"/>
            <a:ext cx="1600835" cy="368300"/>
          </a:xfrm>
          <a:prstGeom prst="rect">
            <a:avLst/>
          </a:prstGeom>
          <a:noFill/>
        </p:spPr>
        <p:txBody>
          <a:bodyPr wrap="square" rtlCol="0">
            <a:spAutoFit/>
          </a:bodyPr>
          <a:p>
            <a:r>
              <a:rPr lang="zh-CN" altLang="en-US"/>
              <a:t>并发而不并行</a:t>
            </a:r>
            <a:endParaRPr lang="zh-CN" altLang="en-US"/>
          </a:p>
        </p:txBody>
      </p:sp>
      <mc:AlternateContent xmlns:mc="http://schemas.openxmlformats.org/markup-compatibility/2006" xmlns:p14="http://schemas.microsoft.com/office/powerpoint/2010/main">
        <mc:Choice Requires="p14">
          <p:contentPart r:id="rId2" p14:bwMode="auto">
            <p14:nvContentPartPr>
              <p14:cNvPr id="18" name="墨迹 17"/>
              <p14:cNvContentPartPr/>
              <p14:nvPr/>
            </p14:nvContentPartPr>
            <p14:xfrm>
              <a:off x="1946115" y="4047972"/>
              <a:ext cx="82230" cy="142419"/>
            </p14:xfrm>
          </p:contentPart>
        </mc:Choice>
        <mc:Fallback xmlns="">
          <p:pic>
            <p:nvPicPr>
              <p:cNvPr id="18" name="墨迹 17"/>
            </p:nvPicPr>
            <p:blipFill>
              <a:blip/>
            </p:blipFill>
            <p:spPr>
              <a:xfrm>
                <a:off x="1946115" y="4047972"/>
                <a:ext cx="82230" cy="142419"/>
              </a:xfrm>
              <a:prstGeom prst="rect"/>
            </p:spPr>
          </p:pic>
        </mc:Fallback>
      </mc:AlternateContent>
      <mc:AlternateContent xmlns:mc="http://schemas.openxmlformats.org/markup-compatibility/2006" xmlns:p14="http://schemas.microsoft.com/office/powerpoint/2010/main">
        <mc:Choice Requires="p14">
          <p:contentPart r:id="rId3" p14:bwMode="auto">
            <p14:nvContentPartPr>
              <p14:cNvPr id="21" name="墨迹 20"/>
              <p14:cNvContentPartPr/>
              <p14:nvPr/>
            </p14:nvContentPartPr>
            <p14:xfrm>
              <a:off x="2044791" y="4031539"/>
              <a:ext cx="54820" cy="178024"/>
            </p14:xfrm>
          </p:contentPart>
        </mc:Choice>
        <mc:Fallback xmlns="">
          <p:pic>
            <p:nvPicPr>
              <p:cNvPr id="21" name="墨迹 20"/>
            </p:nvPicPr>
            <p:blipFill>
              <a:blip/>
            </p:blipFill>
            <p:spPr>
              <a:xfrm>
                <a:off x="2044791" y="4031539"/>
                <a:ext cx="54820" cy="178024"/>
              </a:xfrm>
              <a:prstGeom prst="rect"/>
            </p:spPr>
          </p:pic>
        </mc:Fallback>
      </mc:AlternateContent>
      <mc:AlternateContent xmlns:mc="http://schemas.openxmlformats.org/markup-compatibility/2006" xmlns:p14="http://schemas.microsoft.com/office/powerpoint/2010/main">
        <mc:Choice Requires="p14">
          <p:contentPart r:id="rId4" p14:bwMode="auto">
            <p14:nvContentPartPr>
              <p14:cNvPr id="23" name="墨迹 22"/>
              <p14:cNvContentPartPr/>
              <p14:nvPr/>
            </p14:nvContentPartPr>
            <p14:xfrm>
              <a:off x="2006417" y="4116443"/>
              <a:ext cx="24669" cy="24649"/>
            </p14:xfrm>
          </p:contentPart>
        </mc:Choice>
        <mc:Fallback xmlns="">
          <p:pic>
            <p:nvPicPr>
              <p:cNvPr id="23" name="墨迹 22"/>
            </p:nvPicPr>
            <p:blipFill>
              <a:blip/>
            </p:blipFill>
            <p:spPr>
              <a:xfrm>
                <a:off x="2006417" y="4116443"/>
                <a:ext cx="24669" cy="24649"/>
              </a:xfrm>
              <a:prstGeom prst="rect"/>
            </p:spPr>
          </p:pic>
        </mc:Fallback>
      </mc:AlternateContent>
      <mc:AlternateContent xmlns:mc="http://schemas.openxmlformats.org/markup-compatibility/2006" xmlns:p14="http://schemas.microsoft.com/office/powerpoint/2010/main">
        <mc:Choice Requires="p14">
          <p:contentPart r:id="rId5" p14:bwMode="auto">
            <p14:nvContentPartPr>
              <p14:cNvPr id="24" name="墨迹 23"/>
              <p14:cNvContentPartPr/>
              <p14:nvPr/>
            </p14:nvContentPartPr>
            <p14:xfrm>
              <a:off x="2455942" y="4535482"/>
              <a:ext cx="10964" cy="130094"/>
            </p14:xfrm>
          </p:contentPart>
        </mc:Choice>
        <mc:Fallback xmlns="">
          <p:pic>
            <p:nvPicPr>
              <p:cNvPr id="24" name="墨迹 23"/>
            </p:nvPicPr>
            <p:blipFill>
              <a:blip/>
            </p:blipFill>
            <p:spPr>
              <a:xfrm>
                <a:off x="2455942" y="4535482"/>
                <a:ext cx="10964" cy="130094"/>
              </a:xfrm>
              <a:prstGeom prst="rect"/>
            </p:spPr>
          </p:pic>
        </mc:Fallback>
      </mc:AlternateContent>
      <mc:AlternateContent xmlns:mc="http://schemas.openxmlformats.org/markup-compatibility/2006" xmlns:p14="http://schemas.microsoft.com/office/powerpoint/2010/main">
        <mc:Choice Requires="p14">
          <p:contentPart r:id="rId6" p14:bwMode="auto">
            <p14:nvContentPartPr>
              <p14:cNvPr id="25" name="墨迹 24"/>
              <p14:cNvContentPartPr/>
              <p14:nvPr/>
            </p14:nvContentPartPr>
            <p14:xfrm>
              <a:off x="2472388" y="4497138"/>
              <a:ext cx="94736" cy="199934"/>
            </p14:xfrm>
          </p:contentPart>
        </mc:Choice>
        <mc:Fallback xmlns="">
          <p:pic>
            <p:nvPicPr>
              <p:cNvPr id="25" name="墨迹 24"/>
            </p:nvPicPr>
            <p:blipFill>
              <a:blip/>
            </p:blipFill>
            <p:spPr>
              <a:xfrm>
                <a:off x="2472388" y="4497138"/>
                <a:ext cx="94736" cy="199934"/>
              </a:xfrm>
              <a:prstGeom prst="rect"/>
            </p:spPr>
          </p:pic>
        </mc:Fallback>
      </mc:AlternateContent>
      <mc:AlternateContent xmlns:mc="http://schemas.openxmlformats.org/markup-compatibility/2006" xmlns:p14="http://schemas.microsoft.com/office/powerpoint/2010/main">
        <mc:Choice Requires="p14">
          <p:contentPart r:id="rId7" p14:bwMode="auto">
            <p14:nvContentPartPr>
              <p14:cNvPr id="26" name="墨迹 25"/>
              <p14:cNvContentPartPr/>
              <p14:nvPr/>
            </p14:nvContentPartPr>
            <p14:xfrm>
              <a:off x="3012195" y="4530004"/>
              <a:ext cx="189301" cy="169807"/>
            </p14:xfrm>
          </p:contentPart>
        </mc:Choice>
        <mc:Fallback xmlns="">
          <p:pic>
            <p:nvPicPr>
              <p:cNvPr id="26" name="墨迹 25"/>
            </p:nvPicPr>
            <p:blipFill>
              <a:blip/>
            </p:blipFill>
            <p:spPr>
              <a:xfrm>
                <a:off x="3012195" y="4530004"/>
                <a:ext cx="189301" cy="169807"/>
              </a:xfrm>
              <a:prstGeom prst="rect"/>
            </p:spPr>
          </p:pic>
        </mc:Fallback>
      </mc:AlternateContent>
      <mc:AlternateContent xmlns:mc="http://schemas.openxmlformats.org/markup-compatibility/2006" xmlns:p14="http://schemas.microsoft.com/office/powerpoint/2010/main">
        <mc:Choice Requires="p14">
          <p:contentPart r:id="rId8" p14:bwMode="auto">
            <p14:nvContentPartPr>
              <p14:cNvPr id="27" name="墨迹 26"/>
              <p14:cNvContentPartPr/>
              <p14:nvPr/>
            </p14:nvContentPartPr>
            <p14:xfrm>
              <a:off x="2072201" y="4265024"/>
              <a:ext cx="16446" cy="543655"/>
            </p14:xfrm>
          </p:contentPart>
        </mc:Choice>
        <mc:Fallback xmlns="">
          <p:pic>
            <p:nvPicPr>
              <p:cNvPr id="27" name="墨迹 26"/>
            </p:nvPicPr>
            <p:blipFill>
              <a:blip/>
            </p:blipFill>
            <p:spPr>
              <a:xfrm>
                <a:off x="2072201" y="4265024"/>
                <a:ext cx="16446" cy="543655"/>
              </a:xfrm>
              <a:prstGeom prst="rect"/>
            </p:spPr>
          </p:pic>
        </mc:Fallback>
      </mc:AlternateContent>
      <mc:AlternateContent xmlns:mc="http://schemas.openxmlformats.org/markup-compatibility/2006" xmlns:p14="http://schemas.microsoft.com/office/powerpoint/2010/main">
        <mc:Choice Requires="p14">
          <p:contentPart r:id="rId9" p14:bwMode="auto">
            <p14:nvContentPartPr>
              <p14:cNvPr id="28" name="墨迹 27"/>
              <p14:cNvContentPartPr/>
              <p14:nvPr/>
            </p14:nvContentPartPr>
            <p14:xfrm>
              <a:off x="2066719" y="4272555"/>
              <a:ext cx="21928" cy="546395"/>
            </p14:xfrm>
          </p:contentPart>
        </mc:Choice>
        <mc:Fallback xmlns="">
          <p:pic>
            <p:nvPicPr>
              <p:cNvPr id="28" name="墨迹 27"/>
            </p:nvPicPr>
            <p:blipFill>
              <a:blip/>
            </p:blipFill>
            <p:spPr>
              <a:xfrm>
                <a:off x="2066719" y="4272555"/>
                <a:ext cx="21928" cy="546395"/>
              </a:xfrm>
              <a:prstGeom prst="rect"/>
            </p:spPr>
          </p:pic>
        </mc:Fallback>
      </mc:AlternateContent>
      <mc:AlternateContent xmlns:mc="http://schemas.openxmlformats.org/markup-compatibility/2006" xmlns:p14="http://schemas.microsoft.com/office/powerpoint/2010/main">
        <mc:Choice Requires="p14">
          <p:contentPart r:id="rId10" p14:bwMode="auto">
            <p14:nvContentPartPr>
              <p14:cNvPr id="29" name="墨迹 28"/>
              <p14:cNvContentPartPr/>
              <p14:nvPr/>
            </p14:nvContentPartPr>
            <p14:xfrm>
              <a:off x="2052843" y="4217779"/>
              <a:ext cx="24840" cy="558719"/>
            </p14:xfrm>
          </p:contentPart>
        </mc:Choice>
        <mc:Fallback xmlns="">
          <p:pic>
            <p:nvPicPr>
              <p:cNvPr id="29" name="墨迹 28"/>
            </p:nvPicPr>
            <p:blipFill>
              <a:blip/>
            </p:blipFill>
            <p:spPr>
              <a:xfrm>
                <a:off x="2052843" y="4217779"/>
                <a:ext cx="24840" cy="558719"/>
              </a:xfrm>
              <a:prstGeom prst="rect"/>
            </p:spPr>
          </p:pic>
        </mc:Fallback>
      </mc:AlternateContent>
      <mc:AlternateContent xmlns:mc="http://schemas.openxmlformats.org/markup-compatibility/2006" xmlns:p14="http://schemas.microsoft.com/office/powerpoint/2010/main">
        <mc:Choice Requires="p14">
          <p:contentPart r:id="rId11" p14:bwMode="auto">
            <p14:nvContentPartPr>
              <p14:cNvPr id="30" name="墨迹 29"/>
              <p14:cNvContentPartPr/>
              <p14:nvPr/>
            </p14:nvContentPartPr>
            <p14:xfrm>
              <a:off x="2494316" y="4849761"/>
              <a:ext cx="19187" cy="725787"/>
            </p14:xfrm>
          </p:contentPart>
        </mc:Choice>
        <mc:Fallback xmlns="">
          <p:pic>
            <p:nvPicPr>
              <p:cNvPr id="30" name="墨迹 29"/>
            </p:nvPicPr>
            <p:blipFill>
              <a:blip/>
            </p:blipFill>
            <p:spPr>
              <a:xfrm>
                <a:off x="2494316" y="4849761"/>
                <a:ext cx="19187" cy="725787"/>
              </a:xfrm>
              <a:prstGeom prst="rect"/>
            </p:spPr>
          </p:pic>
        </mc:Fallback>
      </mc:AlternateContent>
      <mc:AlternateContent xmlns:mc="http://schemas.openxmlformats.org/markup-compatibility/2006" xmlns:p14="http://schemas.microsoft.com/office/powerpoint/2010/main">
        <mc:Choice Requires="p14">
          <p:contentPart r:id="rId12" p14:bwMode="auto">
            <p14:nvContentPartPr>
              <p14:cNvPr id="31" name="墨迹 30"/>
              <p14:cNvContentPartPr/>
              <p14:nvPr/>
            </p14:nvContentPartPr>
            <p14:xfrm>
              <a:off x="2494316" y="4879204"/>
              <a:ext cx="41115" cy="576521"/>
            </p14:xfrm>
          </p:contentPart>
        </mc:Choice>
        <mc:Fallback xmlns="">
          <p:pic>
            <p:nvPicPr>
              <p:cNvPr id="31" name="墨迹 30"/>
            </p:nvPicPr>
            <p:blipFill>
              <a:blip/>
            </p:blipFill>
            <p:spPr>
              <a:xfrm>
                <a:off x="2494316" y="4879204"/>
                <a:ext cx="41115" cy="576521"/>
              </a:xfrm>
              <a:prstGeom prst="rect"/>
            </p:spPr>
          </p:pic>
        </mc:Fallback>
      </mc:AlternateContent>
      <mc:AlternateContent xmlns:mc="http://schemas.openxmlformats.org/markup-compatibility/2006" xmlns:p14="http://schemas.microsoft.com/office/powerpoint/2010/main">
        <mc:Choice Requires="p14">
          <p:contentPart r:id="rId13" p14:bwMode="auto">
            <p14:nvContentPartPr>
              <p14:cNvPr id="32" name="墨迹 31"/>
              <p14:cNvContentPartPr/>
              <p14:nvPr/>
            </p14:nvContentPartPr>
            <p14:xfrm>
              <a:off x="2483352" y="4870303"/>
              <a:ext cx="16446" cy="399182"/>
            </p14:xfrm>
          </p:contentPart>
        </mc:Choice>
        <mc:Fallback xmlns="">
          <p:pic>
            <p:nvPicPr>
              <p:cNvPr id="32" name="墨迹 31"/>
            </p:nvPicPr>
            <p:blipFill>
              <a:blip/>
            </p:blipFill>
            <p:spPr>
              <a:xfrm>
                <a:off x="2483352" y="4870303"/>
                <a:ext cx="16446" cy="399182"/>
              </a:xfrm>
              <a:prstGeom prst="rect"/>
            </p:spPr>
          </p:pic>
        </mc:Fallback>
      </mc:AlternateContent>
      <mc:AlternateContent xmlns:mc="http://schemas.openxmlformats.org/markup-compatibility/2006" xmlns:p14="http://schemas.microsoft.com/office/powerpoint/2010/main">
        <mc:Choice Requires="p14">
          <p:contentPart r:id="rId14" p14:bwMode="auto">
            <p14:nvContentPartPr>
              <p14:cNvPr id="33" name="墨迹 32"/>
              <p14:cNvContentPartPr/>
              <p14:nvPr/>
            </p14:nvContentPartPr>
            <p14:xfrm>
              <a:off x="3058963" y="4851815"/>
              <a:ext cx="27411" cy="422463"/>
            </p14:xfrm>
          </p:contentPart>
        </mc:Choice>
        <mc:Fallback xmlns="">
          <p:pic>
            <p:nvPicPr>
              <p:cNvPr id="33" name="墨迹 32"/>
            </p:nvPicPr>
            <p:blipFill>
              <a:blip/>
            </p:blipFill>
            <p:spPr>
              <a:xfrm>
                <a:off x="3058963" y="4851815"/>
                <a:ext cx="27411" cy="422463"/>
              </a:xfrm>
              <a:prstGeom prst="rect"/>
            </p:spPr>
          </p:pic>
        </mc:Fallback>
      </mc:AlternateContent>
      <mc:AlternateContent xmlns:mc="http://schemas.openxmlformats.org/markup-compatibility/2006" xmlns:p14="http://schemas.microsoft.com/office/powerpoint/2010/main">
        <mc:Choice Requires="p14">
          <p:contentPart r:id="rId15" p14:bwMode="auto">
            <p14:nvContentPartPr>
              <p14:cNvPr id="35" name="墨迹 34"/>
              <p14:cNvContentPartPr/>
              <p14:nvPr/>
            </p14:nvContentPartPr>
            <p14:xfrm>
              <a:off x="2039309" y="5329739"/>
              <a:ext cx="24669" cy="202673"/>
            </p14:xfrm>
          </p:contentPart>
        </mc:Choice>
        <mc:Fallback xmlns="">
          <p:pic>
            <p:nvPicPr>
              <p:cNvPr id="35" name="墨迹 34"/>
            </p:nvPicPr>
            <p:blipFill>
              <a:blip/>
            </p:blipFill>
            <p:spPr>
              <a:xfrm>
                <a:off x="2039309" y="5329739"/>
                <a:ext cx="24669" cy="202673"/>
              </a:xfrm>
              <a:prstGeom prst="rect"/>
            </p:spPr>
          </p:pic>
        </mc:Fallback>
      </mc:AlternateContent>
      <mc:AlternateContent xmlns:mc="http://schemas.openxmlformats.org/markup-compatibility/2006" xmlns:p14="http://schemas.microsoft.com/office/powerpoint/2010/main">
        <mc:Choice Requires="p14">
          <p:contentPart r:id="rId16" p14:bwMode="auto">
            <p14:nvContentPartPr>
              <p14:cNvPr id="36" name="墨迹 35"/>
              <p14:cNvContentPartPr/>
              <p14:nvPr/>
            </p14:nvContentPartPr>
            <p14:xfrm>
              <a:off x="2505280" y="5292765"/>
              <a:ext cx="16446" cy="194456"/>
            </p14:xfrm>
          </p:contentPart>
        </mc:Choice>
        <mc:Fallback xmlns="">
          <p:pic>
            <p:nvPicPr>
              <p:cNvPr id="36" name="墨迹 35"/>
            </p:nvPicPr>
            <p:blipFill>
              <a:blip/>
            </p:blipFill>
            <p:spPr>
              <a:xfrm>
                <a:off x="2505280" y="5292765"/>
                <a:ext cx="16446" cy="194456"/>
              </a:xfrm>
              <a:prstGeom prst="rect"/>
            </p:spPr>
          </p:pic>
        </mc:Fallback>
      </mc:AlternateContent>
      <mc:AlternateContent xmlns:mc="http://schemas.openxmlformats.org/markup-compatibility/2006" xmlns:p14="http://schemas.microsoft.com/office/powerpoint/2010/main">
        <mc:Choice Requires="p14">
          <p:contentPart r:id="rId17" p14:bwMode="auto">
            <p14:nvContentPartPr>
              <p14:cNvPr id="37" name="墨迹 36"/>
              <p14:cNvContentPartPr/>
              <p14:nvPr/>
            </p14:nvContentPartPr>
            <p14:xfrm>
              <a:off x="2033827" y="5320667"/>
              <a:ext cx="32892" cy="868376"/>
            </p14:xfrm>
          </p:contentPart>
        </mc:Choice>
        <mc:Fallback xmlns="">
          <p:pic>
            <p:nvPicPr>
              <p:cNvPr id="37" name="墨迹 36"/>
            </p:nvPicPr>
            <p:blipFill>
              <a:blip/>
            </p:blipFill>
            <p:spPr>
              <a:xfrm>
                <a:off x="2033827" y="5320667"/>
                <a:ext cx="32892" cy="868376"/>
              </a:xfrm>
              <a:prstGeom prst="rect"/>
            </p:spPr>
          </p:pic>
        </mc:Fallback>
      </mc:AlternateContent>
      <mc:AlternateContent xmlns:mc="http://schemas.openxmlformats.org/markup-compatibility/2006" xmlns:p14="http://schemas.microsoft.com/office/powerpoint/2010/main">
        <mc:Choice Requires="p14">
          <p:contentPart r:id="rId18" p14:bwMode="auto">
            <p14:nvContentPartPr>
              <p14:cNvPr id="38" name="墨迹 37"/>
              <p14:cNvContentPartPr/>
              <p14:nvPr/>
            </p14:nvContentPartPr>
            <p14:xfrm>
              <a:off x="2050273" y="4428668"/>
              <a:ext cx="10964" cy="24649"/>
            </p14:xfrm>
          </p:contentPart>
        </mc:Choice>
        <mc:Fallback xmlns="">
          <p:pic>
            <p:nvPicPr>
              <p:cNvPr id="38" name="墨迹 37"/>
            </p:nvPicPr>
            <p:blipFill>
              <a:blip/>
            </p:blipFill>
            <p:spPr>
              <a:xfrm>
                <a:off x="2050273" y="4428668"/>
                <a:ext cx="10964" cy="24649"/>
              </a:xfrm>
              <a:prstGeom prst="rect"/>
            </p:spPr>
          </p:pic>
        </mc:Fallback>
      </mc:AlternateContent>
      <mc:AlternateContent xmlns:mc="http://schemas.openxmlformats.org/markup-compatibility/2006" xmlns:p14="http://schemas.microsoft.com/office/powerpoint/2010/main">
        <mc:Choice Requires="p14">
          <p:contentPart r:id="rId19" p14:bwMode="auto">
            <p14:nvContentPartPr>
              <p14:cNvPr id="39" name="墨迹 38"/>
              <p14:cNvContentPartPr/>
              <p14:nvPr/>
            </p14:nvContentPartPr>
            <p14:xfrm>
              <a:off x="2050273" y="4242086"/>
              <a:ext cx="27410" cy="545367"/>
            </p14:xfrm>
          </p:contentPart>
        </mc:Choice>
        <mc:Fallback xmlns="">
          <p:pic>
            <p:nvPicPr>
              <p:cNvPr id="39" name="墨迹 38"/>
            </p:nvPicPr>
            <p:blipFill>
              <a:blip/>
            </p:blipFill>
            <p:spPr>
              <a:xfrm>
                <a:off x="2050273" y="4242086"/>
                <a:ext cx="27410" cy="545367"/>
              </a:xfrm>
              <a:prstGeom prst="rect"/>
            </p:spPr>
          </p:pic>
        </mc:Fallback>
      </mc:AlternateContent>
      <mc:AlternateContent xmlns:mc="http://schemas.openxmlformats.org/markup-compatibility/2006" xmlns:p14="http://schemas.microsoft.com/office/powerpoint/2010/main">
        <mc:Choice Requires="p14">
          <p:contentPart r:id="rId20" p14:bwMode="auto">
            <p14:nvContentPartPr>
              <p14:cNvPr id="40" name="墨迹 39"/>
              <p14:cNvContentPartPr/>
              <p14:nvPr/>
            </p14:nvContentPartPr>
            <p14:xfrm>
              <a:off x="2061237" y="4257492"/>
              <a:ext cx="360" cy="130094"/>
            </p14:xfrm>
          </p:contentPart>
        </mc:Choice>
        <mc:Fallback xmlns="">
          <p:pic>
            <p:nvPicPr>
              <p:cNvPr id="40" name="墨迹 39"/>
            </p:nvPicPr>
            <p:blipFill>
              <a:blip/>
            </p:blipFill>
            <p:spPr>
              <a:xfrm>
                <a:off x="2061237" y="4257492"/>
                <a:ext cx="360" cy="130094"/>
              </a:xfrm>
              <a:prstGeom prst="rect"/>
            </p:spPr>
          </p:pic>
        </mc:Fallback>
      </mc:AlternateContent>
      <mc:AlternateContent xmlns:mc="http://schemas.openxmlformats.org/markup-compatibility/2006" xmlns:p14="http://schemas.microsoft.com/office/powerpoint/2010/main">
        <mc:Choice Requires="p14">
          <p:contentPart r:id="rId21" p14:bwMode="auto">
            <p14:nvContentPartPr>
              <p14:cNvPr id="41" name="墨迹 40"/>
              <p14:cNvContentPartPr/>
              <p14:nvPr/>
            </p14:nvContentPartPr>
            <p14:xfrm>
              <a:off x="2033827" y="5318784"/>
              <a:ext cx="70008" cy="39972"/>
            </p14:xfrm>
          </p:contentPart>
        </mc:Choice>
        <mc:Fallback xmlns="">
          <p:pic>
            <p:nvPicPr>
              <p:cNvPr id="41" name="墨迹 40"/>
            </p:nvPicPr>
            <p:blipFill>
              <a:blip/>
            </p:blipFill>
            <p:spPr>
              <a:xfrm>
                <a:off x="2033827" y="5318784"/>
                <a:ext cx="70008" cy="39972"/>
              </a:xfrm>
              <a:prstGeom prst="rect"/>
            </p:spPr>
          </p:pic>
        </mc:Fallback>
      </mc:AlternateContent>
      <mc:AlternateContent xmlns:mc="http://schemas.openxmlformats.org/markup-compatibility/2006" xmlns:p14="http://schemas.microsoft.com/office/powerpoint/2010/main">
        <mc:Choice Requires="p14">
          <p:contentPart r:id="rId22" p14:bwMode="auto">
            <p14:nvContentPartPr>
              <p14:cNvPr id="42" name="墨迹 41"/>
              <p14:cNvContentPartPr/>
              <p14:nvPr/>
            </p14:nvContentPartPr>
            <p14:xfrm>
              <a:off x="2028345" y="5292080"/>
              <a:ext cx="32892" cy="831916"/>
            </p14:xfrm>
          </p:contentPart>
        </mc:Choice>
        <mc:Fallback xmlns="">
          <p:pic>
            <p:nvPicPr>
              <p:cNvPr id="42" name="墨迹 41"/>
            </p:nvPicPr>
            <p:blipFill>
              <a:blip/>
            </p:blipFill>
            <p:spPr>
              <a:xfrm>
                <a:off x="2028345" y="5292080"/>
                <a:ext cx="32892" cy="831916"/>
              </a:xfrm>
              <a:prstGeom prst="rect"/>
            </p:spPr>
          </p:pic>
        </mc:Fallback>
      </mc:AlternateContent>
      <mc:AlternateContent xmlns:mc="http://schemas.openxmlformats.org/markup-compatibility/2006" xmlns:p14="http://schemas.microsoft.com/office/powerpoint/2010/main">
        <mc:Choice Requires="p14">
          <p:contentPart r:id="rId23" p14:bwMode="auto">
            <p14:nvContentPartPr>
              <p14:cNvPr id="43" name="墨迹 42"/>
              <p14:cNvContentPartPr/>
              <p14:nvPr/>
            </p14:nvContentPartPr>
            <p14:xfrm>
              <a:off x="2083165" y="4256123"/>
              <a:ext cx="21928" cy="476554"/>
            </p14:xfrm>
          </p:contentPart>
        </mc:Choice>
        <mc:Fallback xmlns="">
          <p:pic>
            <p:nvPicPr>
              <p:cNvPr id="43" name="墨迹 42"/>
            </p:nvPicPr>
            <p:blipFill>
              <a:blip/>
            </p:blipFill>
            <p:spPr>
              <a:xfrm>
                <a:off x="2083165" y="4256123"/>
                <a:ext cx="21928" cy="476554"/>
              </a:xfrm>
              <a:prstGeom prst="rect"/>
            </p:spPr>
          </p:pic>
        </mc:Fallback>
      </mc:AlternateContent>
      <mc:AlternateContent xmlns:mc="http://schemas.openxmlformats.org/markup-compatibility/2006" xmlns:p14="http://schemas.microsoft.com/office/powerpoint/2010/main">
        <mc:Choice Requires="p14">
          <p:contentPart r:id="rId24" p14:bwMode="auto">
            <p14:nvContentPartPr>
              <p14:cNvPr id="44" name="墨迹 43"/>
              <p14:cNvContentPartPr/>
              <p14:nvPr/>
            </p14:nvContentPartPr>
            <p14:xfrm>
              <a:off x="1074474" y="4425929"/>
              <a:ext cx="964835" cy="558719"/>
            </p14:xfrm>
          </p:contentPart>
        </mc:Choice>
        <mc:Fallback xmlns="">
          <p:pic>
            <p:nvPicPr>
              <p:cNvPr id="44" name="墨迹 43"/>
            </p:nvPicPr>
            <p:blipFill>
              <a:blip/>
            </p:blipFill>
            <p:spPr>
              <a:xfrm>
                <a:off x="1074474" y="4425929"/>
                <a:ext cx="964835" cy="558719"/>
              </a:xfrm>
              <a:prstGeom prst="rect"/>
            </p:spPr>
          </p:pic>
        </mc:Fallback>
      </mc:AlternateContent>
      <mc:AlternateContent xmlns:mc="http://schemas.openxmlformats.org/markup-compatibility/2006" xmlns:p14="http://schemas.microsoft.com/office/powerpoint/2010/main">
        <mc:Choice Requires="p14">
          <p:contentPart r:id="rId25" p14:bwMode="auto">
            <p14:nvContentPartPr>
              <p14:cNvPr id="45" name="墨迹 44"/>
              <p14:cNvContentPartPr/>
              <p14:nvPr/>
            </p14:nvContentPartPr>
            <p14:xfrm>
              <a:off x="989503" y="4869618"/>
              <a:ext cx="84971" cy="131463"/>
            </p14:xfrm>
          </p:contentPart>
        </mc:Choice>
        <mc:Fallback xmlns="">
          <p:pic>
            <p:nvPicPr>
              <p:cNvPr id="45" name="墨迹 44"/>
            </p:nvPicPr>
            <p:blipFill>
              <a:blip/>
            </p:blipFill>
            <p:spPr>
              <a:xfrm>
                <a:off x="989503" y="4869618"/>
                <a:ext cx="84971" cy="131463"/>
              </a:xfrm>
              <a:prstGeom prst="rect"/>
            </p:spPr>
          </p:pic>
        </mc:Fallback>
      </mc:AlternateContent>
      <mc:AlternateContent xmlns:mc="http://schemas.openxmlformats.org/markup-compatibility/2006" xmlns:p14="http://schemas.microsoft.com/office/powerpoint/2010/main">
        <mc:Choice Requires="p14">
          <p:contentPart r:id="rId26" p14:bwMode="auto">
            <p14:nvContentPartPr>
              <p14:cNvPr id="46" name="墨迹 45"/>
              <p14:cNvContentPartPr/>
              <p14:nvPr/>
            </p14:nvContentPartPr>
            <p14:xfrm>
              <a:off x="2088647" y="4261600"/>
              <a:ext cx="10964" cy="514213"/>
            </p14:xfrm>
          </p:contentPart>
        </mc:Choice>
        <mc:Fallback xmlns="">
          <p:pic>
            <p:nvPicPr>
              <p:cNvPr id="46" name="墨迹 45"/>
            </p:nvPicPr>
            <p:blipFill>
              <a:blip/>
            </p:blipFill>
            <p:spPr>
              <a:xfrm>
                <a:off x="2088647" y="4261600"/>
                <a:ext cx="10964" cy="514213"/>
              </a:xfrm>
              <a:prstGeom prst="rect"/>
            </p:spPr>
          </p:pic>
        </mc:Fallback>
      </mc:AlternateContent>
      <mc:AlternateContent xmlns:mc="http://schemas.openxmlformats.org/markup-compatibility/2006" xmlns:p14="http://schemas.microsoft.com/office/powerpoint/2010/main">
        <mc:Choice Requires="p14">
          <p:contentPart r:id="rId27" p14:bwMode="auto">
            <p14:nvContentPartPr>
              <p14:cNvPr id="47" name="墨迹 46"/>
              <p14:cNvContentPartPr/>
              <p14:nvPr/>
            </p14:nvContentPartPr>
            <p14:xfrm>
              <a:off x="2044791" y="4245167"/>
              <a:ext cx="27410" cy="438211"/>
            </p14:xfrm>
          </p:contentPart>
        </mc:Choice>
        <mc:Fallback xmlns="">
          <p:pic>
            <p:nvPicPr>
              <p:cNvPr id="47" name="墨迹 46"/>
            </p:nvPicPr>
            <p:blipFill>
              <a:blip/>
            </p:blipFill>
            <p:spPr>
              <a:xfrm>
                <a:off x="2044791" y="4245167"/>
                <a:ext cx="27410" cy="438211"/>
              </a:xfrm>
              <a:prstGeom prst="rect"/>
            </p:spPr>
          </p:pic>
        </mc:Fallback>
      </mc:AlternateContent>
      <mc:AlternateContent xmlns:mc="http://schemas.openxmlformats.org/markup-compatibility/2006" xmlns:p14="http://schemas.microsoft.com/office/powerpoint/2010/main">
        <mc:Choice Requires="p14">
          <p:contentPart r:id="rId28" p14:bwMode="auto">
            <p14:nvContentPartPr>
              <p14:cNvPr id="48" name="墨迹 47"/>
              <p14:cNvContentPartPr/>
              <p14:nvPr/>
            </p14:nvContentPartPr>
            <p14:xfrm>
              <a:off x="2066719" y="4265366"/>
              <a:ext cx="27410" cy="313937"/>
            </p14:xfrm>
          </p:contentPart>
        </mc:Choice>
        <mc:Fallback xmlns="">
          <p:pic>
            <p:nvPicPr>
              <p:cNvPr id="48" name="墨迹 47"/>
            </p:nvPicPr>
            <p:blipFill>
              <a:blip/>
            </p:blipFill>
            <p:spPr>
              <a:xfrm>
                <a:off x="2066719" y="4265366"/>
                <a:ext cx="27410" cy="313937"/>
              </a:xfrm>
              <a:prstGeom prst="rect"/>
            </p:spPr>
          </p:pic>
        </mc:Fallback>
      </mc:AlternateContent>
      <mc:AlternateContent xmlns:mc="http://schemas.openxmlformats.org/markup-compatibility/2006" xmlns:p14="http://schemas.microsoft.com/office/powerpoint/2010/main">
        <mc:Choice Requires="p14">
          <p:contentPart r:id="rId29" p14:bwMode="auto">
            <p14:nvContentPartPr>
              <p14:cNvPr id="49" name="墨迹 48"/>
              <p14:cNvContentPartPr/>
              <p14:nvPr/>
            </p14:nvContentPartPr>
            <p14:xfrm>
              <a:off x="2039309" y="5285918"/>
              <a:ext cx="35633" cy="654578"/>
            </p14:xfrm>
          </p:contentPart>
        </mc:Choice>
        <mc:Fallback xmlns="">
          <p:pic>
            <p:nvPicPr>
              <p:cNvPr id="49" name="墨迹 48"/>
            </p:nvPicPr>
            <p:blipFill>
              <a:blip/>
            </p:blipFill>
            <p:spPr>
              <a:xfrm>
                <a:off x="2039309" y="5285918"/>
                <a:ext cx="35633" cy="654578"/>
              </a:xfrm>
              <a:prstGeom prst="rect"/>
            </p:spPr>
          </p:pic>
        </mc:Fallback>
      </mc:AlternateContent>
      <mc:AlternateContent xmlns:mc="http://schemas.openxmlformats.org/markup-compatibility/2006" xmlns:p14="http://schemas.microsoft.com/office/powerpoint/2010/main">
        <mc:Choice Requires="p14">
          <p:contentPart r:id="rId30" p14:bwMode="auto">
            <p14:nvContentPartPr>
              <p14:cNvPr id="50" name="墨迹 49"/>
              <p14:cNvContentPartPr/>
              <p14:nvPr/>
            </p14:nvContentPartPr>
            <p14:xfrm>
              <a:off x="2477870" y="4882627"/>
              <a:ext cx="21928" cy="620513"/>
            </p14:xfrm>
          </p:contentPart>
        </mc:Choice>
        <mc:Fallback xmlns="">
          <p:pic>
            <p:nvPicPr>
              <p:cNvPr id="50" name="墨迹 49"/>
            </p:nvPicPr>
            <p:blipFill>
              <a:blip/>
            </p:blipFill>
            <p:spPr>
              <a:xfrm>
                <a:off x="2477870" y="4882627"/>
                <a:ext cx="21928" cy="620513"/>
              </a:xfrm>
              <a:prstGeom prst="rect"/>
            </p:spPr>
          </p:pic>
        </mc:Fallback>
      </mc:AlternateContent>
      <mc:AlternateContent xmlns:mc="http://schemas.openxmlformats.org/markup-compatibility/2006" xmlns:p14="http://schemas.microsoft.com/office/powerpoint/2010/main">
        <mc:Choice Requires="p14">
          <p:contentPart r:id="rId31" p14:bwMode="auto">
            <p14:nvContentPartPr>
              <p14:cNvPr id="51" name="墨迹 50"/>
              <p14:cNvContentPartPr/>
              <p14:nvPr/>
            </p14:nvContentPartPr>
            <p14:xfrm>
              <a:off x="1780284" y="4234212"/>
              <a:ext cx="269989" cy="1904163"/>
            </p14:xfrm>
          </p:contentPart>
        </mc:Choice>
        <mc:Fallback xmlns="">
          <p:pic>
            <p:nvPicPr>
              <p:cNvPr id="51" name="墨迹 50"/>
            </p:nvPicPr>
            <p:blipFill>
              <a:blip/>
            </p:blipFill>
            <p:spPr>
              <a:xfrm>
                <a:off x="1780284" y="4234212"/>
                <a:ext cx="269989" cy="1904163"/>
              </a:xfrm>
              <a:prstGeom prst="rect"/>
            </p:spPr>
          </p:pic>
        </mc:Fallback>
      </mc:AlternateContent>
      <mc:AlternateContent xmlns:mc="http://schemas.openxmlformats.org/markup-compatibility/2006" xmlns:p14="http://schemas.microsoft.com/office/powerpoint/2010/main">
        <mc:Choice Requires="p14">
          <p:contentPart r:id="rId32" p14:bwMode="auto">
            <p14:nvContentPartPr>
              <p14:cNvPr id="52" name="墨迹 51"/>
              <p14:cNvContentPartPr/>
              <p14:nvPr/>
            </p14:nvContentPartPr>
            <p14:xfrm>
              <a:off x="2395640" y="4812787"/>
              <a:ext cx="104158" cy="730580"/>
            </p14:xfrm>
          </p:contentPart>
        </mc:Choice>
        <mc:Fallback xmlns="">
          <p:pic>
            <p:nvPicPr>
              <p:cNvPr id="52" name="墨迹 51"/>
            </p:nvPicPr>
            <p:blipFill>
              <a:blip/>
            </p:blipFill>
            <p:spPr>
              <a:xfrm>
                <a:off x="2395640" y="4812787"/>
                <a:ext cx="104158" cy="730580"/>
              </a:xfrm>
              <a:prstGeom prst="rect"/>
            </p:spPr>
          </p:pic>
        </mc:Fallback>
      </mc:AlternateContent>
      <mc:AlternateContent xmlns:mc="http://schemas.openxmlformats.org/markup-compatibility/2006" xmlns:p14="http://schemas.microsoft.com/office/powerpoint/2010/main">
        <mc:Choice Requires="p14">
          <p:contentPart r:id="rId33" p14:bwMode="auto">
            <p14:nvContentPartPr>
              <p14:cNvPr id="53" name="墨迹 52"/>
              <p14:cNvContentPartPr/>
              <p14:nvPr/>
            </p14:nvContentPartPr>
            <p14:xfrm>
              <a:off x="2483352" y="4862086"/>
              <a:ext cx="38374" cy="387543"/>
            </p14:xfrm>
          </p:contentPart>
        </mc:Choice>
        <mc:Fallback xmlns="">
          <p:pic>
            <p:nvPicPr>
              <p:cNvPr id="53" name="墨迹 52"/>
            </p:nvPicPr>
            <p:blipFill>
              <a:blip/>
            </p:blipFill>
            <p:spPr>
              <a:xfrm>
                <a:off x="2483352" y="4862086"/>
                <a:ext cx="38374" cy="387543"/>
              </a:xfrm>
              <a:prstGeom prst="rect"/>
            </p:spPr>
          </p:pic>
        </mc:Fallback>
      </mc:AlternateContent>
      <mc:AlternateContent xmlns:mc="http://schemas.openxmlformats.org/markup-compatibility/2006" xmlns:p14="http://schemas.microsoft.com/office/powerpoint/2010/main">
        <mc:Choice Requires="p14">
          <p:contentPart r:id="rId34" p14:bwMode="auto">
            <p14:nvContentPartPr>
              <p14:cNvPr id="54" name="墨迹 53"/>
              <p14:cNvContentPartPr/>
              <p14:nvPr/>
            </p14:nvContentPartPr>
            <p14:xfrm>
              <a:off x="3042517" y="4849077"/>
              <a:ext cx="47111" cy="447111"/>
            </p14:xfrm>
          </p:contentPart>
        </mc:Choice>
        <mc:Fallback xmlns="">
          <p:pic>
            <p:nvPicPr>
              <p:cNvPr id="54" name="墨迹 53"/>
            </p:nvPicPr>
            <p:blipFill>
              <a:blip/>
            </p:blipFill>
            <p:spPr>
              <a:xfrm>
                <a:off x="3042517" y="4849077"/>
                <a:ext cx="47111" cy="447111"/>
              </a:xfrm>
              <a:prstGeom prst="rect"/>
            </p:spPr>
          </p:pic>
        </mc:Fallback>
      </mc:AlternateContent>
      <mc:AlternateContent xmlns:mc="http://schemas.openxmlformats.org/markup-compatibility/2006" xmlns:p14="http://schemas.microsoft.com/office/powerpoint/2010/main">
        <mc:Choice Requires="p14">
          <p:contentPart r:id="rId35" p14:bwMode="auto">
            <p14:nvContentPartPr>
              <p14:cNvPr id="55" name="墨迹 54"/>
              <p14:cNvContentPartPr/>
              <p14:nvPr/>
            </p14:nvContentPartPr>
            <p14:xfrm>
              <a:off x="2373712" y="4776498"/>
              <a:ext cx="230244" cy="462176"/>
            </p14:xfrm>
          </p:contentPart>
        </mc:Choice>
        <mc:Fallback xmlns="">
          <p:pic>
            <p:nvPicPr>
              <p:cNvPr id="55" name="墨迹 54"/>
            </p:nvPicPr>
            <p:blipFill>
              <a:blip/>
            </p:blipFill>
            <p:spPr>
              <a:xfrm>
                <a:off x="2373712" y="4776498"/>
                <a:ext cx="230244" cy="462176"/>
              </a:xfrm>
              <a:prstGeom prst="rect"/>
            </p:spPr>
          </p:pic>
        </mc:Fallback>
      </mc:AlternateContent>
      <mc:AlternateContent xmlns:mc="http://schemas.openxmlformats.org/markup-compatibility/2006" xmlns:p14="http://schemas.microsoft.com/office/powerpoint/2010/main">
        <mc:Choice Requires="p14">
          <p:contentPart r:id="rId36" p14:bwMode="auto">
            <p14:nvContentPartPr>
              <p14:cNvPr id="56" name="墨迹 55"/>
              <p14:cNvContentPartPr/>
              <p14:nvPr/>
            </p14:nvContentPartPr>
            <p14:xfrm>
              <a:off x="2927395" y="4809364"/>
              <a:ext cx="252173" cy="471076"/>
            </p14:xfrm>
          </p:contentPart>
        </mc:Choice>
        <mc:Fallback xmlns="">
          <p:pic>
            <p:nvPicPr>
              <p:cNvPr id="56" name="墨迹 55"/>
            </p:nvPicPr>
            <p:blipFill>
              <a:blip/>
            </p:blipFill>
            <p:spPr>
              <a:xfrm>
                <a:off x="2927395" y="4809364"/>
                <a:ext cx="252173" cy="471076"/>
              </a:xfrm>
              <a:prstGeom prst="rect"/>
            </p:spPr>
          </p:pic>
        </mc:Fallback>
      </mc:AlternateContent>
      <mc:AlternateContent xmlns:mc="http://schemas.openxmlformats.org/markup-compatibility/2006" xmlns:p14="http://schemas.microsoft.com/office/powerpoint/2010/main">
        <mc:Choice Requires="p14">
          <p:contentPart r:id="rId37" p14:bwMode="auto">
            <p14:nvContentPartPr>
              <p14:cNvPr id="57" name="墨迹 56"/>
              <p14:cNvContentPartPr/>
              <p14:nvPr/>
            </p14:nvContentPartPr>
            <p14:xfrm>
              <a:off x="3690766" y="4402307"/>
              <a:ext cx="328921" cy="40740"/>
            </p14:xfrm>
          </p:contentPart>
        </mc:Choice>
        <mc:Fallback xmlns="">
          <p:pic>
            <p:nvPicPr>
              <p:cNvPr id="57" name="墨迹 56"/>
            </p:nvPicPr>
            <p:blipFill>
              <a:blip/>
            </p:blipFill>
            <p:spPr>
              <a:xfrm>
                <a:off x="3690766" y="4402307"/>
                <a:ext cx="328921" cy="40740"/>
              </a:xfrm>
              <a:prstGeom prst="rect"/>
            </p:spPr>
          </p:pic>
        </mc:Fallback>
      </mc:AlternateContent>
      <mc:AlternateContent xmlns:mc="http://schemas.openxmlformats.org/markup-compatibility/2006" xmlns:p14="http://schemas.microsoft.com/office/powerpoint/2010/main">
        <mc:Choice Requires="p14">
          <p:contentPart r:id="rId38" p14:bwMode="auto">
            <p14:nvContentPartPr>
              <p14:cNvPr id="58" name="墨迹 57"/>
              <p14:cNvContentPartPr/>
              <p14:nvPr/>
            </p14:nvContentPartPr>
            <p14:xfrm>
              <a:off x="1918705" y="5271368"/>
              <a:ext cx="223392" cy="292541"/>
            </p14:xfrm>
          </p:contentPart>
        </mc:Choice>
        <mc:Fallback xmlns="">
          <p:pic>
            <p:nvPicPr>
              <p:cNvPr id="58" name="墨迹 57"/>
            </p:nvPicPr>
            <p:blipFill>
              <a:blip/>
            </p:blipFill>
            <p:spPr>
              <a:xfrm>
                <a:off x="1918705" y="5271368"/>
                <a:ext cx="223392" cy="292541"/>
              </a:xfrm>
              <a:prstGeom prst="rect"/>
            </p:spPr>
          </p:pic>
        </mc:Fallback>
      </mc:AlternateContent>
      <mc:AlternateContent xmlns:mc="http://schemas.openxmlformats.org/markup-compatibility/2006" xmlns:p14="http://schemas.microsoft.com/office/powerpoint/2010/main">
        <mc:Choice Requires="p14">
          <p:contentPart r:id="rId39" p14:bwMode="auto">
            <p14:nvContentPartPr>
              <p14:cNvPr id="59" name="墨迹 58"/>
              <p14:cNvContentPartPr/>
              <p14:nvPr/>
            </p14:nvContentPartPr>
            <p14:xfrm>
              <a:off x="2368230" y="5258530"/>
              <a:ext cx="228360" cy="284837"/>
            </p14:xfrm>
          </p:contentPart>
        </mc:Choice>
        <mc:Fallback xmlns="">
          <p:pic>
            <p:nvPicPr>
              <p:cNvPr id="59" name="墨迹 58"/>
            </p:nvPicPr>
            <p:blipFill>
              <a:blip/>
            </p:blipFill>
            <p:spPr>
              <a:xfrm>
                <a:off x="2368230" y="5258530"/>
                <a:ext cx="228360" cy="284837"/>
              </a:xfrm>
              <a:prstGeom prst="rect"/>
            </p:spPr>
          </p:pic>
        </mc:Fallback>
      </mc:AlternateContent>
      <mc:AlternateContent xmlns:mc="http://schemas.openxmlformats.org/markup-compatibility/2006" xmlns:p14="http://schemas.microsoft.com/office/powerpoint/2010/main">
        <mc:Choice Requires="p14">
          <p:contentPart r:id="rId40" p14:bwMode="auto">
            <p14:nvContentPartPr>
              <p14:cNvPr id="60" name="墨迹 59"/>
              <p14:cNvContentPartPr/>
              <p14:nvPr/>
            </p14:nvContentPartPr>
            <p14:xfrm>
              <a:off x="2041365" y="4217779"/>
              <a:ext cx="52764" cy="468338"/>
            </p14:xfrm>
          </p:contentPart>
        </mc:Choice>
        <mc:Fallback xmlns="">
          <p:pic>
            <p:nvPicPr>
              <p:cNvPr id="60" name="墨迹 59"/>
            </p:nvPicPr>
            <p:blipFill>
              <a:blip/>
            </p:blipFill>
            <p:spPr>
              <a:xfrm>
                <a:off x="2041365" y="4217779"/>
                <a:ext cx="52764" cy="468338"/>
              </a:xfrm>
              <a:prstGeom prst="rect"/>
            </p:spPr>
          </p:pic>
        </mc:Fallback>
      </mc:AlternateContent>
      <mc:AlternateContent xmlns:mc="http://schemas.openxmlformats.org/markup-compatibility/2006" xmlns:p14="http://schemas.microsoft.com/office/powerpoint/2010/main">
        <mc:Choice Requires="p14">
          <p:contentPart r:id="rId41" p14:bwMode="auto">
            <p14:nvContentPartPr>
              <p14:cNvPr id="61" name="墨迹 60"/>
              <p14:cNvContentPartPr/>
              <p14:nvPr/>
            </p14:nvContentPartPr>
            <p14:xfrm>
              <a:off x="2039309" y="5373560"/>
              <a:ext cx="10964" cy="777825"/>
            </p14:xfrm>
          </p:contentPart>
        </mc:Choice>
        <mc:Fallback xmlns="">
          <p:pic>
            <p:nvPicPr>
              <p:cNvPr id="61" name="墨迹 60"/>
            </p:nvPicPr>
            <p:blipFill>
              <a:blip/>
            </p:blipFill>
            <p:spPr>
              <a:xfrm>
                <a:off x="2039309" y="5373560"/>
                <a:ext cx="10964" cy="777825"/>
              </a:xfrm>
              <a:prstGeom prst="rect"/>
            </p:spPr>
          </p:pic>
        </mc:Fallback>
      </mc:AlternateContent>
      <mc:AlternateContent xmlns:mc="http://schemas.openxmlformats.org/markup-compatibility/2006" xmlns:p14="http://schemas.microsoft.com/office/powerpoint/2010/main">
        <mc:Choice Requires="p14">
          <p:contentPart r:id="rId42" p14:bwMode="auto">
            <p14:nvContentPartPr>
              <p14:cNvPr id="62" name="墨迹 61"/>
              <p14:cNvContentPartPr/>
              <p14:nvPr/>
            </p14:nvContentPartPr>
            <p14:xfrm>
              <a:off x="2858185" y="4850446"/>
              <a:ext cx="178851" cy="408084"/>
            </p14:xfrm>
          </p:contentPart>
        </mc:Choice>
        <mc:Fallback xmlns="">
          <p:pic>
            <p:nvPicPr>
              <p:cNvPr id="62" name="墨迹 61"/>
            </p:nvPicPr>
            <p:blipFill>
              <a:blip/>
            </p:blipFill>
            <p:spPr>
              <a:xfrm>
                <a:off x="2858185" y="4850446"/>
                <a:ext cx="178851" cy="408084"/>
              </a:xfrm>
              <a:prstGeom prst="rect"/>
            </p:spPr>
          </p:pic>
        </mc:Fallback>
      </mc:AlternateContent>
      <mc:AlternateContent xmlns:mc="http://schemas.openxmlformats.org/markup-compatibility/2006" xmlns:p14="http://schemas.microsoft.com/office/powerpoint/2010/main">
        <mc:Choice Requires="p14">
          <p:contentPart r:id="rId43" p14:bwMode="auto">
            <p14:nvContentPartPr>
              <p14:cNvPr id="63" name="墨迹 62"/>
              <p14:cNvContentPartPr/>
              <p14:nvPr/>
            </p14:nvContentPartPr>
            <p14:xfrm>
              <a:off x="2052157" y="4243798"/>
              <a:ext cx="20044" cy="332766"/>
            </p14:xfrm>
          </p:contentPart>
        </mc:Choice>
        <mc:Fallback xmlns="">
          <p:pic>
            <p:nvPicPr>
              <p:cNvPr id="63" name="墨迹 62"/>
            </p:nvPicPr>
            <p:blipFill>
              <a:blip/>
            </p:blipFill>
            <p:spPr>
              <a:xfrm>
                <a:off x="2052157" y="4243798"/>
                <a:ext cx="20044" cy="332766"/>
              </a:xfrm>
              <a:prstGeom prst="rect"/>
            </p:spPr>
          </p:pic>
        </mc:Fallback>
      </mc:AlternateContent>
      <mc:AlternateContent xmlns:mc="http://schemas.openxmlformats.org/markup-compatibility/2006" xmlns:p14="http://schemas.microsoft.com/office/powerpoint/2010/main">
        <mc:Choice Requires="p14">
          <p:contentPart r:id="rId44" p14:bwMode="auto">
            <p14:nvContentPartPr>
              <p14:cNvPr id="64" name="墨迹 63"/>
              <p14:cNvContentPartPr/>
              <p14:nvPr/>
            </p14:nvContentPartPr>
            <p14:xfrm>
              <a:off x="2033827" y="5225664"/>
              <a:ext cx="27410" cy="452076"/>
            </p14:xfrm>
          </p:contentPart>
        </mc:Choice>
        <mc:Fallback xmlns="">
          <p:pic>
            <p:nvPicPr>
              <p:cNvPr id="64" name="墨迹 63"/>
            </p:nvPicPr>
            <p:blipFill>
              <a:blip/>
            </p:blipFill>
            <p:spPr>
              <a:xfrm>
                <a:off x="2033827" y="5225664"/>
                <a:ext cx="27410" cy="452076"/>
              </a:xfrm>
              <a:prstGeom prst="rect"/>
            </p:spPr>
          </p:pic>
        </mc:Fallback>
      </mc:AlternateContent>
      <mc:AlternateContent xmlns:mc="http://schemas.openxmlformats.org/markup-compatibility/2006" xmlns:p14="http://schemas.microsoft.com/office/powerpoint/2010/main">
        <mc:Choice Requires="p14">
          <p:contentPart r:id="rId45" p14:bwMode="auto">
            <p14:nvContentPartPr>
              <p14:cNvPr id="65" name="墨迹 64"/>
              <p14:cNvContentPartPr/>
              <p14:nvPr/>
            </p14:nvContentPartPr>
            <p14:xfrm>
              <a:off x="1782339" y="4261600"/>
              <a:ext cx="213114" cy="1713131"/>
            </p14:xfrm>
          </p:contentPart>
        </mc:Choice>
        <mc:Fallback xmlns="">
          <p:pic>
            <p:nvPicPr>
              <p:cNvPr id="65" name="墨迹 64"/>
            </p:nvPicPr>
            <p:blipFill>
              <a:blip/>
            </p:blipFill>
            <p:spPr>
              <a:xfrm>
                <a:off x="1782339" y="4261600"/>
                <a:ext cx="213114" cy="1713131"/>
              </a:xfrm>
              <a:prstGeom prst="rect"/>
            </p:spPr>
          </p:pic>
        </mc:Fallback>
      </mc:AlternateContent>
      <mc:AlternateContent xmlns:mc="http://schemas.openxmlformats.org/markup-compatibility/2006" xmlns:p14="http://schemas.microsoft.com/office/powerpoint/2010/main">
        <mc:Choice Requires="p14">
          <p:contentPart r:id="rId46" p14:bwMode="auto">
            <p14:nvContentPartPr>
              <p14:cNvPr id="66" name="墨迹 65"/>
              <p14:cNvContentPartPr/>
              <p14:nvPr/>
            </p14:nvContentPartPr>
            <p14:xfrm>
              <a:off x="2845850" y="4773759"/>
              <a:ext cx="130883" cy="509420"/>
            </p14:xfrm>
          </p:contentPart>
        </mc:Choice>
        <mc:Fallback xmlns="">
          <p:pic>
            <p:nvPicPr>
              <p:cNvPr id="66" name="墨迹 65"/>
            </p:nvPicPr>
            <p:blipFill>
              <a:blip/>
            </p:blipFill>
            <p:spPr>
              <a:xfrm>
                <a:off x="2845850" y="4773759"/>
                <a:ext cx="130883" cy="509420"/>
              </a:xfrm>
              <a:prstGeom prst="rect"/>
            </p:spPr>
          </p:pic>
        </mc:Fallback>
      </mc:AlternateContent>
      <mc:AlternateContent xmlns:mc="http://schemas.openxmlformats.org/markup-compatibility/2006" xmlns:p14="http://schemas.microsoft.com/office/powerpoint/2010/main">
        <mc:Choice Requires="p14">
          <p:contentPart r:id="rId47" p14:bwMode="auto">
            <p14:nvContentPartPr>
              <p14:cNvPr id="67" name="墨迹 66"/>
              <p14:cNvContentPartPr/>
              <p14:nvPr/>
            </p14:nvContentPartPr>
            <p14:xfrm>
              <a:off x="2949323" y="4886051"/>
              <a:ext cx="60302" cy="19172"/>
            </p14:xfrm>
          </p:contentPart>
        </mc:Choice>
        <mc:Fallback xmlns="">
          <p:pic>
            <p:nvPicPr>
              <p:cNvPr id="67" name="墨迹 66"/>
            </p:nvPicPr>
            <p:blipFill>
              <a:blip/>
            </p:blipFill>
            <p:spPr>
              <a:xfrm>
                <a:off x="2949323" y="4886051"/>
                <a:ext cx="60302" cy="19172"/>
              </a:xfrm>
              <a:prstGeom prst="rect"/>
            </p:spPr>
          </p:pic>
        </mc:Fallback>
      </mc:AlternateContent>
      <mc:AlternateContent xmlns:mc="http://schemas.openxmlformats.org/markup-compatibility/2006" xmlns:p14="http://schemas.microsoft.com/office/powerpoint/2010/main">
        <mc:Choice Requires="p14">
          <p:contentPart r:id="rId48" p14:bwMode="auto">
            <p14:nvContentPartPr>
              <p14:cNvPr id="68" name="墨迹 67"/>
              <p14:cNvContentPartPr/>
              <p14:nvPr/>
            </p14:nvContentPartPr>
            <p14:xfrm>
              <a:off x="2885423" y="4984648"/>
              <a:ext cx="11821" cy="161590"/>
            </p14:xfrm>
          </p:contentPart>
        </mc:Choice>
        <mc:Fallback xmlns="">
          <p:pic>
            <p:nvPicPr>
              <p:cNvPr id="68" name="墨迹 67"/>
            </p:nvPicPr>
            <p:blipFill>
              <a:blip/>
            </p:blipFill>
            <p:spPr>
              <a:xfrm>
                <a:off x="2885423" y="4984648"/>
                <a:ext cx="11821" cy="161590"/>
              </a:xfrm>
              <a:prstGeom prst="rect"/>
            </p:spPr>
          </p:pic>
        </mc:Fallback>
      </mc:AlternateContent>
      <mc:AlternateContent xmlns:mc="http://schemas.openxmlformats.org/markup-compatibility/2006" xmlns:p14="http://schemas.microsoft.com/office/powerpoint/2010/main">
        <mc:Choice Requires="p14">
          <p:contentPart r:id="rId49" p14:bwMode="auto">
            <p14:nvContentPartPr>
              <p14:cNvPr id="69" name="墨迹 68"/>
              <p14:cNvContentPartPr/>
              <p14:nvPr/>
            </p14:nvContentPartPr>
            <p14:xfrm>
              <a:off x="5492978" y="4557392"/>
              <a:ext cx="52079" cy="115031"/>
            </p14:xfrm>
          </p:contentPart>
        </mc:Choice>
        <mc:Fallback xmlns="">
          <p:pic>
            <p:nvPicPr>
              <p:cNvPr id="69" name="墨迹 68"/>
            </p:nvPicPr>
            <p:blipFill>
              <a:blip/>
            </p:blipFill>
            <p:spPr>
              <a:xfrm>
                <a:off x="5492978" y="4557392"/>
                <a:ext cx="52079" cy="115031"/>
              </a:xfrm>
              <a:prstGeom prst="rect"/>
            </p:spPr>
          </p:pic>
        </mc:Fallback>
      </mc:AlternateContent>
      <mc:AlternateContent xmlns:mc="http://schemas.openxmlformats.org/markup-compatibility/2006" xmlns:p14="http://schemas.microsoft.com/office/powerpoint/2010/main">
        <mc:Choice Requires="p14">
          <p:contentPart r:id="rId50" p14:bwMode="auto">
            <p14:nvContentPartPr>
              <p14:cNvPr id="70" name="墨迹 69"/>
              <p14:cNvContentPartPr/>
              <p14:nvPr/>
            </p14:nvContentPartPr>
            <p14:xfrm>
              <a:off x="5572467" y="4562870"/>
              <a:ext cx="139792" cy="194456"/>
            </p14:xfrm>
          </p:contentPart>
        </mc:Choice>
        <mc:Fallback xmlns="">
          <p:pic>
            <p:nvPicPr>
              <p:cNvPr id="70" name="墨迹 69"/>
            </p:nvPicPr>
            <p:blipFill>
              <a:blip/>
            </p:blipFill>
            <p:spPr>
              <a:xfrm>
                <a:off x="5572467" y="4562870"/>
                <a:ext cx="139792" cy="194456"/>
              </a:xfrm>
              <a:prstGeom prst="rect"/>
            </p:spPr>
          </p:pic>
        </mc:Fallback>
      </mc:AlternateContent>
      <mc:AlternateContent xmlns:mc="http://schemas.openxmlformats.org/markup-compatibility/2006" xmlns:p14="http://schemas.microsoft.com/office/powerpoint/2010/main">
        <mc:Choice Requires="p14">
          <p:contentPart r:id="rId51" p14:bwMode="auto">
            <p14:nvContentPartPr>
              <p14:cNvPr id="71" name="墨迹 70"/>
              <p14:cNvContentPartPr/>
              <p14:nvPr/>
            </p14:nvContentPartPr>
            <p14:xfrm>
              <a:off x="5345649" y="4855239"/>
              <a:ext cx="439932" cy="158851"/>
            </p14:xfrm>
          </p:contentPart>
        </mc:Choice>
        <mc:Fallback xmlns="">
          <p:pic>
            <p:nvPicPr>
              <p:cNvPr id="71" name="墨迹 70"/>
            </p:nvPicPr>
            <p:blipFill>
              <a:blip/>
            </p:blipFill>
            <p:spPr>
              <a:xfrm>
                <a:off x="5345649" y="4855239"/>
                <a:ext cx="439932" cy="158851"/>
              </a:xfrm>
              <a:prstGeom prst="rect"/>
            </p:spPr>
          </p:pic>
        </mc:Fallback>
      </mc:AlternateContent>
      <mc:AlternateContent xmlns:mc="http://schemas.openxmlformats.org/markup-compatibility/2006" xmlns:p14="http://schemas.microsoft.com/office/powerpoint/2010/main">
        <mc:Choice Requires="p14">
          <p:contentPart r:id="rId52" p14:bwMode="auto">
            <p14:nvContentPartPr>
              <p14:cNvPr id="72" name="墨迹 71"/>
              <p14:cNvContentPartPr/>
              <p14:nvPr/>
            </p14:nvContentPartPr>
            <p14:xfrm>
              <a:off x="5499659" y="4869618"/>
              <a:ext cx="26211" cy="131463"/>
            </p14:xfrm>
          </p:contentPart>
        </mc:Choice>
        <mc:Fallback xmlns="">
          <p:pic>
            <p:nvPicPr>
              <p:cNvPr id="72" name="墨迹 71"/>
            </p:nvPicPr>
            <p:blipFill>
              <a:blip/>
            </p:blipFill>
            <p:spPr>
              <a:xfrm>
                <a:off x="5499659" y="4869618"/>
                <a:ext cx="26211" cy="131463"/>
              </a:xfrm>
              <a:prstGeom prst="rect"/>
            </p:spPr>
          </p:pic>
        </mc:Fallback>
      </mc:AlternateContent>
      <mc:AlternateContent xmlns:mc="http://schemas.openxmlformats.org/markup-compatibility/2006" xmlns:p14="http://schemas.microsoft.com/office/powerpoint/2010/main">
        <mc:Choice Requires="p14">
          <p:contentPart r:id="rId53" p14:bwMode="auto">
            <p14:nvContentPartPr>
              <p14:cNvPr id="73" name="墨迹 72"/>
              <p14:cNvContentPartPr/>
              <p14:nvPr/>
            </p14:nvContentPartPr>
            <p14:xfrm>
              <a:off x="5613582" y="4833500"/>
              <a:ext cx="46597" cy="225096"/>
            </p14:xfrm>
          </p:contentPart>
        </mc:Choice>
        <mc:Fallback xmlns="">
          <p:pic>
            <p:nvPicPr>
              <p:cNvPr id="73" name="墨迹 72"/>
            </p:nvPicPr>
            <p:blipFill>
              <a:blip/>
            </p:blipFill>
            <p:spPr>
              <a:xfrm>
                <a:off x="5613582" y="4833500"/>
                <a:ext cx="46597" cy="225096"/>
              </a:xfrm>
              <a:prstGeom prst="rect"/>
            </p:spPr>
          </p:pic>
        </mc:Fallback>
      </mc:AlternateContent>
      <mc:AlternateContent xmlns:mc="http://schemas.openxmlformats.org/markup-compatibility/2006" xmlns:p14="http://schemas.microsoft.com/office/powerpoint/2010/main">
        <mc:Choice Requires="p14">
          <p:contentPart r:id="rId54" p14:bwMode="auto">
            <p14:nvContentPartPr>
              <p14:cNvPr id="74" name="墨迹 73"/>
              <p14:cNvContentPartPr/>
              <p14:nvPr/>
            </p14:nvContentPartPr>
            <p14:xfrm>
              <a:off x="5835604" y="4639557"/>
              <a:ext cx="101417" cy="401237"/>
            </p14:xfrm>
          </p:contentPart>
        </mc:Choice>
        <mc:Fallback xmlns="">
          <p:pic>
            <p:nvPicPr>
              <p:cNvPr id="74" name="墨迹 73"/>
            </p:nvPicPr>
            <p:blipFill>
              <a:blip/>
            </p:blipFill>
            <p:spPr>
              <a:xfrm>
                <a:off x="5835604" y="4639557"/>
                <a:ext cx="101417" cy="401237"/>
              </a:xfrm>
              <a:prstGeom prst="rect"/>
            </p:spPr>
          </p:pic>
        </mc:Fallback>
      </mc:AlternateContent>
      <mc:AlternateContent xmlns:mc="http://schemas.openxmlformats.org/markup-compatibility/2006" xmlns:p14="http://schemas.microsoft.com/office/powerpoint/2010/main">
        <mc:Choice Requires="p14">
          <p:contentPart r:id="rId55" p14:bwMode="auto">
            <p14:nvContentPartPr>
              <p14:cNvPr id="75" name="墨迹 74"/>
              <p14:cNvContentPartPr/>
              <p14:nvPr/>
            </p14:nvContentPartPr>
            <p14:xfrm>
              <a:off x="6019251" y="4645035"/>
              <a:ext cx="32893" cy="5477"/>
            </p14:xfrm>
          </p:contentPart>
        </mc:Choice>
        <mc:Fallback xmlns="">
          <p:pic>
            <p:nvPicPr>
              <p:cNvPr id="75" name="墨迹 74"/>
            </p:nvPicPr>
            <p:blipFill>
              <a:blip/>
            </p:blipFill>
            <p:spPr>
              <a:xfrm>
                <a:off x="6019251" y="4645035"/>
                <a:ext cx="32893" cy="5477"/>
              </a:xfrm>
              <a:prstGeom prst="rect"/>
            </p:spPr>
          </p:pic>
        </mc:Fallback>
      </mc:AlternateContent>
      <mc:AlternateContent xmlns:mc="http://schemas.openxmlformats.org/markup-compatibility/2006" xmlns:p14="http://schemas.microsoft.com/office/powerpoint/2010/main">
        <mc:Choice Requires="p14">
          <p:contentPart r:id="rId56" p14:bwMode="auto">
            <p14:nvContentPartPr>
              <p14:cNvPr id="76" name="墨迹 75"/>
              <p14:cNvContentPartPr/>
              <p14:nvPr/>
            </p14:nvContentPartPr>
            <p14:xfrm>
              <a:off x="6027132" y="4738154"/>
              <a:ext cx="96278" cy="416300"/>
            </p14:xfrm>
          </p:contentPart>
        </mc:Choice>
        <mc:Fallback xmlns="">
          <p:pic>
            <p:nvPicPr>
              <p:cNvPr id="76" name="墨迹 75"/>
            </p:nvPicPr>
            <p:blipFill>
              <a:blip/>
            </p:blipFill>
            <p:spPr>
              <a:xfrm>
                <a:off x="6027132" y="4738154"/>
                <a:ext cx="96278" cy="416300"/>
              </a:xfrm>
              <a:prstGeom prst="rect"/>
            </p:spPr>
          </p:pic>
        </mc:Fallback>
      </mc:AlternateContent>
      <mc:AlternateContent xmlns:mc="http://schemas.openxmlformats.org/markup-compatibility/2006" xmlns:p14="http://schemas.microsoft.com/office/powerpoint/2010/main">
        <mc:Choice Requires="p14">
          <p:contentPart r:id="rId57" p14:bwMode="auto">
            <p14:nvContentPartPr>
              <p14:cNvPr id="77" name="墨迹 76"/>
              <p14:cNvContentPartPr/>
              <p14:nvPr/>
            </p14:nvContentPartPr>
            <p14:xfrm>
              <a:off x="6397510" y="4653251"/>
              <a:ext cx="224763" cy="234854"/>
            </p14:xfrm>
          </p:contentPart>
        </mc:Choice>
        <mc:Fallback xmlns="">
          <p:pic>
            <p:nvPicPr>
              <p:cNvPr id="77" name="墨迹 76"/>
            </p:nvPicPr>
            <p:blipFill>
              <a:blip/>
            </p:blipFill>
            <p:spPr>
              <a:xfrm>
                <a:off x="6397510" y="4653251"/>
                <a:ext cx="224763" cy="234854"/>
              </a:xfrm>
              <a:prstGeom prst="rect"/>
            </p:spPr>
          </p:pic>
        </mc:Fallback>
      </mc:AlternateContent>
      <mc:AlternateContent xmlns:mc="http://schemas.openxmlformats.org/markup-compatibility/2006" xmlns:p14="http://schemas.microsoft.com/office/powerpoint/2010/main">
        <mc:Choice Requires="p14">
          <p:contentPart r:id="rId58" p14:bwMode="auto">
            <p14:nvContentPartPr>
              <p14:cNvPr id="78" name="墨迹 77"/>
              <p14:cNvContentPartPr/>
              <p14:nvPr/>
            </p14:nvContentPartPr>
            <p14:xfrm>
              <a:off x="6392029" y="5001081"/>
              <a:ext cx="208316" cy="32866"/>
            </p14:xfrm>
          </p:contentPart>
        </mc:Choice>
        <mc:Fallback xmlns="">
          <p:pic>
            <p:nvPicPr>
              <p:cNvPr id="78" name="墨迹 77"/>
            </p:nvPicPr>
            <p:blipFill>
              <a:blip/>
            </p:blipFill>
            <p:spPr>
              <a:xfrm>
                <a:off x="6392029" y="5001081"/>
                <a:ext cx="208316" cy="32866"/>
              </a:xfrm>
              <a:prstGeom prst="rect"/>
            </p:spPr>
          </p:pic>
        </mc:Fallback>
      </mc:AlternateContent>
      <mc:AlternateContent xmlns:mc="http://schemas.openxmlformats.org/markup-compatibility/2006" xmlns:p14="http://schemas.microsoft.com/office/powerpoint/2010/main">
        <mc:Choice Requires="p14">
          <p:contentPart r:id="rId59" p14:bwMode="auto">
            <p14:nvContentPartPr>
              <p14:cNvPr id="79" name="墨迹 78"/>
              <p14:cNvContentPartPr/>
              <p14:nvPr/>
            </p14:nvContentPartPr>
            <p14:xfrm>
              <a:off x="7008755" y="4535482"/>
              <a:ext cx="2741" cy="90381"/>
            </p14:xfrm>
          </p:contentPart>
        </mc:Choice>
        <mc:Fallback xmlns="">
          <p:pic>
            <p:nvPicPr>
              <p:cNvPr id="79" name="墨迹 78"/>
            </p:nvPicPr>
            <p:blipFill>
              <a:blip/>
            </p:blipFill>
            <p:spPr>
              <a:xfrm>
                <a:off x="7008755" y="4535482"/>
                <a:ext cx="2741" cy="90381"/>
              </a:xfrm>
              <a:prstGeom prst="rect"/>
            </p:spPr>
          </p:pic>
        </mc:Fallback>
      </mc:AlternateContent>
      <mc:AlternateContent xmlns:mc="http://schemas.openxmlformats.org/markup-compatibility/2006" xmlns:p14="http://schemas.microsoft.com/office/powerpoint/2010/main">
        <mc:Choice Requires="p14">
          <p:contentPart r:id="rId60" p14:bwMode="auto">
            <p14:nvContentPartPr>
              <p14:cNvPr id="80" name="墨迹 79"/>
              <p14:cNvContentPartPr/>
              <p14:nvPr/>
            </p14:nvContentPartPr>
            <p14:xfrm>
              <a:off x="7029998" y="4557392"/>
              <a:ext cx="195296" cy="180762"/>
            </p14:xfrm>
          </p:contentPart>
        </mc:Choice>
        <mc:Fallback xmlns="">
          <p:pic>
            <p:nvPicPr>
              <p:cNvPr id="80" name="墨迹 79"/>
            </p:nvPicPr>
            <p:blipFill>
              <a:blip/>
            </p:blipFill>
            <p:spPr>
              <a:xfrm>
                <a:off x="7029998" y="4557392"/>
                <a:ext cx="195296" cy="180762"/>
              </a:xfrm>
              <a:prstGeom prst="rect"/>
            </p:spPr>
          </p:pic>
        </mc:Fallback>
      </mc:AlternateContent>
      <mc:AlternateContent xmlns:mc="http://schemas.openxmlformats.org/markup-compatibility/2006" xmlns:p14="http://schemas.microsoft.com/office/powerpoint/2010/main">
        <mc:Choice Requires="p14">
          <p:contentPart r:id="rId61" p14:bwMode="auto">
            <p14:nvContentPartPr>
              <p14:cNvPr id="81" name="墨迹 80"/>
              <p14:cNvContentPartPr/>
              <p14:nvPr/>
            </p14:nvContentPartPr>
            <p14:xfrm>
              <a:off x="6902541" y="4806625"/>
              <a:ext cx="385625" cy="115886"/>
            </p14:xfrm>
          </p:contentPart>
        </mc:Choice>
        <mc:Fallback xmlns="">
          <p:pic>
            <p:nvPicPr>
              <p:cNvPr id="81" name="墨迹 80"/>
            </p:nvPicPr>
            <p:blipFill>
              <a:blip/>
            </p:blipFill>
            <p:spPr>
              <a:xfrm>
                <a:off x="6902541" y="4806625"/>
                <a:ext cx="385625" cy="115886"/>
              </a:xfrm>
              <a:prstGeom prst="rect"/>
            </p:spPr>
          </p:pic>
        </mc:Fallback>
      </mc:AlternateContent>
      <mc:AlternateContent xmlns:mc="http://schemas.openxmlformats.org/markup-compatibility/2006" xmlns:p14="http://schemas.microsoft.com/office/powerpoint/2010/main">
        <mc:Choice Requires="p14">
          <p:contentPart r:id="rId62" p14:bwMode="auto">
            <p14:nvContentPartPr>
              <p14:cNvPr id="82" name="墨迹 81"/>
              <p14:cNvContentPartPr/>
              <p14:nvPr/>
            </p14:nvContentPartPr>
            <p14:xfrm>
              <a:off x="6973122" y="4746371"/>
              <a:ext cx="35633" cy="224583"/>
            </p14:xfrm>
          </p:contentPart>
        </mc:Choice>
        <mc:Fallback xmlns="">
          <p:pic>
            <p:nvPicPr>
              <p:cNvPr id="82" name="墨迹 81"/>
            </p:nvPicPr>
            <p:blipFill>
              <a:blip/>
            </p:blipFill>
            <p:spPr>
              <a:xfrm>
                <a:off x="6973122" y="4746371"/>
                <a:ext cx="35633" cy="224583"/>
              </a:xfrm>
              <a:prstGeom prst="rect"/>
            </p:spPr>
          </p:pic>
        </mc:Fallback>
      </mc:AlternateContent>
      <mc:AlternateContent xmlns:mc="http://schemas.openxmlformats.org/markup-compatibility/2006" xmlns:p14="http://schemas.microsoft.com/office/powerpoint/2010/main">
        <mc:Choice Requires="p14">
          <p:contentPart r:id="rId63" p14:bwMode="auto">
            <p14:nvContentPartPr>
              <p14:cNvPr id="83" name="墨迹 82"/>
              <p14:cNvContentPartPr/>
              <p14:nvPr/>
            </p14:nvContentPartPr>
            <p14:xfrm>
              <a:off x="7137582" y="4751849"/>
              <a:ext cx="43856" cy="325919"/>
            </p14:xfrm>
          </p:contentPart>
        </mc:Choice>
        <mc:Fallback xmlns="">
          <p:pic>
            <p:nvPicPr>
              <p:cNvPr id="83" name="墨迹 82"/>
            </p:nvPicPr>
            <p:blipFill>
              <a:blip/>
            </p:blipFill>
            <p:spPr>
              <a:xfrm>
                <a:off x="7137582" y="4751849"/>
                <a:ext cx="43856" cy="325919"/>
              </a:xfrm>
              <a:prstGeom prst="rect"/>
            </p:spPr>
          </p:pic>
        </mc:Fallback>
      </mc:AlternateContent>
      <mc:AlternateContent xmlns:mc="http://schemas.openxmlformats.org/markup-compatibility/2006" xmlns:p14="http://schemas.microsoft.com/office/powerpoint/2010/main">
        <mc:Choice Requires="p14">
          <p:contentPart r:id="rId64" p14:bwMode="auto">
            <p14:nvContentPartPr>
              <p14:cNvPr id="84" name="墨迹 83"/>
              <p14:cNvContentPartPr/>
              <p14:nvPr/>
            </p14:nvContentPartPr>
            <p14:xfrm>
              <a:off x="7340417" y="4592312"/>
              <a:ext cx="254913" cy="441635"/>
            </p14:xfrm>
          </p:contentPart>
        </mc:Choice>
        <mc:Fallback xmlns="">
          <p:pic>
            <p:nvPicPr>
              <p:cNvPr id="84" name="墨迹 83"/>
            </p:nvPicPr>
            <p:blipFill>
              <a:blip/>
            </p:blipFill>
            <p:spPr>
              <a:xfrm>
                <a:off x="7340417" y="4592312"/>
                <a:ext cx="254913" cy="441635"/>
              </a:xfrm>
              <a:prstGeom prst="rect"/>
            </p:spPr>
          </p:pic>
        </mc:Fallback>
      </mc:AlternateContent>
      <mc:AlternateContent xmlns:mc="http://schemas.openxmlformats.org/markup-compatibility/2006" xmlns:p14="http://schemas.microsoft.com/office/powerpoint/2010/main">
        <mc:Choice Requires="p14">
          <p:contentPart r:id="rId65" p14:bwMode="auto">
            <p14:nvContentPartPr>
              <p14:cNvPr id="85" name="墨迹 84"/>
              <p14:cNvContentPartPr/>
              <p14:nvPr/>
            </p14:nvContentPartPr>
            <p14:xfrm>
              <a:off x="7587107" y="4359684"/>
              <a:ext cx="65784" cy="79939"/>
            </p14:xfrm>
          </p:contentPart>
        </mc:Choice>
        <mc:Fallback xmlns="">
          <p:pic>
            <p:nvPicPr>
              <p:cNvPr id="85" name="墨迹 84"/>
            </p:nvPicPr>
            <p:blipFill>
              <a:blip/>
            </p:blipFill>
            <p:spPr>
              <a:xfrm>
                <a:off x="7587107" y="4359684"/>
                <a:ext cx="65784" cy="79939"/>
              </a:xfrm>
              <a:prstGeom prst="rect"/>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矩形 1"/>
          <p:cNvSpPr/>
          <p:nvPr/>
        </p:nvSpPr>
        <p:spPr>
          <a:xfrm>
            <a:off x="272415" y="240030"/>
            <a:ext cx="11647170" cy="63785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40" name="文本框 139"/>
          <p:cNvSpPr txBox="1"/>
          <p:nvPr/>
        </p:nvSpPr>
        <p:spPr>
          <a:xfrm>
            <a:off x="3829685" y="463550"/>
            <a:ext cx="5088255" cy="398780"/>
          </a:xfrm>
          <a:prstGeom prst="rect">
            <a:avLst/>
          </a:prstGeom>
          <a:noFill/>
        </p:spPr>
        <p:txBody>
          <a:bodyPr wrap="square" rtlCol="0">
            <a:spAutoFit/>
          </a:bodyPr>
          <a:p>
            <a:pPr algn="ctr"/>
            <a:r>
              <a:rPr lang="en-US" altLang="zh-CN" sz="2000" b="1" dirty="0">
                <a:solidFill>
                  <a:srgbClr val="4A707F"/>
                </a:solidFill>
                <a:latin typeface="Calibri Light" pitchFamily="34" charset="0"/>
                <a:sym typeface="+mn-ea"/>
              </a:rPr>
              <a:t>Point3 </a:t>
            </a:r>
            <a:r>
              <a:rPr lang="zh-CN" altLang="en-US" sz="2000" b="1" dirty="0">
                <a:solidFill>
                  <a:srgbClr val="4A707F"/>
                </a:solidFill>
                <a:latin typeface="Calibri Light" pitchFamily="34" charset="0"/>
                <a:sym typeface="+mn-ea"/>
              </a:rPr>
              <a:t>用户模式，内核模式与上下文切换</a:t>
            </a:r>
            <a:endParaRPr lang="zh-CN" altLang="en-US" sz="2000" b="1" dirty="0">
              <a:solidFill>
                <a:srgbClr val="4A707F"/>
              </a:solidFill>
              <a:latin typeface="Calibri Light" pitchFamily="34" charset="0"/>
              <a:sym typeface="+mn-ea"/>
            </a:endParaRPr>
          </a:p>
        </p:txBody>
      </p:sp>
      <p:pic>
        <p:nvPicPr>
          <p:cNvPr id="34" name="Picture 2" descr="C:\Users\ADMINI~1\AppData\Local\Temp\360zip$Temp\360$6\标志与中英文校名组合规范_左右.pn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0097220" y="405802"/>
            <a:ext cx="1598480" cy="450333"/>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p:cNvSpPr txBox="1"/>
          <p:nvPr/>
        </p:nvSpPr>
        <p:spPr>
          <a:xfrm>
            <a:off x="455930" y="862330"/>
            <a:ext cx="11045825" cy="3938270"/>
          </a:xfrm>
          <a:prstGeom prst="rect">
            <a:avLst/>
          </a:prstGeom>
          <a:noFill/>
        </p:spPr>
        <p:txBody>
          <a:bodyPr wrap="square" rtlCol="0">
            <a:spAutoFit/>
          </a:bodyPr>
          <a:p>
            <a:pPr fontAlgn="auto">
              <a:lnSpc>
                <a:spcPts val="2500"/>
              </a:lnSpc>
            </a:pPr>
            <a:r>
              <a:rPr lang="zh-CN" altLang="en-US" sz="2000">
                <a:latin typeface="+mn-ea"/>
                <a:cs typeface="+mn-ea"/>
              </a:rPr>
              <a:t>处理器用控制某个控制寄存器的一个模式位来描述进程享有的特权，设置了模式位的进程运行在内核模式中，可以执行指令集中的任何位置，可以访问系统中的任何内存位置。</a:t>
            </a:r>
            <a:endParaRPr lang="zh-CN" altLang="en-US" sz="2000">
              <a:latin typeface="+mn-ea"/>
              <a:cs typeface="+mn-ea"/>
            </a:endParaRPr>
          </a:p>
          <a:p>
            <a:pPr fontAlgn="auto">
              <a:lnSpc>
                <a:spcPts val="2500"/>
              </a:lnSpc>
            </a:pPr>
            <a:r>
              <a:rPr lang="zh-CN" altLang="en-US" sz="2000">
                <a:latin typeface="+mn-ea"/>
                <a:cs typeface="+mn-ea"/>
              </a:rPr>
              <a:t>而在用户模式下的进程不允许执行特权指令（比如停止处理器，改变模式位或发起</a:t>
            </a:r>
            <a:r>
              <a:rPr lang="en-US" altLang="zh-CN" sz="2000">
                <a:latin typeface="+mn-ea"/>
                <a:cs typeface="+mn-ea"/>
              </a:rPr>
              <a:t>I/O</a:t>
            </a:r>
            <a:r>
              <a:rPr lang="zh-CN" altLang="en-US" sz="2000">
                <a:latin typeface="+mn-ea"/>
                <a:cs typeface="+mn-ea"/>
              </a:rPr>
              <a:t>操作等，也不允许直接引用地址空间中内核区的代码和数据，而是必须通过系统调用接口简介访问。</a:t>
            </a:r>
            <a:endParaRPr lang="zh-CN" altLang="en-US" sz="2000">
              <a:latin typeface="+mn-ea"/>
              <a:cs typeface="+mn-ea"/>
            </a:endParaRPr>
          </a:p>
          <a:p>
            <a:pPr fontAlgn="auto">
              <a:lnSpc>
                <a:spcPts val="2500"/>
              </a:lnSpc>
            </a:pPr>
            <a:r>
              <a:rPr lang="zh-CN" altLang="en-US" sz="2000">
                <a:latin typeface="+mn-ea"/>
                <a:cs typeface="+mn-ea"/>
              </a:rPr>
              <a:t>进程初始位于用户模式，进入内核模式的唯一方法是通过异常，异常发生时控制传递给异常处理程序，变为内核模式。</a:t>
            </a:r>
            <a:endParaRPr lang="zh-CN" altLang="en-US" sz="2000">
              <a:latin typeface="+mn-ea"/>
              <a:cs typeface="+mn-ea"/>
            </a:endParaRPr>
          </a:p>
          <a:p>
            <a:pPr fontAlgn="auto">
              <a:lnSpc>
                <a:spcPts val="2500"/>
              </a:lnSpc>
            </a:pPr>
            <a:r>
              <a:rPr lang="zh-CN" altLang="en-US" sz="2000">
                <a:latin typeface="+mn-ea"/>
                <a:cs typeface="+mn-ea"/>
              </a:rPr>
              <a:t>上下文切换：内核需要决定何时暂停一个进程并开始下一个进程，这就是调度，而进行这样的调度就要求内核保存好当前进程执行的上下文以便之后继续执行的时候能够正常工作，然后回复想要执行的进程的上下文，最后就可以开始下一个进程了，这就是上下文切换。</a:t>
            </a:r>
            <a:endParaRPr lang="zh-CN" altLang="en-US" sz="2000">
              <a:latin typeface="+mn-ea"/>
              <a:cs typeface="+mn-ea"/>
            </a:endParaRPr>
          </a:p>
          <a:p>
            <a:pPr fontAlgn="auto">
              <a:lnSpc>
                <a:spcPts val="2500"/>
              </a:lnSpc>
            </a:pPr>
            <a:r>
              <a:rPr lang="zh-CN" altLang="en-US" sz="2000">
                <a:latin typeface="+mn-ea"/>
                <a:cs typeface="+mn-ea"/>
              </a:rPr>
              <a:t>上下文切换可能发生在一些系统调用（比如等待某个事件发生而阻塞的系统调用），或者中断（比如周期性定时器中断以判定当前进程执行了足够长时间该换下一个了）</a:t>
            </a:r>
            <a:endParaRPr lang="zh-CN" altLang="en-US" sz="2000">
              <a:latin typeface="+mn-ea"/>
              <a:cs typeface="+mn-ea"/>
            </a:endParaRPr>
          </a:p>
          <a:p>
            <a:pPr fontAlgn="auto">
              <a:lnSpc>
                <a:spcPts val="2500"/>
              </a:lnSpc>
            </a:pPr>
            <a:endParaRPr lang="zh-CN" altLang="en-US" sz="2000">
              <a:latin typeface="+mn-ea"/>
              <a:cs typeface="+mn-ea"/>
            </a:endParaRPr>
          </a:p>
        </p:txBody>
      </p:sp>
      <mc:AlternateContent xmlns:mc="http://schemas.openxmlformats.org/markup-compatibility/2006" xmlns:p14="http://schemas.microsoft.com/office/powerpoint/2010/main">
        <mc:Choice Requires="p14">
          <p:contentPart r:id="rId2" p14:bwMode="auto">
            <p14:nvContentPartPr>
              <p14:cNvPr id="4" name="墨迹 3"/>
              <p14:cNvContentPartPr/>
              <p14:nvPr/>
            </p14:nvContentPartPr>
            <p14:xfrm>
              <a:off x="8248375" y="1210557"/>
              <a:ext cx="1950913" cy="43821"/>
            </p14:xfrm>
          </p:contentPart>
        </mc:Choice>
        <mc:Fallback xmlns="">
          <p:pic>
            <p:nvPicPr>
              <p:cNvPr id="4" name="墨迹 3"/>
            </p:nvPicPr>
            <p:blipFill>
              <a:blip/>
            </p:blipFill>
            <p:spPr>
              <a:xfrm>
                <a:off x="8248375" y="1210557"/>
                <a:ext cx="1950913" cy="43821"/>
              </a:xfrm>
              <a:prstGeom prst="rect"/>
            </p:spPr>
          </p:pic>
        </mc:Fallback>
      </mc:AlternateContent>
      <mc:AlternateContent xmlns:mc="http://schemas.openxmlformats.org/markup-compatibility/2006" xmlns:p14="http://schemas.microsoft.com/office/powerpoint/2010/main">
        <mc:Choice Requires="p14">
          <p:contentPart r:id="rId3" p14:bwMode="auto">
            <p14:nvContentPartPr>
              <p14:cNvPr id="5" name="墨迹 4"/>
              <p14:cNvContentPartPr/>
              <p14:nvPr/>
            </p14:nvContentPartPr>
            <p14:xfrm>
              <a:off x="4868028" y="1273207"/>
              <a:ext cx="220823" cy="266008"/>
            </p14:xfrm>
          </p:contentPart>
        </mc:Choice>
        <mc:Fallback xmlns="">
          <p:pic>
            <p:nvPicPr>
              <p:cNvPr id="5" name="墨迹 4"/>
            </p:nvPicPr>
            <p:blipFill>
              <a:blip/>
            </p:blipFill>
            <p:spPr>
              <a:xfrm>
                <a:off x="4868028" y="1273207"/>
                <a:ext cx="220823" cy="266008"/>
              </a:xfrm>
              <a:prstGeom prst="rect"/>
            </p:spPr>
          </p:pic>
        </mc:Fallback>
      </mc:AlternateContent>
      <mc:AlternateContent xmlns:mc="http://schemas.openxmlformats.org/markup-compatibility/2006" xmlns:p14="http://schemas.microsoft.com/office/powerpoint/2010/main">
        <mc:Choice Requires="p14">
          <p:contentPart r:id="rId4" p14:bwMode="auto">
            <p14:nvContentPartPr>
              <p14:cNvPr id="6" name="墨迹 5"/>
              <p14:cNvContentPartPr/>
              <p14:nvPr/>
            </p14:nvContentPartPr>
            <p14:xfrm>
              <a:off x="5180503" y="1232468"/>
              <a:ext cx="82230" cy="112291"/>
            </p14:xfrm>
          </p:contentPart>
        </mc:Choice>
        <mc:Fallback xmlns="">
          <p:pic>
            <p:nvPicPr>
              <p:cNvPr id="6" name="墨迹 5"/>
            </p:nvPicPr>
            <p:blipFill>
              <a:blip/>
            </p:blipFill>
            <p:spPr>
              <a:xfrm>
                <a:off x="5180503" y="1232468"/>
                <a:ext cx="82230" cy="112291"/>
              </a:xfrm>
              <a:prstGeom prst="rect"/>
            </p:spPr>
          </p:pic>
        </mc:Fallback>
      </mc:AlternateContent>
      <mc:AlternateContent xmlns:mc="http://schemas.openxmlformats.org/markup-compatibility/2006" xmlns:p14="http://schemas.microsoft.com/office/powerpoint/2010/main">
        <mc:Choice Requires="p14">
          <p:contentPart r:id="rId5" p14:bwMode="auto">
            <p14:nvContentPartPr>
              <p14:cNvPr id="7" name="墨迹 6"/>
              <p14:cNvContentPartPr/>
              <p14:nvPr/>
            </p14:nvContentPartPr>
            <p14:xfrm>
              <a:off x="5240805" y="1237945"/>
              <a:ext cx="109641" cy="38344"/>
            </p14:xfrm>
          </p:contentPart>
        </mc:Choice>
        <mc:Fallback xmlns="">
          <p:pic>
            <p:nvPicPr>
              <p:cNvPr id="7" name="墨迹 6"/>
            </p:nvPicPr>
            <p:blipFill>
              <a:blip/>
            </p:blipFill>
            <p:spPr>
              <a:xfrm>
                <a:off x="5240805" y="1237945"/>
                <a:ext cx="109641" cy="38344"/>
              </a:xfrm>
              <a:prstGeom prst="rect"/>
            </p:spPr>
          </p:pic>
        </mc:Fallback>
      </mc:AlternateContent>
      <mc:AlternateContent xmlns:mc="http://schemas.openxmlformats.org/markup-compatibility/2006" xmlns:p14="http://schemas.microsoft.com/office/powerpoint/2010/main">
        <mc:Choice Requires="p14">
          <p:contentPart r:id="rId6" p14:bwMode="auto">
            <p14:nvContentPartPr>
              <p14:cNvPr id="8" name="墨迹 7"/>
              <p14:cNvContentPartPr/>
              <p14:nvPr/>
            </p14:nvContentPartPr>
            <p14:xfrm>
              <a:off x="5266845" y="1309154"/>
              <a:ext cx="12334" cy="24650"/>
            </p14:xfrm>
          </p:contentPart>
        </mc:Choice>
        <mc:Fallback xmlns="">
          <p:pic>
            <p:nvPicPr>
              <p:cNvPr id="8" name="墨迹 7"/>
            </p:nvPicPr>
            <p:blipFill>
              <a:blip/>
            </p:blipFill>
            <p:spPr>
              <a:xfrm>
                <a:off x="5266845" y="1309154"/>
                <a:ext cx="12334" cy="24650"/>
              </a:xfrm>
              <a:prstGeom prst="rect"/>
            </p:spPr>
          </p:pic>
        </mc:Fallback>
      </mc:AlternateContent>
      <mc:AlternateContent xmlns:mc="http://schemas.openxmlformats.org/markup-compatibility/2006" xmlns:p14="http://schemas.microsoft.com/office/powerpoint/2010/main">
        <mc:Choice Requires="p14">
          <p:contentPart r:id="rId7" p14:bwMode="auto">
            <p14:nvContentPartPr>
              <p14:cNvPr id="9" name="墨迹 8"/>
              <p14:cNvContentPartPr/>
              <p14:nvPr/>
            </p14:nvContentPartPr>
            <p14:xfrm>
              <a:off x="5201746" y="1391319"/>
              <a:ext cx="148700" cy="151320"/>
            </p14:xfrm>
          </p:contentPart>
        </mc:Choice>
        <mc:Fallback xmlns="">
          <p:pic>
            <p:nvPicPr>
              <p:cNvPr id="9" name="墨迹 8"/>
            </p:nvPicPr>
            <p:blipFill>
              <a:blip/>
            </p:blipFill>
            <p:spPr>
              <a:xfrm>
                <a:off x="5201746" y="1391319"/>
                <a:ext cx="148700" cy="151320"/>
              </a:xfrm>
              <a:prstGeom prst="rect"/>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p="http://schemas.openxmlformats.org/presentationml/2006/main">
  <p:tag name="KSO_WM_UNIT_TABLE_BEAUTIFY" val="smartTable{1ff93202-84a4-4030-8f40-d0ba24c36613}"/>
  <p:tag name="TABLE_ENDDRAG_ORIGIN_RECT" val="891*293"/>
  <p:tag name="TABLE_ENDDRAG_RECT" val="41*249*891*294"/>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
  <PresentationFormat>宽屏</PresentationFormat>
  <Paragraphs>231</Paragraphs>
  <Slides>0</Slides>
  <Notes>0</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27</vt:i4>
      </vt:variant>
    </vt:vector>
  </HeadingPairs>
  <TitlesOfParts>
    <vt:vector size="35" baseType="lpstr">
      <vt:lpstr>Arial</vt:lpstr>
      <vt:lpstr>宋体</vt:lpstr>
      <vt:lpstr>Wingdings</vt:lpstr>
      <vt:lpstr>微软雅黑</vt:lpstr>
      <vt:lpstr>Calibri Light</vt:lpstr>
      <vt:lpstr>Calibri</vt:lpstr>
      <vt:lpstr>华文楷体</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张磊的iPad</cp:lastModifiedBy>
  <cp:revision>1242</cp:revision>
  <dcterms:created xsi:type="dcterms:W3CDTF">1900-01-01T00:00:00Z</dcterms:created>
  <dcterms:modified xsi:type="dcterms:W3CDTF">1900-01-01T00:00:00Z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378B58D4EA2AC1DAF5BD746334C6B41B</vt:lpwstr>
  </property>
  <property fmtid="{D5CDD505-2E9C-101B-9397-08002B2CF9AE}" pid="3" name="KSOProductBuildVer">
    <vt:lpwstr>2052-11.31.0</vt:lpwstr>
  </property>
  <property fmtid="{D5CDD505-2E9C-101B-9397-08002B2CF9AE}" pid="4" name="KSOTemplateUUID">
    <vt:lpwstr>v1.0_mb_KRBdJUFbmUh6xGdB5gW5/Q==</vt:lpwstr>
  </property>
</Properties>
</file>